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496944" cy="3744415"/>
          </a:xfrm>
        </p:spPr>
        <p:txBody>
          <a:bodyPr>
            <a:noAutofit/>
          </a:bodyPr>
          <a:lstStyle/>
          <a:p>
            <a:pPr algn="ctr"/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высшего образования "Красноярский государственный медицинский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университет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имени профессора В.Ф. </a:t>
            </a:r>
            <a:r>
              <a:rPr lang="ru-RU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Войно-Ясенецкого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Министерства здравоохранения Российской Федерации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Фармацевтический 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колледж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Организация рабочего места по приему </a:t>
            </a: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ецептов и отпуску экстемпоральных лекарственных препаратов.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796137" y="5445224"/>
            <a:ext cx="30243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Студентка 2 курса </a:t>
            </a:r>
          </a:p>
          <a:p>
            <a:pPr algn="l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Отделения «Фармация»</a:t>
            </a:r>
          </a:p>
          <a:p>
            <a:pPr algn="l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Группы 204-2</a:t>
            </a:r>
          </a:p>
          <a:p>
            <a:pPr algn="l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Колесникова А.Ю.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Определить возможность принятия рецепта в работу в силу ограниченности срока действия;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Принять решение о возможности отпуска выписанного ЛП;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невозможности отпуска ЛП по рецепту, в оформлении которого допущены нарушения, определиться со  своими дальнейшими действиями в данной ситуации;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effectLst/>
                <a:latin typeface="Times New Roman" pitchFamily="18" charset="0"/>
                <a:cs typeface="Times New Roman" pitchFamily="18" charset="0"/>
              </a:rPr>
              <a:t>Экспертиза прописи рецепта :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4258816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возможности отпуска  ЛП провести таксировку и отпуск ЛП, дать рекомендации по порядку приема и хранения в домашних условиях;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Осуществить регистрацию рецепта и операций, связанных с обращением отдельных групп ЛС, указать срок хранения рецепта в аптеке, если он установлен.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effectLst/>
                <a:latin typeface="Times New Roman" pitchFamily="18" charset="0"/>
                <a:cs typeface="Times New Roman" pitchFamily="18" charset="0"/>
              </a:rPr>
              <a:t>Экспертиза прописи рецепта :</a:t>
            </a:r>
            <a:endParaRPr lang="ru-RU" dirty="0"/>
          </a:p>
        </p:txBody>
      </p:sp>
      <p:pic>
        <p:nvPicPr>
          <p:cNvPr id="5122" name="Picture 2" descr="https://www.katrenstyle.ru/upload/iblock/74e/2237_iStock-50870986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772816"/>
            <a:ext cx="4032448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600" dirty="0" smtClean="0"/>
              <a:t>Спасибо за внимание!!!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435280" cy="3243815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выполнения функции приема рецептов, изготовление по ним ЛП в аптеке создаются  рецептурно-производственный отдел (РПО), а также отдел отпуска готовых ЛФ (ГЛФ).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небольшой аптеке функции этих отделов  совмещаются 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effectLst/>
                <a:latin typeface="Times New Roman" pitchFamily="18" charset="0"/>
                <a:cs typeface="Times New Roman" pitchFamily="18" charset="0"/>
              </a:rPr>
              <a:t>Организация рабочего места по приему  рецептов</a:t>
            </a:r>
            <a:endParaRPr lang="ru-RU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11960" y="1412776"/>
            <a:ext cx="4608512" cy="51845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Рабочее место по приему рецептов оборудуется: секционным столом, шкафом для хранения ЛП, вертушкой для изготовленных ЛФ, шкафом для хранения сильнодействующих веществ, холодильником, компьютером, а также калькулятором, набором штампов, микрофонной связью, справочной литературой и нормативными документами, действующим прейскурантом цен, последним изданием ГФ, таблицами ВРД и ВСД, государственным реестром ЛС и учетными документами.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effectLst/>
                <a:latin typeface="Times New Roman" pitchFamily="18" charset="0"/>
                <a:cs typeface="Times New Roman" pitchFamily="18" charset="0"/>
              </a:rPr>
              <a:t>Оборудование рабочего места</a:t>
            </a:r>
            <a:endParaRPr lang="ru-RU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people-pro.ru/data/ckeditor/pla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6832"/>
            <a:ext cx="4230585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рабочем месте не должно быть предметов, которые не требуются в процессе работы, каждый предмет должен иметь свое место, часто используемые предметы должны находиться рукой.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effectLst/>
                <a:latin typeface="Times New Roman" pitchFamily="18" charset="0"/>
                <a:cs typeface="Times New Roman" pitchFamily="18" charset="0"/>
              </a:rPr>
              <a:t>Правила на рабочем месте </a:t>
            </a:r>
            <a:endParaRPr lang="ru-RU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 рецептов и требований, проверка правильности оформления, совместимости ингредиентов, проверка доз, определение стоимости  и оформлений документов;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Учет поступающих рецептов и передача их для изготовления ЛС;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за качеством прописанных врачами рецептов и информирование своего руководителя о всех случаях нарушения;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0" dirty="0" smtClean="0">
                <a:effectLst/>
                <a:latin typeface="Times New Roman" pitchFamily="18" charset="0"/>
                <a:cs typeface="Times New Roman" pitchFamily="18" charset="0"/>
              </a:rPr>
              <a:t>Обязанности провизора-технолога:</a:t>
            </a:r>
            <a:endParaRPr lang="ru-RU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Регистрация ЛС, отсутствующих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отказываемых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населению, ежедневно информирование об этом руководителя отдела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Отпуск по рецептам ГЛС, если в аптеке не выделен отдел для их отпуск.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effectLst/>
                <a:latin typeface="Times New Roman" pitchFamily="18" charset="0"/>
                <a:cs typeface="Times New Roman" pitchFamily="18" charset="0"/>
              </a:rPr>
              <a:t>Обязанности провизора-технолога: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4427984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принятия рецепта для индивидуального изготовления провизор-технолог должен внимательно его прочесть, уточнить возраст больного, дату выписки рецепта, совместимость ингредиентов и дозы.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Особое внимание уделяется ЛС для детей и ЛС, содержащих сильнодействующие и ядовитые вещества.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s://autogear.ru/misc/i/gallery/88459/24917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988840"/>
            <a:ext cx="4788024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481328"/>
            <a:ext cx="8507288" cy="452596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Рецепты с пометкой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немедленно) обслуживаются в срок не превышающий один рабочий день;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Рецепты с пометкой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Cito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(срочно)-  два рабочих дня;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ЛС, входящие в минимальный ассортимент обслуживается в срок не превышающий 5 рабочих дней;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Рецепты на ЛС, назначенные по решению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врачебной комиссии-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 рабочих дней.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0" dirty="0" smtClean="0">
                <a:effectLst/>
                <a:latin typeface="Times New Roman" pitchFamily="18" charset="0"/>
                <a:cs typeface="Times New Roman" pitchFamily="18" charset="0"/>
              </a:rPr>
              <a:t>Сроки обслуживания рецептов:</a:t>
            </a:r>
            <a:endParaRPr lang="ru-RU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к какому спуску относится выписанный в рецепте ЛП;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Обосновать выбор формы рецептурного бланка;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Определить набор основных и дополнительных реквизитов рецепта и их наличие;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Провести проверку доз ( экстемпоральных ЛС),  предельно-допустимого количества и рекомендованного количества, выписанного ЛП, если они имеются;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effectLst/>
                <a:latin typeface="Times New Roman" pitchFamily="18" charset="0"/>
                <a:cs typeface="Times New Roman" pitchFamily="18" charset="0"/>
              </a:rPr>
              <a:t>Экспертиза прописи рецепта :</a:t>
            </a:r>
            <a:endParaRPr lang="ru-RU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502</Words>
  <Application>Microsoft Office PowerPoint</Application>
  <PresentationFormat>Экран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Федеральное государственное бюджетное образовательное учреждение высшего образования "Красноярский государственный медицинский  университет имени профессора В.Ф. Войно-Ясенецкого  Министерства здравоохранения Российской Федерации Фармацевтический колледж   Организация рабочего места по приему рецептов и отпуску экстемпоральных лекарственных препаратов.  </vt:lpstr>
      <vt:lpstr>Организация рабочего места по приему  рецептов</vt:lpstr>
      <vt:lpstr>Оборудование рабочего места</vt:lpstr>
      <vt:lpstr>Правила на рабочем месте </vt:lpstr>
      <vt:lpstr>Обязанности провизора-технолога:</vt:lpstr>
      <vt:lpstr>Обязанности провизора-технолога:</vt:lpstr>
      <vt:lpstr>Слайд 7</vt:lpstr>
      <vt:lpstr>Сроки обслуживания рецептов:</vt:lpstr>
      <vt:lpstr>Экспертиза прописи рецепта :</vt:lpstr>
      <vt:lpstr>Экспертиза прописи рецепта :</vt:lpstr>
      <vt:lpstr>Экспертиза прописи рецепта :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"Красноярский государственный медицинский  университет имени профессора В.Ф. Войно-Ясенецкого  Министерства здравоохранения Российской Федерации Фармацевтический колледж   Организация рабочего мместа по приему оецептов и отпуску экстемпоральных лекарственных препаратов.  </dc:title>
  <dc:creator>1</dc:creator>
  <cp:lastModifiedBy>1</cp:lastModifiedBy>
  <cp:revision>24</cp:revision>
  <dcterms:created xsi:type="dcterms:W3CDTF">2020-05-21T01:37:12Z</dcterms:created>
  <dcterms:modified xsi:type="dcterms:W3CDTF">2020-05-21T07:02:59Z</dcterms:modified>
</cp:coreProperties>
</file>