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4" r:id="rId4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18" d="100"/>
          <a:sy n="118" d="100"/>
        </p:scale>
        <p:origin x="-147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5A5D-A9F9-4ACA-8591-03A26A426EA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603F-B6B4-4793-AEF6-F328CED7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759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5A5D-A9F9-4ACA-8591-03A26A426EA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603F-B6B4-4793-AEF6-F328CED7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04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5A5D-A9F9-4ACA-8591-03A26A426EA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603F-B6B4-4793-AEF6-F328CED7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57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5A5D-A9F9-4ACA-8591-03A26A426EA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603F-B6B4-4793-AEF6-F328CED7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46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5A5D-A9F9-4ACA-8591-03A26A426EA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603F-B6B4-4793-AEF6-F328CED7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24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5A5D-A9F9-4ACA-8591-03A26A426EA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603F-B6B4-4793-AEF6-F328CED7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40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5A5D-A9F9-4ACA-8591-03A26A426EA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603F-B6B4-4793-AEF6-F328CED7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03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5A5D-A9F9-4ACA-8591-03A26A426EA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603F-B6B4-4793-AEF6-F328CED7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29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5A5D-A9F9-4ACA-8591-03A26A426EA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603F-B6B4-4793-AEF6-F328CED7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43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5A5D-A9F9-4ACA-8591-03A26A426EA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603F-B6B4-4793-AEF6-F328CED7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5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5A5D-A9F9-4ACA-8591-03A26A426EA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F603F-B6B4-4793-AEF6-F328CED7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39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D5A5D-A9F9-4ACA-8591-03A26A426EA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F603F-B6B4-4793-AEF6-F328CED7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23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04" y="836712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Информация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от учебно-методического управления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orbita.dn.ua/wp-content/uploads/2014/11/info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92896"/>
            <a:ext cx="5256584" cy="39424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78427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7647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Проект развитие ДОТ в дополнительном </a:t>
            </a:r>
          </a:p>
          <a:p>
            <a:pPr algn="ctr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профессиональном образовании</a:t>
            </a:r>
            <a:endParaRPr lang="ru-RU" sz="2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624" y="4537623"/>
            <a:ext cx="2412268" cy="140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80944" y="4220780"/>
            <a:ext cx="85329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ПРОДОЛЖАЕТСЯ ЗАПИСЬ НА СЪЁМКУ  ВИДЕОЛЕКЦИЙ И ПРАКТИЧЕСКИХ НАВЫКОВ </a:t>
            </a:r>
          </a:p>
          <a:p>
            <a:endParaRPr lang="ru-RU" sz="1000" dirty="0"/>
          </a:p>
          <a:p>
            <a:r>
              <a:rPr lang="ru-RU" sz="1600" dirty="0" smtClean="0"/>
              <a:t>Обращаться в Управлении информационной и корпоративной </a:t>
            </a:r>
          </a:p>
          <a:p>
            <a:r>
              <a:rPr lang="ru-RU" sz="1600" dirty="0" smtClean="0"/>
              <a:t>политики обращаться к: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Субботину Алексею Валерьевичу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Сапожниковой Елене Алексеевне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187624" y="937223"/>
            <a:ext cx="6768752" cy="13234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/>
              <a:t>РАЗРАБОТКА </a:t>
            </a:r>
            <a:r>
              <a:rPr lang="ru-RU" sz="1600" b="1" u="sng" dirty="0"/>
              <a:t>1 ОБРАЗОВАТЕЛЬНОГО МОДУЛЯ </a:t>
            </a:r>
            <a:r>
              <a:rPr lang="ru-RU" sz="1600" b="1" dirty="0"/>
              <a:t>ПО</a:t>
            </a:r>
            <a:endParaRPr lang="ru-RU" sz="1600" dirty="0"/>
          </a:p>
          <a:p>
            <a:pPr algn="ctr"/>
            <a:r>
              <a:rPr lang="ru-RU" sz="1600" b="1" dirty="0" smtClean="0"/>
              <a:t>ПРОГРАММАМ ДПО ПРОДОЛЖИТЕЛЬНОСТЬЮ </a:t>
            </a:r>
            <a:r>
              <a:rPr lang="ru-RU" sz="1600" b="1" dirty="0"/>
              <a:t>36 </a:t>
            </a:r>
            <a:r>
              <a:rPr lang="ru-RU" sz="1600" b="1" dirty="0" smtClean="0"/>
              <a:t>ЧАСОВ</a:t>
            </a:r>
          </a:p>
          <a:p>
            <a:pPr algn="ctr"/>
            <a:endParaRPr lang="ru-RU" sz="1600" b="1" dirty="0"/>
          </a:p>
          <a:p>
            <a:pPr algn="ctr"/>
            <a:r>
              <a:rPr lang="ru-RU" sz="1600" dirty="0" smtClean="0"/>
              <a:t>Сроки предоставления и размещения материалов на сайте дистанционного обучения </a:t>
            </a:r>
            <a:r>
              <a:rPr lang="ru-RU" sz="1600" b="1" u="sng" dirty="0" smtClean="0">
                <a:solidFill>
                  <a:srgbClr val="FF0000"/>
                </a:solidFill>
              </a:rPr>
              <a:t>до 30.06.2017 г.</a:t>
            </a:r>
            <a:endParaRPr lang="ru-RU" sz="1600" b="1" u="sng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>
            <a:stCxn id="17" idx="2"/>
          </p:cNvCxnSpPr>
          <p:nvPr/>
        </p:nvCxnSpPr>
        <p:spPr>
          <a:xfrm>
            <a:off x="4572000" y="2260662"/>
            <a:ext cx="0" cy="3327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187624" y="2595869"/>
            <a:ext cx="6768752" cy="13234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/>
              <a:t>РАЗРАБОТКА </a:t>
            </a:r>
            <a:r>
              <a:rPr lang="ru-RU" sz="1600" b="1" u="sng" dirty="0" smtClean="0"/>
              <a:t>2 </a:t>
            </a:r>
            <a:r>
              <a:rPr lang="ru-RU" sz="1600" b="1" u="sng" dirty="0"/>
              <a:t>ОБРАЗОВАТЕЛЬНОГО МОДУЛЯ </a:t>
            </a:r>
            <a:r>
              <a:rPr lang="ru-RU" sz="1600" b="1" dirty="0"/>
              <a:t>ПО</a:t>
            </a:r>
            <a:endParaRPr lang="ru-RU" sz="1600" dirty="0"/>
          </a:p>
          <a:p>
            <a:pPr algn="ctr"/>
            <a:r>
              <a:rPr lang="ru-RU" sz="1600" b="1" dirty="0" smtClean="0"/>
              <a:t>ПРОГРАММАМ ДПО ПРОДОЛЖИТЕЛЬНОСТЬЮ </a:t>
            </a:r>
            <a:r>
              <a:rPr lang="ru-RU" sz="1600" b="1" dirty="0"/>
              <a:t>36 </a:t>
            </a:r>
            <a:r>
              <a:rPr lang="ru-RU" sz="1600" b="1" dirty="0" smtClean="0"/>
              <a:t>ЧАСОВ</a:t>
            </a:r>
          </a:p>
          <a:p>
            <a:pPr algn="ctr"/>
            <a:endParaRPr lang="ru-RU" sz="1600" b="1" dirty="0"/>
          </a:p>
          <a:p>
            <a:pPr algn="ctr"/>
            <a:r>
              <a:rPr lang="ru-RU" sz="1600" dirty="0" smtClean="0"/>
              <a:t>Сроки предоставления и размещения материалов на сайте дистанционного обучения </a:t>
            </a:r>
            <a:r>
              <a:rPr lang="ru-RU" sz="1600" b="1" u="sng" dirty="0" smtClean="0"/>
              <a:t>до 30.10.2017 г.</a:t>
            </a:r>
            <a:endParaRPr lang="ru-RU" sz="1600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395536" y="6165303"/>
            <a:ext cx="853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По вопросам работы с системой ДО </a:t>
            </a:r>
            <a:r>
              <a:rPr lang="ru-RU" sz="1600" b="1" dirty="0" err="1" smtClean="0"/>
              <a:t>КрасГМУ</a:t>
            </a:r>
            <a:r>
              <a:rPr lang="ru-RU" sz="1600" b="1" dirty="0" smtClean="0"/>
              <a:t> обращаться в ОДО УМУ </a:t>
            </a:r>
          </a:p>
          <a:p>
            <a:pPr algn="ctr"/>
            <a:r>
              <a:rPr lang="ru-RU" sz="1600" b="1" dirty="0" smtClean="0"/>
              <a:t>кабинет 1-46 (б)     тел. 220-98-32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8508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7647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Дополнения и изменения к рабочим программам дисциплин</a:t>
            </a:r>
            <a:endParaRPr lang="ru-RU" sz="2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87624" y="937223"/>
            <a:ext cx="6768752" cy="3693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Напечатать протокол в 2-х экземплярах</a:t>
            </a:r>
            <a:endParaRPr lang="ru-RU" sz="16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377022" y="1306555"/>
            <a:ext cx="0" cy="12868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5536" y="6165303"/>
            <a:ext cx="853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По вопросам работы в методический отдел УМУ </a:t>
            </a:r>
          </a:p>
          <a:p>
            <a:pPr algn="ctr"/>
            <a:r>
              <a:rPr lang="ru-RU" sz="1600" b="1" dirty="0" smtClean="0"/>
              <a:t>кабинет 2-64 тел. 228-36-72</a:t>
            </a:r>
            <a:endParaRPr lang="ru-RU" sz="1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42"/>
          <a:stretch/>
        </p:blipFill>
        <p:spPr bwMode="auto">
          <a:xfrm>
            <a:off x="1763688" y="1657303"/>
            <a:ext cx="5226668" cy="1872208"/>
          </a:xfrm>
          <a:prstGeom prst="rect">
            <a:avLst/>
          </a:prstGeom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5403728" y="2593407"/>
            <a:ext cx="576064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693" y="3713392"/>
            <a:ext cx="1468670" cy="2016717"/>
          </a:xfrm>
          <a:prstGeom prst="rect">
            <a:avLst/>
          </a:prstGeom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801" y="3717032"/>
            <a:ext cx="1468670" cy="2016717"/>
          </a:xfrm>
          <a:prstGeom prst="rect">
            <a:avLst/>
          </a:prstGeom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6" name="Прямая со стрелкой 5"/>
          <p:cNvCxnSpPr>
            <a:stCxn id="2051" idx="1"/>
          </p:cNvCxnSpPr>
          <p:nvPr/>
        </p:nvCxnSpPr>
        <p:spPr>
          <a:xfrm flipH="1">
            <a:off x="2267744" y="4721751"/>
            <a:ext cx="917949" cy="14740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15" idx="3"/>
          </p:cNvCxnSpPr>
          <p:nvPr/>
        </p:nvCxnSpPr>
        <p:spPr>
          <a:xfrm>
            <a:off x="5720471" y="4725391"/>
            <a:ext cx="867753" cy="21577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4282714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Сдать в Методический отдел УМУ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каб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2-64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 12 СЕНТЯБРЯ!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4" y="4268995"/>
            <a:ext cx="2262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рабочую программу дисциплины на кафедре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7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c7468511eefa8b2130518b103618c438dd37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144</Words>
  <Application>Microsoft Office PowerPoint</Application>
  <PresentationFormat>Экран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Информация  от учебно-методического управления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РезниченкоНС</dc:creator>
  <cp:lastModifiedBy>НикулинаСЮ</cp:lastModifiedBy>
  <cp:revision>38</cp:revision>
  <dcterms:created xsi:type="dcterms:W3CDTF">2017-05-16T03:39:09Z</dcterms:created>
  <dcterms:modified xsi:type="dcterms:W3CDTF">2017-09-01T05:42:59Z</dcterms:modified>
</cp:coreProperties>
</file>