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78" r:id="rId21"/>
    <p:sldId id="279" r:id="rId22"/>
    <p:sldId id="280" r:id="rId23"/>
    <p:sldId id="26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5832648" cy="181548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 обслуживания покупателя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5114778" cy="1101248"/>
          </a:xfrm>
        </p:spPr>
        <p:txBody>
          <a:bodyPr/>
          <a:lstStyle/>
          <a:p>
            <a:r>
              <a:rPr lang="ru-RU" dirty="0" err="1" smtClean="0"/>
              <a:t>Эркин-кызы</a:t>
            </a:r>
            <a:r>
              <a:rPr lang="ru-RU" dirty="0" smtClean="0"/>
              <a:t> </a:t>
            </a:r>
            <a:r>
              <a:rPr lang="ru-RU" dirty="0" err="1" smtClean="0"/>
              <a:t>Айданек</a:t>
            </a:r>
            <a:endParaRPr lang="ru-RU" dirty="0" smtClean="0"/>
          </a:p>
          <a:p>
            <a:r>
              <a:rPr lang="ru-RU" dirty="0" smtClean="0"/>
              <a:t>Студентка 313 группы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необходимости задайте уточ­няющие вопросы: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давно у вас кашель (или другой симптом)?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часто у вас бывают подобные жалобы?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Какой у вас кашель?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препараты вы принимаете еще?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вас когда-нибудь была неперено­симость препаратов?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Обращались ли вы с этим к врачу?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Важно на протяжении всего диалога внимательно слушать и слышать клиен­та, проявлять заинтересованность к его проблеме, поддерживать визуальный контакт.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Консультация клиента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7344816" cy="124756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консультации клиента важно соблюсти баланс между выгодой клиен­та и выгодой аптеки.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212976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 должен обеспечивать баланс выгоды клиента и выгоды аптеки. Выгода клиента за­ключается в приобретении действи­тельно необходимых ему препаратов, выгода аптеки - в продаже наиболее “прибыльных” товаров.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того чтобы во время консультации фармацевт смог подобрать оптимальный препарат, руководство аптеки подготовил списки препаратов первого (второго, третьего) приоритета и списки маркерных позиций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Фармацевту следует предложить несколько (2-3) препаратов по выявленной потребности. Лучше, если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первостольник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просто предложит, но и покажет товар клиенту, чтобы он мог его потрогать: товар приобретается ча­ще, если у покупателя есть возможность его потрогать.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02359"/>
            <a:ext cx="74888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препаратов необходимо начинать с товара первого приоритета. Важной задачей фармацевта является четкое объяснение клиенту, чем препа­раты различаются между собой. Очень часто в аптеках можно услышать,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первостольник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называет препараты простым списком.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Покупатель не специалист и для него такое предложение звучит следующим образом: “У нас есть 6 препаратов для вас. Первый стоит 10 рублей, шестой - 50. Вам какой - первый или четвертый? Третий? Ну, хорошо, с вас 15 рублей”.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всегда говорить о свойствах и различи­ях (не ценовых) на основании опреде­ленных потребностей клиента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выгоды может быть следующей: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лекарство обладает большей эффек­тивностью;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цена курса лечения у этого препара­та получается ниже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этого препарата эффект наступает быстрее;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более современный препарат;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препарат не вызывает сонливо­сти и т. 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88832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Доппродажа</a:t>
            </a:r>
            <a:r>
              <a:rPr lang="ru-RU" dirty="0" smtClean="0"/>
              <a:t>, терапевтическая цепочка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7272808" cy="216024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Терапевтическая цепочка – это такая последовательность рекомендации препаратов, при которой обеспечивается комплексное лечение заболе­вания</a:t>
            </a:r>
            <a:r>
              <a:rPr lang="ru-RU" sz="4500" dirty="0" smtClean="0"/>
              <a:t>. </a:t>
            </a:r>
          </a:p>
          <a:p>
            <a:pPr algn="just"/>
            <a:endParaRPr lang="ru-RU" sz="4500" dirty="0" smtClean="0"/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Например, антибиотик + поли­витаминный комплекс +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пробиотик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Важно, чтобы фармацевты понимали: предлагать терапевтическую цепочку нужно не только потому, что это выгодно аптеке, а потому, что это обуславливает комплексное лечение пациента (увеличивается эффектив­ность лечения, снижаются побочные эффекты, улучшается лекарственная переносимость и т. д.).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Необходимо, чтобы при любой возможности фармацевт осуществлял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доппродажу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принципу терапевтиче­ской цепочки.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осуществлении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доппродажи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уместно задавать следующие вопросы: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Знаете ли вы, что в вашем случае необходимо принимать еще и...?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 сейчас принимаете препараты, стимулирующие иммунитет?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витамины вы сейчас принимаете?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 знаете, что для быстрого эффекта необходимо одновременно принимать препараты, стимулирующие. .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Плохое обслуживание может погубить аптеку расположенную в хорошем месте, и наоборот, качественное обслуживание будет привлекать покупателей даже в неудачно расположенную аптеку. Это мощный инструмент в конкурентной борьбе.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Поэтому, каждая уважающая себя аптека должна иметь стандарты обслуживания покупателей.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69674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Непосредственная продажа и завершение диалога с клиентом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272808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завершении покупки фармацевт произносит: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“Ваша покупка на... рублей”;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принимает деньги от клиента, пере­считывает их, проверяет подлин­ность купюр на детекторе, называет сумму принятых денег клиенту (“Спасибо. Вы дали... рублей” или “Спасибо. Ваши... рублей.”;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пересчитывает деньги на глазах у клиента и передает ему сдачу, называя ее точную сумму, а чек, положив его в фасовочный пакетик, отдает вместе с товаром со словами: “По­жалуйста, ваш чек и ваша сдача рублей.”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клиент дал денег без сдачи, следует поблагодарить его: “Спасибо, что без сдачи”.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 прощания обязательны. Они говорят о вежливости и внимательном отношении к клиентам, они обязатель­ны, даже если посетитель не стал в этот раз нашим покупателем.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36562" y="836712"/>
            <a:ext cx="3827926" cy="458318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Соблюдая все эти простые стандарты обслуживания, фармацевты  «Аптека от склада центр №4» с удовольствиям ходят на работу, где к ним ходят удовлетворенные обслуживанием покупатели всех возрастов!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ilzQYcf10tQ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680" r="3680"/>
          <a:stretch>
            <a:fillRect/>
          </a:stretch>
        </p:blipFill>
        <p:spPr>
          <a:xfrm>
            <a:off x="611560" y="1124744"/>
            <a:ext cx="4206240" cy="420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80928"/>
            <a:ext cx="7239000" cy="1143000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632848" cy="1362075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Стандарт обслуживания можно представить в виде трех основных раз­делов: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7848872" cy="3960440"/>
          </a:xfrm>
        </p:spPr>
        <p:txBody>
          <a:bodyPr>
            <a:noAutofit/>
          </a:bodyPr>
          <a:lstStyle/>
          <a:p>
            <a:pPr marL="571500" indent="-571500" algn="just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Приветствие.</a:t>
            </a:r>
          </a:p>
          <a:p>
            <a:pPr marL="571500" indent="-571500" algn="just"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Диалог с клиентом - консультиро­вание: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выявление потребностей;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непосредственная консультация клиента;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терапевтическая цепочка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доппро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непосредственно продажа (отпуск товара);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прощание.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8488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endParaRPr lang="ru-RU" sz="3200" dirty="0" smtClean="0"/>
          </a:p>
          <a:p>
            <a:pPr marL="400050" indent="-40005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3)Дополнительные положения:</a:t>
            </a:r>
          </a:p>
          <a:p>
            <a:pPr marL="400050" indent="-400050"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работа с возражениями, в т. ч. по цене;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работа с очередью;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работа в стандартных ситуациях;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трехступенчатый контроль;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слова/фразы, нежелательные 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упо­упо­треблению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разговоре с клиен­том;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слова, рекомендуемые к использова­нию в процессе эффективной про­дажи.</a:t>
            </a:r>
          </a:p>
          <a:p>
            <a:pPr algn="just">
              <a:buFont typeface="Arial" pitchFamily="34" charset="0"/>
              <a:buChar char="•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5897880" cy="853400"/>
          </a:xfrm>
        </p:spPr>
        <p:txBody>
          <a:bodyPr/>
          <a:lstStyle/>
          <a:p>
            <a:r>
              <a:rPr lang="ru-RU" sz="3600" dirty="0" smtClean="0"/>
              <a:t>пр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иветствие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7239000" cy="4371752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Основной задачей, которую необхо­димо достигнуть во время приветствия, является установление доброжелательного контакта с покупателем.</a:t>
            </a:r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Когда посетитель заходит в аптеку, фармацевт должен:</a:t>
            </a:r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установить с клиентом визуальный контакт, посмотреть на него друже­любно (с улыбкой);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отложить все дела;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поздороваться по собственной инициативе: “Добрый день (утро, вечер)!”; “Здравствуйте!”;</a:t>
            </a:r>
          </a:p>
          <a:p>
            <a:pPr lvl="0"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извиниться перед посетителем, если не может положить трубку и выну­жден продолжить разговор по теле­фону.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посетитель не ответил на приветствие и самостоятельно рассматривает, то эффективно приме­нять следующий алгоритм: примерно две минуты подождать, а затем задать один из вопросов: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Может быть вам подробнее рас­сказать о заинтересовавшем вас препарате?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 помочь в выборе?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готов(а) подсказать, где находится интересующий вас препарат.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вам понадобится консультация или помощь, я с удовольствием от­вечу на ваши вопросы.</a:t>
            </a:r>
          </a:p>
          <a:p>
            <a:pPr marL="457200" lvl="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Неэффективно задавать вопросы ранее двух минут пребывания клиента в аптеке, это может лишь отпугнуть его.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Потенциальному покупателю важно привыкнуть к окружающей обстановке, почувствовать себя ком­фортно, и тогда он будет готов воспри­нять такие вопросы. Желательно до этого момента не терять клиента из виду, однако не стоит рассматривать его, не отрывая глаз. Если посетитель подошел к фармацевту и что-то у него спросил, фармацевт в любом случае должен ответить.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Важно всегда ком­ментировать свои действия, это по­зволяет клиенту следить за развитием процесса и чувствовать себя более комфортно.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12976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Фразами, позволяющими коммен­тировать процесс, могут являться: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Да, минутку, посмотрим по компью­теру. ..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Сейчас посмотрим...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25548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Выявление потребностей клиента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424936" cy="432048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клиент не знает, какой препа­рат ему необходим, то следует задать ему ряд открытых и/или альтернатив­ных вопросов, требующих развернутых ответов.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Уточните состояние больного, полу­чите информацию о симптомах (“Какие у вас симптомы?”, “Что беспокоит?”).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Уточните, кому предназначен пре­парат и получите информацию о паци­енте, задавая вопросы о возрасте, фи­зиологических особенностях (возможно, пациентка беременная или кормящая женщина, есть нарушение выведения и т. п.).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1117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Trebuchet MS</vt:lpstr>
      <vt:lpstr>Wingdings</vt:lpstr>
      <vt:lpstr>Wingdings 2</vt:lpstr>
      <vt:lpstr>Изящная</vt:lpstr>
      <vt:lpstr>Алгоритм обслуживания покупателя</vt:lpstr>
      <vt:lpstr>Презентация PowerPoint</vt:lpstr>
      <vt:lpstr>Стандарт обслуживания можно представить в виде трех основных раз­делов: </vt:lpstr>
      <vt:lpstr>Презентация PowerPoint</vt:lpstr>
      <vt:lpstr>приветствие</vt:lpstr>
      <vt:lpstr>Презентация PowerPoint</vt:lpstr>
      <vt:lpstr>Презентация PowerPoint</vt:lpstr>
      <vt:lpstr>Презентация PowerPoint</vt:lpstr>
      <vt:lpstr>Выявление потребностей клиента </vt:lpstr>
      <vt:lpstr>Презентация PowerPoint</vt:lpstr>
      <vt:lpstr>Презентация PowerPoint</vt:lpstr>
      <vt:lpstr>Консультация клиента </vt:lpstr>
      <vt:lpstr>Презентация PowerPoint</vt:lpstr>
      <vt:lpstr>Презентация PowerPoint</vt:lpstr>
      <vt:lpstr>Презентация PowerPoint</vt:lpstr>
      <vt:lpstr>Презентация PowerPoint</vt:lpstr>
      <vt:lpstr>Доппродажа, терапевтическая цепочка </vt:lpstr>
      <vt:lpstr>Презентация PowerPoint</vt:lpstr>
      <vt:lpstr>Презентация PowerPoint</vt:lpstr>
      <vt:lpstr>Непосредственная продажа и завершение диалога с клиентом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styx</dc:creator>
  <cp:lastModifiedBy>Студент 305</cp:lastModifiedBy>
  <cp:revision>15</cp:revision>
  <dcterms:created xsi:type="dcterms:W3CDTF">2019-02-20T14:56:33Z</dcterms:created>
  <dcterms:modified xsi:type="dcterms:W3CDTF">2019-04-17T04:26:44Z</dcterms:modified>
</cp:coreProperties>
</file>