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43476-A7DE-0C47-BAB6-624478929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2CC84E-BC4E-374B-881C-9FBCB9388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803A4-9078-1C4E-9CF1-9E730E6F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3EA50D-17A1-1D45-8B71-57720FD2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0480EB-E0E6-4C42-8FC8-B1D0EBD7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4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F838C-0C50-1948-B161-D0B841BE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4AB3A7-0F7F-8E49-A15E-6E785DE14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3F82F-9D8C-DA42-9D22-5D9E08FD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138334-6EFB-984F-B83E-27458915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B52D47-C1E1-D34D-A9DF-A6C64155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6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0DDEB8-7AE7-AC43-BE63-4D85334D0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5C3714-1D27-FF4C-8AB8-31037CF46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61D2B-BB39-1B44-A652-2D139D0B4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DFC540-7291-894F-9760-2198DCA5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A9EE2C-6FE4-8340-B214-072DF2FE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B0BB2-93F1-AC49-A59E-D80AA49A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53D6D-946B-1043-9B41-574BE5818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0168A6-1A16-D14E-AAEB-AEFE71DC2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5A178-08F8-2044-B6F6-69A988644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B0BF52-67D1-C340-8D4B-940BDF75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620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CFACD-2A8B-764A-ADB3-C769AC837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3DB41A-BA05-CF45-856E-BEC47D4E6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151FE1-8922-594B-8774-9F213267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B586DD-01AA-1942-A6C3-276CA942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24F02C-219D-CB4D-A367-7B477A6F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35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FC09F-8120-5244-916A-AD9AF4796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C376E-224C-3E42-8894-3AE3BE376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931F76-6853-9F43-8A8A-AAD14A11D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8B464C-799E-BA41-8F60-90660051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9D34C-1469-4A47-8E63-B35A59F9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03888A-9893-5C4D-8872-F1B67452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19F62-244B-7040-960C-33BB7B1C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37449B-9C59-5645-8238-93003E3F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8B2465-F486-7A41-A28C-C99A8695D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EB0253-1CB5-0E46-9351-E50AE212B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A5862F-BA3E-5947-8854-112D3FD54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85B904-BF3D-5049-B771-6C6D6D31C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D2CF3F-4B26-2F4F-A546-F43A68CE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A0A446-596B-7040-8003-D6903852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1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B9923-3D2C-2640-9953-9D94A983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46F0AA-C796-2742-851D-A058ABBE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8AF8EE-A2ED-8D48-B6F9-B85229993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4C3AFC-1070-9644-9B39-CD4FDDDB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5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2147F5-7F6D-4F42-B570-DED08DC4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553E91-D5CA-BB4B-B112-2CB22572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D1B0C5-0537-F849-B93A-6EBBA1EE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9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95BC-C61F-6C49-9B12-077269DA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EA71AA-6446-CA4A-82AA-94472D97C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C59A43-57C9-914D-83AD-101F70BE7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2B9857-78B5-CB46-BF99-101E332D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AB8292-F3BA-EC47-B3B0-565EEF15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08EAC0-6540-1D4F-9085-F9AC6312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56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55AD4-2DC7-9148-A2F1-EC67E830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789F6B-AC71-244E-BDDE-42FCE29C4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E20AEE-7498-1B44-8198-70AA1F389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67C4E-86A7-894E-AE5B-C135C4E7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91B737-DED9-0147-A2D6-A5767483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1A053E-4E26-A448-990A-40D604E9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3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4BBAA-D6BC-F04E-BD12-947BE259B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F4065-743D-6840-9994-43ECF19B3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38781-C921-804D-A548-37928902A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54EB3-0477-5C42-9684-AE4D02B6A77E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9FB618-35B9-4042-A529-CAFCA830B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80BDF-EF33-7B41-A91D-AA315A9BA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1689F-41D1-3041-901A-FAE94BCFA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9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3E79A-7F2E-FD40-8B09-7F5B0B49D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340"/>
            <a:ext cx="9144000" cy="2387600"/>
          </a:xfrm>
        </p:spPr>
        <p:txBody>
          <a:bodyPr anchor="ctr">
            <a:noAutofit/>
          </a:bodyPr>
          <a:lstStyle/>
          <a:p>
            <a:r>
              <a:rPr lang="ru-RU" sz="2200" dirty="0">
                <a:latin typeface="Times New Roman" panose="020F0502020204030204" pitchFamily="34" charset="0"/>
              </a:rPr>
              <a:t>ФГБОУ ВО </a:t>
            </a:r>
            <a:r>
              <a:rPr lang="ru-RU" sz="2200" dirty="0" err="1">
                <a:latin typeface="Times New Roman" panose="020F0502020204030204" pitchFamily="34" charset="0"/>
              </a:rPr>
              <a:t>КрасГМУ</a:t>
            </a:r>
            <a:r>
              <a:rPr lang="ru-RU" sz="2200" dirty="0">
                <a:latin typeface="Times New Roman" panose="020F0502020204030204" pitchFamily="34" charset="0"/>
              </a:rPr>
              <a:t> им. Проф. </a:t>
            </a:r>
            <a:r>
              <a:rPr lang="ru-RU" sz="2200" dirty="0" err="1">
                <a:latin typeface="Times New Roman" panose="020F0502020204030204" pitchFamily="34" charset="0"/>
              </a:rPr>
              <a:t>Войно-Ясенецкого</a:t>
            </a:r>
            <a:r>
              <a:rPr lang="ru-RU" sz="2200" dirty="0">
                <a:latin typeface="Times New Roman" panose="020F0502020204030204" pitchFamily="34" charset="0"/>
              </a:rPr>
              <a:t> Минздрава России Фармацевтический колледж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5753A9-51DA-0B40-8772-1718EBDAD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4487" y="2473368"/>
            <a:ext cx="9144000" cy="3945281"/>
          </a:xfrm>
        </p:spPr>
        <p:txBody>
          <a:bodyPr>
            <a:normAutofit lnSpcReduction="1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Санитарный режим в аптеке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аптеки и её структурных подразделений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Холяевой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Карины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 группа, Фармация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2021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35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DC3957F-5455-D54B-B228-A043D235A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95"/>
            <a:ext cx="5217297" cy="6956396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383DF19-7A93-4544-800B-6135A6305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703" y="-49198"/>
            <a:ext cx="5217297" cy="69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30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D7047-9163-0548-BC84-F20D7AE7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94622" cy="444028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Иммунобиологические препараты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58B7DE7-33B7-C541-9E12-E35320373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22" y="0"/>
            <a:ext cx="5176800" cy="6902401"/>
          </a:xfrm>
        </p:spPr>
      </p:pic>
    </p:spTree>
    <p:extLst>
      <p:ext uri="{BB962C8B-B14F-4D97-AF65-F5344CB8AC3E}">
        <p14:creationId xmlns:p14="http://schemas.microsoft.com/office/powerpoint/2010/main" val="2172760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03EC6D4-99F6-294E-B9C2-D91E7B15B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" y="17385"/>
            <a:ext cx="5130461" cy="6840615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0CBAE6D-253F-B04F-9F4A-BD34D8828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44" y="17386"/>
            <a:ext cx="5130461" cy="68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36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17CF4-810D-444B-BA5C-9B5FC2DD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46124" cy="485217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карантинного хранения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303856B-BD04-EE49-8C63-8EB70D6C0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00" y="0"/>
            <a:ext cx="5176800" cy="6902401"/>
          </a:xfrm>
        </p:spPr>
      </p:pic>
    </p:spTree>
    <p:extLst>
      <p:ext uri="{BB962C8B-B14F-4D97-AF65-F5344CB8AC3E}">
        <p14:creationId xmlns:p14="http://schemas.microsoft.com/office/powerpoint/2010/main" val="1283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70B10-6C95-2146-A225-521E79B01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427" y="2766218"/>
            <a:ext cx="10515600" cy="1325563"/>
          </a:xfrm>
        </p:spPr>
        <p:txBody>
          <a:bodyPr>
            <a:normAutofit/>
          </a:bodyPr>
          <a:lstStyle/>
          <a:p>
            <a:r>
              <a:rPr lang="ru-RU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139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C643D-55B1-5E47-B1C6-B9AB4698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72CDAD-56DA-774F-A28D-A79694374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Санитарные нормы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хранения ЛП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65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A2DA7-788B-DD42-AF93-4D522164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60" y="-943082"/>
            <a:ext cx="5940195" cy="780108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материальной комнате установлен гигрометр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EA993A8-92F6-2E4F-B21A-87A46ECE8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00" y="271511"/>
            <a:ext cx="4666022" cy="6221364"/>
          </a:xfrm>
        </p:spPr>
      </p:pic>
    </p:spTree>
    <p:extLst>
      <p:ext uri="{BB962C8B-B14F-4D97-AF65-F5344CB8AC3E}">
        <p14:creationId xmlns:p14="http://schemas.microsoft.com/office/powerpoint/2010/main" val="90991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32CD83A-021C-BC45-995E-BFEE098B2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5806" cy="6981075"/>
          </a:xfr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840B7C7-1FF3-2146-9781-809221F9C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96" y="0"/>
            <a:ext cx="5235807" cy="6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6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6391B-125E-314E-ACFB-74F7C66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547001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по гигрометру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7BD9DA0-314B-CD4F-AF17-99DA74EB9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6170"/>
            <a:ext cx="5148127" cy="6864170"/>
          </a:xfrm>
        </p:spPr>
      </p:pic>
    </p:spTree>
    <p:extLst>
      <p:ext uri="{BB962C8B-B14F-4D97-AF65-F5344CB8AC3E}">
        <p14:creationId xmlns:p14="http://schemas.microsoft.com/office/powerpoint/2010/main" val="29719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D8BCF-F366-6946-9BA6-E2385F66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Уборочный инвентарь</a:t>
            </a:r>
            <a:r>
              <a:rPr lang="ru-RU" dirty="0"/>
              <a:t>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6A38915-794E-F24D-98BA-595B87562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67" y="-89245"/>
            <a:ext cx="5210433" cy="6947245"/>
          </a:xfr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52FC99C-387B-3741-854E-C68D9A840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11" y="1690688"/>
            <a:ext cx="3803823" cy="507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3F59707-919D-F841-89DE-06F911E1C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80" y="0"/>
            <a:ext cx="5169564" cy="6892753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B4992254-FB57-C84E-B2BA-A9E9CD69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69564" cy="68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9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94DCF-569A-0F48-BEE5-05E11B55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Температурные режимы хранения ЛП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AE32784-5E11-404F-964A-40E438F0E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10" y="1771629"/>
            <a:ext cx="3814778" cy="5086371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FF55F39-4957-604A-BD34-F87B6E3F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81" y="1450775"/>
            <a:ext cx="4055419" cy="54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9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A258B05-7FBA-5849-8DE2-A14F352A4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1"/>
            <a:ext cx="5114324" cy="6819100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CC38C86-0D4A-4446-BDDB-5E9854A75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676" y="38901"/>
            <a:ext cx="5114324" cy="68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552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14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ФГБОУ ВО КрасГМУ им. Проф. Войно-Ясенецкого Минздрава России Фармацевтический колледж</vt:lpstr>
      <vt:lpstr>План:</vt:lpstr>
      <vt:lpstr>В каждой материальной комнате установлен гигрометр</vt:lpstr>
      <vt:lpstr>Презентация PowerPoint</vt:lpstr>
      <vt:lpstr>Памятка по гигрометру</vt:lpstr>
      <vt:lpstr>Уборочный инвентарь </vt:lpstr>
      <vt:lpstr>Презентация PowerPoint</vt:lpstr>
      <vt:lpstr>Температурные режимы хранения ЛП</vt:lpstr>
      <vt:lpstr>Презентация PowerPoint</vt:lpstr>
      <vt:lpstr>Презентация PowerPoint</vt:lpstr>
      <vt:lpstr>Иммунобиологические препараты </vt:lpstr>
      <vt:lpstr>Презентация PowerPoint</vt:lpstr>
      <vt:lpstr>Зона карантинного хранения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ФГБОУ ВО КрасГМУ им. Проф. Войно-Ясенецкого Минздрава России Фармацевтический колледж</dc:title>
  <dc:creator>Яна Пузынина</dc:creator>
  <cp:lastModifiedBy>Яна Пузынина</cp:lastModifiedBy>
  <cp:revision>1</cp:revision>
  <dcterms:created xsi:type="dcterms:W3CDTF">2021-06-29T01:42:33Z</dcterms:created>
  <dcterms:modified xsi:type="dcterms:W3CDTF">2021-06-29T02:06:34Z</dcterms:modified>
</cp:coreProperties>
</file>