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notesMasterIdLst>
    <p:notesMasterId r:id="rId13"/>
  </p:notesMasterIdLst>
  <p:sldIdLst>
    <p:sldId id="257" r:id="rId2"/>
    <p:sldId id="283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B0C55-C0AD-45D4-B847-D2C5D2AD3CD6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2A123-0E92-4F14-8432-817E0DFF8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42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A9E05-6233-48A5-96BF-13E13D1C95AE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41CA1-FAB7-4101-83D8-544642FAC52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1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0C193-6DA2-4207-9BB2-D38DCDF95EF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5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420AA-6E4B-4EA6-994C-49A3B0DC882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1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41CA6-1799-4680-A2FB-C507F17A27E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B29BF-F1E5-4990-A4D8-ADD6D218313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7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30C2A-63FA-4FD5-B964-6683FD8F7A43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5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BA5C2-594B-4667-9E64-648612234BD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1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5E4DA-793A-45C2-831D-BD32FB90F5B1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58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1A841-8146-4481-AD84-F95AF66B05A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1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9C471-A6C1-4221-BC5A-A46B27D00DD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8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69F40B-3CB3-4E5E-B53A-11C29A32318F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8280400" cy="130492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>
                <a:solidFill>
                  <a:srgbClr val="000000"/>
                </a:solidFill>
              </a:rPr>
              <a:t>Федеральное государственное бюджетное образовательное учреждение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высшего образования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«Красноярский государственный медицинский университет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имени профессора В.Ф. </a:t>
            </a:r>
            <a:r>
              <a:rPr lang="ru-RU" sz="2000" dirty="0" err="1">
                <a:solidFill>
                  <a:srgbClr val="000000"/>
                </a:solidFill>
              </a:rPr>
              <a:t>Войно-Ясенецкого</a:t>
            </a:r>
            <a:r>
              <a:rPr lang="ru-RU" sz="2000" dirty="0">
                <a:solidFill>
                  <a:srgbClr val="000000"/>
                </a:solidFill>
              </a:rPr>
              <a:t>» Министерства здравоохранения Российской Федерации</a:t>
            </a:r>
            <a:endParaRPr 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20814"/>
            <a:ext cx="8064500" cy="53213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0000"/>
                </a:solidFill>
              </a:rPr>
              <a:t>Фармацевтический колледж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66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7200" b="1" dirty="0" smtClean="0"/>
              <a:t>Античная философия: Платон, Аристотель, эллинизм </a:t>
            </a:r>
            <a:endParaRPr lang="ru-RU" sz="7200" b="1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 b="1" dirty="0" smtClean="0"/>
              <a:t>Читает: Герасимов С.А.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14B91-98E6-418C-AC14-CF692353E8AB}" type="slidenum">
              <a:rPr lang="ru-RU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4302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5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205787" cy="590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28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лекции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Платон;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Аристотель;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эллинизма.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39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Платон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91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Платон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(427-347 до н.э.) -  древнегреческий философ, ученик Сократа, учитель Аристотеля, основатель Академии. Положил начало идеализму как крупному философскому направлению, впервые глубоко исследовал проблемы не только природы, но и общества – государство, законы и т.д.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9095" y="1525849"/>
            <a:ext cx="3565769" cy="521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8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Платон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369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Выделяет «мир идей» и «мир вещей». В основе учения лежит представление о мире идей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эйдосов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которые вечны и бессмертны, они управляют Вселенной. Идея — это смысл, сущность вещи.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Чувственное знание – не дает истинного понимания. Поскольку материальный мир является лишь отображением «мира идей», то предметом познания должны стать, прежде всего «чистые идеи».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8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Платон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«Чистые идеи» можно познать лишь разумом, благодаря высшей духовной деятельности. «Надо закрыть глаза и уши дав простор разуму».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Истинные знания в понятиях. Понятия являются отражениями идей.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Причастность духа к миру идей – свидетельство бессмертия души.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понятий в человеческой душе – воспоминание самих идей, которые душа созерцала до того, как соединилась с телом.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Наивысшая идея – БЛАГО!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49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Аристотель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17638"/>
            <a:ext cx="4320480" cy="532373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Аристотель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(384- 322г.г. до н. э.) - древнегреческий философ, ученик Платона, воспитатель Александра Македонского, основатель логики как науки, энциклопедист, систематизатор античных знаний, основатель Лицея, ввел понятие этика.</a:t>
            </a:r>
            <a:endParaRPr lang="ru-RU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86642" y="1417638"/>
            <a:ext cx="4557357" cy="535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10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Аристотель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Критика теории идей Платона.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Ошибка Платона, по Аристотелю, в том, что он оторвал «мир идей» от реального мира.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Аристотелю: не существует «чистых идей», не связанных с окружающей действительностью.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Существуют только единичные и конкретно определенные вещи. (Существует только конкретная лошадь в конкретном месте, а не «идея лошади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8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Аристотель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сущее на Земле обладает потенцией (собственно материей) и формой.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Потенция (материя) есть пассивное начало, форма – активное, она стимул и цель, причина появления вещей.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Высшей формой всего сущего является Бог.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мире нет ничего, кроме движущейся материи; причина движения – толчок, 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первотолчок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есть Бог.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Считал, что душа неотделима от тела.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4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Аристотель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– есть животное политическое, то есть общественное.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Политические формы:</a:t>
            </a:r>
            <a:endParaRPr lang="ru-RU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Монархия – тирания;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Аристократия – олигархия;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Полития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(демократия) – анархия.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39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419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</vt:lpstr>
      <vt:lpstr>План лекции</vt:lpstr>
      <vt:lpstr>Платон</vt:lpstr>
      <vt:lpstr>Платон</vt:lpstr>
      <vt:lpstr>Платон</vt:lpstr>
      <vt:lpstr>Аристотель</vt:lpstr>
      <vt:lpstr>Аристотель</vt:lpstr>
      <vt:lpstr>Аристотель</vt:lpstr>
      <vt:lpstr>Аристотель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Герасимов Семен Александрович</dc:creator>
  <cp:lastModifiedBy>Герасимов Семен Александрович</cp:lastModifiedBy>
  <cp:revision>78</cp:revision>
  <dcterms:modified xsi:type="dcterms:W3CDTF">2018-02-19T06:59:45Z</dcterms:modified>
</cp:coreProperties>
</file>