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7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08" r:id="rId11"/>
    <p:sldId id="258" r:id="rId12"/>
    <p:sldId id="309" r:id="rId13"/>
    <p:sldId id="259" r:id="rId14"/>
    <p:sldId id="323" r:id="rId15"/>
    <p:sldId id="263" r:id="rId16"/>
    <p:sldId id="310" r:id="rId17"/>
    <p:sldId id="265" r:id="rId18"/>
    <p:sldId id="266" r:id="rId19"/>
    <p:sldId id="267" r:id="rId20"/>
    <p:sldId id="264" r:id="rId21"/>
    <p:sldId id="268" r:id="rId22"/>
    <p:sldId id="311" r:id="rId23"/>
    <p:sldId id="269" r:id="rId24"/>
    <p:sldId id="312" r:id="rId25"/>
    <p:sldId id="270" r:id="rId26"/>
    <p:sldId id="313" r:id="rId27"/>
    <p:sldId id="271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5" r:id="rId39"/>
    <p:sldId id="284" r:id="rId40"/>
    <p:sldId id="286" r:id="rId41"/>
    <p:sldId id="287" r:id="rId42"/>
    <p:sldId id="314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3" r:id="rId57"/>
    <p:sldId id="304" r:id="rId58"/>
    <p:sldId id="302" r:id="rId59"/>
    <p:sldId id="305" r:id="rId60"/>
    <p:sldId id="315" r:id="rId61"/>
    <p:sldId id="307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606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 ОБРАЗОВАТЕЛЬНОЕ УЧРЕЖДЕНИЕ ВЫСШЕГО ОБРАЗОВАНИЯ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</a:t>
            </a:r>
            <a:b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ИМЕНИ ПРОФЕССОРА В.Ф. ВОЙНО-ЯСЕНЕЦКОГО» 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 ЗДРАВООХРАНЕНИЯ РОССИЙСКОЙ ФЕДЕРАЦИИ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888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278092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ru-RU" altLang="ru-RU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50100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Оплодотворение,      развитие     плода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7061" y="4424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для обучающихся по специальности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34.02.01– Сестринское дело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Дударь В. 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Красноярск 2020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24974"/>
            <a:ext cx="5464047" cy="40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443" y="1412777"/>
            <a:ext cx="8229600" cy="165618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Оплодотворение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 процесс объединения мужской и женской гамет, который приводит к формированию зиготы и последующему развитию нового организма</a:t>
            </a:r>
          </a:p>
          <a:p>
            <a:pPr marL="0" indent="0">
              <a:buNone/>
            </a:pP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dirty="0">
                <a:latin typeface="Times New Roman" pitchFamily="18" charset="0"/>
                <a:cs typeface="Times New Roman" pitchFamily="18" charset="0"/>
              </a:rPr>
            </a:br>
            <a:endParaRPr lang="ru-RU" sz="1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овуляции яйцеклетка попадает сначала в брюш­ную полость, а затем в маточную трубу, где и может произойти ее оплодотворение. Для того чтобы это случи­лось, сперматозоиду необходимо проникнуть внутрь жен­ской половой клетки.      Для повышения проницаемости клеточной мембраны  яйцеклетки сперматозоид выделяет  ферменты, расщепляющие веще­ства, из которых она построена.      Это обеспечивает  по меньшей мере четыре муж­ские половые клетки.  Но проникает внутрь  только один из них, затем в оболочке яй­цеклетки происходят сложные физико-химические изме­нения и она становится недоступной для других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спер­матозоидов.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538163"/>
            <a:ext cx="8610600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оплодотворения в клетке сначала на­ходится два ядра — яйцеклетки и сперматозоида, но, двигаясь навстречу друг другу, они наконец сливаются: образуется одноклеточный зародыш —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зигота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нормаль­ным для человека кариотипом из 46 хромосом.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4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Существует три периода внутриутробного развития малыша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бластогенез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начинается с оплодотворения и длится 15 суток;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эмбриональный 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начинается с 16-ого дня и заканчивается к 13 неделе беременности;</a:t>
            </a:r>
          </a:p>
          <a:p>
            <a:pPr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фетальный 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с 13 недели и длится до самых родов.</a:t>
            </a:r>
          </a:p>
        </p:txBody>
      </p:sp>
    </p:spTree>
    <p:extLst>
      <p:ext uri="{BB962C8B-B14F-4D97-AF65-F5344CB8AC3E}">
        <p14:creationId xmlns:p14="http://schemas.microsoft.com/office/powerpoint/2010/main" val="1013640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ластогенез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857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момента оплодотворения яйцеклетки начинается первый из трех периодов внутриутробного развития че­ловека. Это период называют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бластогенезом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(греч.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blastos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росток, зародыш). Он длится 15 суток.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Подгоняемый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бахромками, которыми изнутри покры­та фаллопиева труба, сократительной активностью маточной трубы, увлекаемый током жидкости в ней, зародыш медленно приближается к матке. Через 30 ча­сов после оплодотворения совершается первое деление (дробление)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зиготы.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Затем происходит по одному деле­нию в сутки.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10636" cy="596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55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первых же часов дробления зиготы формируются два вида бластомеров - "светлые" и "темные". "Светлые" бластомеры более малы и дробятся гораздо быстрее "темных", они также располагаются вокруг "темных" бластомеров. В дальнейшем "светлые" бластомеры образуют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из которого и образуется непосредственно зародыш</a:t>
            </a:r>
            <a:r>
              <a:rPr lang="ru-RU" dirty="0"/>
              <a:t>, а также внезародышевые органы.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307987" cy="36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Начиная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третьего дня процессы дробления идут гораздо быстрее. К 4-м суткам, когда зародыш достигает матки, он представляет собой комочек из 8—12 клеток. Следующие суток зародыш плавает в жидкости, омывающей слизистую оболочку матки. Здесь клетки дробятся быстрее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и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середине 6-х суток зародыш состоит уже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большего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количества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клеток-бластомеров.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этой стадии его называют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морулой.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ее поверхности клетки делятся быстрее и выглядят более светлыми. Они образуют оболочку 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Более темные крупные клетки, расположенные под светлыми, формируют зародышевый узелок —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1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1.Анатомо-физиологические, психологические и социальные особенности беременной.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2.Процесс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оплодотворения и развития зародыша. 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3.Влияние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окружающей среды на плод.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4.Признаки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беременности, длительность беременности.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5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тому моменту, когда зародыш попадает в матку, она уже подготовлена к его приему. Под влиянием гормона желтого тела прогестерона ее слизистая оболочка утол­щается в 3-4 раза, набухает, становится рыхлой. В ней развивается много дополнительных кровеносных сосудов, разрастаются железы.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55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7935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7-м суткам после оплодотворения зародыш снова меняет свою структуру. Теперь это уже не гроздь клеток, а пузырек —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бластоциста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образует его по­верхность, 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эмбриобласт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смещается из центра полости пузырька в сторону. Зародыш готов к внедрению в сли­зистую оболочку матки, или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имплантации.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Его поверх­ностные клетки начинают выделять ферменты, которые разрушают ее.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трофобласте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возникают выросты, они быстро увеличиваются и прорастают в ткани матки, формируется ворсинчатая оболочка –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хорион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имплантацию зародышу требуется 40 часов. Ворсины раз­рушают кровеносные сосуды эндометрия, образуются кровяные озера – лакуны. Затем в ворсинах прорастает соединительная ткань и в ней формируются сосуды. Это обеспечивает более интенсивный обмен веществ между организмом матери и зародышем.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Имплантация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15" y="1628800"/>
            <a:ext cx="827172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711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момент имплантации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уже способен секретировать небольшое количество специфического гормона беременности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хориального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гонадотропина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Этот гормон дает информацию к перестройке всего организма, способствует сохранению функции желтого тела беременности в яичнике, на его определении в крови и моче основана диагностика беременности на ранних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сроках.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следующие несколько дней в зародыше образуются два пузырька — желточный и амниотический (из него в дальнейшем разовьется плодный пузырь).  К концу 2-й недели задняя часть эмб­риона утолщается — в ней начинают закладываться осе­вые органы.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215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60432" cy="353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647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мб­риональный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16-го дня начинается второй, или собственно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эмб­риональный период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внутриутробного развития ребенка, который заканчивается к 13-й неделе. Изменения в заро­дыше нарастают лавинообразно, но следуя четкому пла­ну.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01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5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течение 3-й недели между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экто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 эндодермой обра­зуется еще один слой — мезодерма. Эти три зародыше­вых листка — эктодерма, мезодерма и эндодерма — в дальнейшем дадут начало эмбриональным зачаткам, из которых разовьются все ткани и органы ребенка. К кон­цу недели в эктодерме видна нервная трубка, а ниже, в мезодерме, — спинная струна. Одновременно закладыва­ется сердечная трубка, формируется стебелек — тяж, со­единяющий зародыш с ворсинками хориона — зароды­шевой оболочки, образовавшейся из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Через брюшной стебелек проходят пупочные сосуды.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596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42" y="178799"/>
            <a:ext cx="8496944" cy="636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80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4-я неделя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4-й неделе закладываются многие органы и ткани зародыша: первичная кишка, зачатки почки, костей и хрящей осевого скелета, поперечно-полосатой мускула­туры и кожных покровов, ушей, глаз, щитовидной желе­зы, глотки, печени. Усложняется строение сердца и не­рвной трубки, особенно ее передней части — будущего головного мозга.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6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Беременность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– это физиологический процесс, при котором в матке развивается новый организм, возникший в результате оплодотворения. Беременность в среднем длится 40 недель (10 акушерских месяцев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Беременность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является значимым периодом в жизни женщины. Ежегодно около 3% женщин фертильного возраста переживают это событие- Наступление первой беременности способствует появлению чувства глубокой биологической идентификации со своей матерью и в то же время позволяет закончить отделение от матери и индивидуализацию. Состоится ли это, зависит от всех предыдущих этапов отношений, их нормального или патологического характера.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87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20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5-6-я неделя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5-й неделе длина зародыша составляет 7,5 мм. В возрасте 31-32 суток появляются зачатки рук, подобные плавникам. Закладывается поперечная перегородка сер­дца. В это время с помощью ультразвукового исследова­ния можно ясно видеть сокращения сердца. Это означа­ет, что у зародыша уже есть система кровообращения. Развиваются органы зрения и слуха, формируются орга­ны обоняния, зачатки языка, легких, поджелудочной железы. Почечные канальцы достигают клоаки, а зачат­ки мочеточников — задней почки. Возникают половые бугорки.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Шестая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неделя знаменуется началом кроветворения в печени. К 40-му дню появляются зачатки ног.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5173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47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7-8-я недели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течение 7-й недели закладываются веки, пальцы рук, а потом и ног. Заканчивается образование межжелудоч­ковой перегородки сердца. Отчетливо выражены семен­ники и яичники.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 8-й недели у эмбриона длиной 3-3,5 см уже отчетливо видны голова, туловище, зачатки конечнос­тей, глаз, носа и рта. По микроскопическому строению половой железы можно определить, кто родится — маль­чик или девочка. Зародыш находится в амниотическом пузыре, наполненном околоплодными водами.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07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12-я неделя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3-м месяце у зародыша хорошо различима кора больших полушарий головного мозга. К 12-й неделе формируется кроветворение в костном мозге, в крови появляются лейкоциты, а к концу этой недели — и гемоглобин, как у взрослого человека, происходит становление груп­повых систем крови.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91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Система мать-плацента-плод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самого начала беременности и вплоть до ее окончания формируется и функционирует система мать-плацента-плод. Важнейшим компонентом этой системы является плацента, которая представляет собой комплексный орган, в формировании которого принимают участие производные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трофобласта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эмбриобласта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также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децидуальная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ткань.</a:t>
            </a:r>
          </a:p>
        </p:txBody>
      </p:sp>
    </p:spTree>
    <p:extLst>
      <p:ext uri="{BB962C8B-B14F-4D97-AF65-F5344CB8AC3E}">
        <p14:creationId xmlns:p14="http://schemas.microsoft.com/office/powerpoint/2010/main" val="329394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плаценты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плаценты, в первую очередь,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на обеспечение достаточных условий для физиологического течения беременности и нормального развития плода. К этим функциям относятся: дыхательная, питательная, выделительная, защитная, эндокринная. Все метаболические, гормональные, иммунные процессы во время беременности обеспечиваются через сосудистую систему матери и плода. Несмотря на то, что кровь матери и плода не смешивается, так как их разделяет плацентарный барьер, все необходимые питательные вещества и кислород плод получает из крови матери. Основным структурным компонентом плаценты является ворсинча</a:t>
            </a:r>
            <a:r>
              <a:rPr lang="ru-RU" sz="11200" dirty="0"/>
              <a:t>тое дерево.</a:t>
            </a:r>
          </a:p>
          <a:p>
            <a:pPr algn="just"/>
            <a:endParaRPr lang="ru-RU" sz="8600" dirty="0"/>
          </a:p>
        </p:txBody>
      </p:sp>
    </p:spTree>
    <p:extLst>
      <p:ext uri="{BB962C8B-B14F-4D97-AF65-F5344CB8AC3E}">
        <p14:creationId xmlns:p14="http://schemas.microsoft.com/office/powerpoint/2010/main" val="896559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64" y="836712"/>
            <a:ext cx="89302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66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плаценты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Материнская 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поверхность плаценты, которая обращена в сторону стенки матки, имеет шероховатую поверхность, образованную структурами базальной части </a:t>
            </a:r>
            <a:r>
              <a:rPr lang="ru-RU" sz="9200" dirty="0" err="1">
                <a:latin typeface="Times New Roman" pitchFamily="18" charset="0"/>
                <a:cs typeface="Times New Roman" pitchFamily="18" charset="0"/>
              </a:rPr>
              <a:t>децидуальной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 оболочки. Плодовая поверхность плаценты, которая обращена в сторону плода, покрыта амниотической оболочкой. Под ней видны сосуды, которые идут от места прикрепления пуповины к краю плаценты. Строение плодовой части плаценты представлено многочисленными ворсинами хориона, которые объединяются в структурные образования - </a:t>
            </a:r>
            <a:r>
              <a:rPr lang="ru-RU" sz="9200" b="1" i="1" dirty="0">
                <a:latin typeface="Times New Roman" pitchFamily="18" charset="0"/>
                <a:cs typeface="Times New Roman" pitchFamily="18" charset="0"/>
              </a:rPr>
              <a:t>котиледоны</a:t>
            </a:r>
            <a:r>
              <a:rPr lang="ru-RU" sz="9200" dirty="0">
                <a:latin typeface="Times New Roman" pitchFamily="18" charset="0"/>
                <a:cs typeface="Times New Roman" pitchFamily="18" charset="0"/>
              </a:rPr>
              <a:t>. Каждый котиледон образован стволовой ворсиной с разветвлениями, содержащими сосуды плода. Центральная часть котиледона образует полость, которая окружена множеством ворсин. В зрелой плаценте насчитывается от 30 до 50 котиледонов. Котиледон плаценты условно сравним с деревом, в котором опорная ворсина I порядка является его стволом, ворсины II и III порядка - крупными и мелкими ветвями, промежуточные ворсины - маленькими ветками, а терминальные ворсины - листьями. Котиледоны отделены друг от друга перегородками (септами), исходящими из базальной пластины</a:t>
            </a:r>
            <a:r>
              <a:rPr lang="ru-RU" sz="9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9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71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орсинчатое дерево плаценты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78" y="1223199"/>
            <a:ext cx="8308204" cy="530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7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позиция женщины как в макро - так и в микро-сообществе; она уже не активный член социума, но кто же тогда - пациент? Уже не ребенок своих родителей, но еще и не мать, в ее отношениях с отцом ребенка требуются новые формы и роли, ей предписываются новые виды отношений с врачами и работниками социальных служб.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захлестывают сильные эмоциональные переживания иногда болезненные и пугающие, осложняющие как отношения с другими, так и процесс вынашивания ребенка (различные патологии беременности), течение родов и последующие детско-родительские отношения, делая их патологичными и деструктивными.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недель беременности развитие плаценты опережает темпы роста плода. В случае смерти эмбриона (плода) происходит торможение роста и развития ворсин хориона и прогрессирование инволюционно-дистрофических процессов в плаценте. Достигнув необходимой зрелости в 38-40 недель беременности, в плаценте прекращаются процессы образования новых сосудов и ворсин.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507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Фетальный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(плодный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13-й недели начинается третий, или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фетальный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(плодный), период внутриутробного развития ребенка.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этому времени завершается период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органогенеза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пло­да и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плацентация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Зародыш окружен околоплодными во­дами и тремя оболочками, две из которых являются пло­довыми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амнион и хорион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и одна — материнская —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децидуальная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функционального слоя слизистой матки. Плод с плацентой соединяет шнуровидное образование — пуповина, в которой проходят две артерии и одна вена. Сосуды окружены специфической тканью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вартоновым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студнем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26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Плаце́нта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(лат.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placenta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лепешка; синоним детское место)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Плацента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—развивающийся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полости матки во время беременности орган, осуществляющий связь между организмом матери и плодом.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85" y="3645024"/>
            <a:ext cx="416431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35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Околоплодные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Околоплодные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воды являются сложной биологически активной средой, участвующей в обмене между матерью и плодом.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водах содержится белок, гормоны, ферменты, мак­ро- и микроэлементы, углеводы и другие вещества. К концу беременности околоплодных вод 1 — 1,5 мл3. Многие веще­ства, находящиеся в околоплодных водах, могут воздей­ствовать на плод.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6530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16 – 18 недель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недель масса плода составляет примерно 120 г, а его длина — 16 см. Личико у него почти сформировано, кожа тонкая, но подкожно-жировой клетчатки еще нет. Поскольку в этот период интенсивно развивается мышечная система, двига­тельная активность плода нарастает. Отмечаются слабые дыхательные движения. Установлено также, что плод в возрасте 16,5 недели, если дотрагиваться до его губ, от­крывает и закрывает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, у 18-недельного плода в ответ на раздражение языка наблюдаются начальные сосатель­ные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1771341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21—24-й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неделя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726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течение 21—24-й недель сосательная реакция полностью формируется. Шевеление ребенка жен­щина впервые чувствует между 16-й и 20-й неделями. К концу 5-го месяца можно насчитать уже до 2000 движе­ний плода в сутки. Его длина в это время достигает 25 см, а масса — 300 г. Врач уже может прослушать биение сердца ребенка.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Кожа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плода, начиная с головы и лица, покрывается тончайшими волосками (пушком). В кишечнике форми­руется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меконий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(первородный кал). Начинается образо­вание подкожно-жировой клетчатки.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конце 24-й недели длина плода уже около 30 см, а его масса — приблизительно 700 г. Внутренние органы его сформированы настолько, что в случае преждевре­менных родов такой ребенок может жить и развиваться в специальных условиях.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017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28-я неделя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беременности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76233"/>
            <a:ext cx="8229600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 28-й недели беременности длина плода дости­гает 35 см, а масса 1000 г. Все его тело покрыто пушком, хрящи ушных раковин очень мягкие, ногти не достига­ют кончиков пальцев. Кожа плода начинает покрывать­ся специальной родовой смазкой, защищающей ее от размокания (мацерации) и облегчающей прохождение плода по родовым путям. Он становится очень активен, и мать ощущает его движения постоянно, так как он пока сво­бодно перемещается в плодном пузыре. Положение ре­бенка еще неустойчиво, голова обычно направлена вверх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9763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07231"/>
            <a:ext cx="8055723" cy="397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603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32 -40 –я недели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 32-й недели плод имеет длину около 40 см, а массу — 1600 г, в возрасте 38 недель — около 45 см и 2500 г.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40-й неделе плод вполне готов к существованию вне материнского организма. Длина его тела в среднем 50— 51 см, масса — 3200—3400 г. Теперь ребенок, как пра­вило, располагается головкой вниз. Положение его ста­новится устойчивым, так как из-за больших размеров тела он не может свободно перемещаться в чреве матери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3893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8349"/>
            <a:ext cx="4752528" cy="5878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891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Изменяется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позиция в мире; женщина чувствует себя причастной к акту творения, выходит на уровень надличностных переживаний, становится Матерью (безусловно, данный уровень переживаний не всегда осознается, как таковой, однако он находит свое выражение в ощущении значительности собственной миссии и требовании признания этого факта от окружающих).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9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Влияние факторов окружающей среды на плод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Со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дня рождения человека начинается отсчет дням, месяцам, годам его жизни. Но до появления на свет буду­щий человек целых девять месяцев живет и развивается в материнском чреве. И от того, как протекает внутриут­робная жизнь, во многом зависит здоровье будущего ре­бенка.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Только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месяц, но уже сокращается сердце, струится кровь, в 3 зародышевых листках кроются образы буду­щих органов. Но часто будущие болезни своими корнями уходят в эти дни потому что именно в это время зародыш особенно чувствителен ко всяким неблагоприятным воздействиям</a:t>
            </a:r>
          </a:p>
        </p:txBody>
      </p:sp>
    </p:spTree>
    <p:extLst>
      <p:ext uri="{BB962C8B-B14F-4D97-AF65-F5344CB8AC3E}">
        <p14:creationId xmlns:p14="http://schemas.microsoft.com/office/powerpoint/2010/main" val="4039735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5184576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Неблагоприятным воздействием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стать любой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пустяк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немного сухого вина, 1 – 3 сигареты, таблетка снотворного. Биологическая система «мать – плод» функционирует в тесном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любые заболевания матери, ее переутомления, неправильное питание и нарушения режима отражаются на будущем ребенке.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8234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первых 3 месяцев развития плод подвергался воздействиям каких-либо вредных факторов (болезни матери, радиация, химические вещества), могут развиться различные уродства.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Далее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небезразлично для него и материнские волнения, конфликтные и стрессовые ситуации. Эмоциональное напряжение вызывает спазм сосудов, а это ухудшает кровоснабжение плода, создается угроза кислородной недостаточности. Чем чаще и сильнее спазм, тем она больше выражена, тем сильнее страдает плод. Волнения могут дать толчок отслоению плаценты,  преждевременному разрыву плодных оболочек, преждевременным родам.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Двигательная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плода снижается, если  женщина подавлена, а полное прекращение движений плода на 24 часа и дольше – очень тревожный сигнал</a:t>
            </a:r>
          </a:p>
        </p:txBody>
      </p:sp>
    </p:spTree>
    <p:extLst>
      <p:ext uri="{BB962C8B-B14F-4D97-AF65-F5344CB8AC3E}">
        <p14:creationId xmlns:p14="http://schemas.microsoft.com/office/powerpoint/2010/main" val="19193685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7-м месяце внутриутробной жизни начинают функционировать органы чувств: способность различать некоторые запахи, обладает чувством вкуса, зрительным восприятием. Он не просто слышит, но и различает звуки, как те, которыми он окружен постоянно: сердцебиение матери, перистальтика ее кишечника, — так и те, которые поступают извне. Ребенок слышит, чувствует настроение и может «разговаривать» с родителями. По наблюдению специалистов, желанные дети лучше развиваются до рож­дения и появляются на свет более крепкими. А если жен­щина огорчена беременностью, долго раздумывает, со­хранить ее или прервать, — часто рождаются ослаблен­ные дети.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4219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свидетельствует о том, что положительные воздей­ствия извне крайне нужны плоду. Поэтому нужно дотрагиваться до живота, говорить с будущим ребенком, чаще давать слушать ему классичес­кую музыку.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развившийся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ребенок быстрее успокоится, если мать возьмет его на руки, прижмет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груди, давая возможность услышать знакомую мелодию сердца, и про­сто скажет, что в этом мире его все очень-очень ждали.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96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Признаки беременности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ранних сроков беременности производится на основании выявления предположительных (сомнитель­ных) и вероятных признаков беременности.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307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Предположительные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Предположительные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появляются в связи с общими изменениями в организме беременной, когда вы­являются субъективные ощущения: изменение аппетита и вкуса, обоняния, тошнота, иногда рвота по утрам, сла­бость, недомогание, раздражительность, плаксивость. К этим же признакам можно отнести пигментацию кожи на лице, по белой линии живота, в области сосков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около­сосковых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кружков и наружных половых органов.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21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Вероятные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Вероятные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признаки беременности чаще зависят от развития беременности, но иногда появляются без вся­кой связи с ней. К ним относятся: прекращение менстру­альной функции у женщин в детородном возрасте, увели­чение молочных желез и выделение из них молозива, си­нюшная окраска слизистой влагалища и шейки матки, увеличение матки, изменение ее формы, консистенции; положительные биологические и иммунологические ре­акции на беременность.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308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17" y="233055"/>
            <a:ext cx="8984999" cy="577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90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Достоверные признаки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Диагностика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поздних сроков беременности основыва­ется на учете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достоверных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признаков: прощупывание ча­стей плода, выслушивание сердцебиения плода, ощуще­ние шевеления плода, данные рентгенологического, уль­тразвукового исследований, ЭКГ, ФКГ. Для установле­ния диагноза беременности достаточно обнаружить один из этих признаков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Единственным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достоверным сроком раннего определения беременности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является ультразвуковое исследование (УЗИ) органов малого таза.  Однако данными методами можно получить информацию о наличии и сроке беременности, ее локализации, начиная с 2,5 – 3 недель.</a:t>
            </a:r>
          </a:p>
          <a:p>
            <a:pPr marL="0" indent="0">
              <a:buNone/>
            </a:pPr>
            <a:r>
              <a:rPr lang="ru-RU" dirty="0"/>
              <a:t>  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01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беременных нельзя признать удовлетворительным и оно не имеет тенденций к улучшению. Удельный вес женщин, имевших заболевание в течение беременности, сохраняется на уровне 80% от числа завершивших беременность родами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Женщины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которым свойственно критическое отношение к самим себе, неудовлетворенность собственным поведением, достижениями, низкий уровень принятия самих себя, высокое значение интегрального показателя оценки расстояния между «Я - реальная» и «Я - идеальная» имеют низкую готовность к материнству. </a:t>
            </a:r>
          </a:p>
        </p:txBody>
      </p:sp>
    </p:spTree>
    <p:extLst>
      <p:ext uri="{BB962C8B-B14F-4D97-AF65-F5344CB8AC3E}">
        <p14:creationId xmlns:p14="http://schemas.microsoft.com/office/powerpoint/2010/main" val="222115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3"/>
            <a:ext cx="8496943" cy="628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6729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Контрольные вопросы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.Дайте определение процесса оплодотворения.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2.Перечислите периоды внутриутробного развития. </a:t>
            </a: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Опишите строение и функцию плаценты.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Опишите влияние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факторов окружающей среды на плод.</a:t>
            </a:r>
          </a:p>
          <a:p>
            <a:pPr marL="0" lv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.Опишите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беременности.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105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Эмоциональный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стресс при беременности отрицательным образом сказывается не только на последующем здоровье ребенка, но и на самом течении родов, порождая различные трудности, как со стороны матери, так и со стороны ребенка. В этом смысле не менее патологичным оказывается и фактор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нежеланности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ребенка. “ У матерей нежеланных детей роды чаще всего бывают преждевременными, по принципу “ с глаз долой из сердца вон”, и масса тела новорожденных как правило ниже нормы. При нежеланной беременности дети уже с самого начала физически слабые с плохим аппетитом, часто и подолгу болеют. Нежеланные дети легко расстраиваются,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повышенно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обидчивы и капризны, беспокойно спят, много плачут и долго не могут успокоится”.</a:t>
            </a:r>
          </a:p>
        </p:txBody>
      </p:sp>
    </p:spTree>
    <p:extLst>
      <p:ext uri="{BB962C8B-B14F-4D97-AF65-F5344CB8AC3E}">
        <p14:creationId xmlns:p14="http://schemas.microsoft.com/office/powerpoint/2010/main" val="42683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конкретно патологические влияния стресса матери, можно обнаружить следующее: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переживания из-за отношений с супругом, обусловленные конфликтными межличностными отношениями приводят к эмоциональной неудовлетворенности, отсутствию рефлекторного крика новорожденного (без наличия асфиксии), что расценивается как проявление психогенной заторможенности у мальчиков. У девочек подобные переживания матери часто способствуют угрозе выкидыша;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волнения в начале беременности отражаются на пролонгированном течении родов при рождении мальчиков и преждевременных родах - девочек;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состояния эмоциональной неудовлетворенности образуют стрессовый комплекс в виде повышенной раздражительности, нарушении сна, подверженности испугам и семейным переживаниям;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перегрузки в учебе или на работе способствуют быстрым и стремительным родам и отсутствию крика при рождении девочек;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нарушение сна при беременности для мальчиков чреваты обвитием пуповины вокруг шеи при рождении, а для девочек - быстрыми, стремительными родами.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профилактики таких ситуаций рекомендуется психологическое сопровождение беременных учитывающее психологические особенности и способы реагирования женщин на различные стрессовые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ситуации.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3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3242</Words>
  <Application>Microsoft Office PowerPoint</Application>
  <PresentationFormat>Экран (4:3)</PresentationFormat>
  <Paragraphs>122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Оплодотворение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Бластогенез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Имплантация</vt:lpstr>
      <vt:lpstr>Презентация PowerPoint</vt:lpstr>
      <vt:lpstr>Презентация PowerPoint</vt:lpstr>
      <vt:lpstr>Эмб­риональный период</vt:lpstr>
      <vt:lpstr>Презентация PowerPoint</vt:lpstr>
      <vt:lpstr>Презентация PowerPoint</vt:lpstr>
      <vt:lpstr>Презентация PowerPoint</vt:lpstr>
      <vt:lpstr>4-я неделя</vt:lpstr>
      <vt:lpstr>Презентация PowerPoint</vt:lpstr>
      <vt:lpstr>5-6-я неделя</vt:lpstr>
      <vt:lpstr>Презентация PowerPoint</vt:lpstr>
      <vt:lpstr>7-8-я недели</vt:lpstr>
      <vt:lpstr>12-я неделя</vt:lpstr>
      <vt:lpstr>Система мать-плацента-плод</vt:lpstr>
      <vt:lpstr>Функции плаценты</vt:lpstr>
      <vt:lpstr>Презентация PowerPoint</vt:lpstr>
      <vt:lpstr>Строение плаценты</vt:lpstr>
      <vt:lpstr>Ворсинчатое дерево плаценты</vt:lpstr>
      <vt:lpstr>Презентация PowerPoint</vt:lpstr>
      <vt:lpstr>Фетальный (плодный) период</vt:lpstr>
      <vt:lpstr>Плаце́нта (лат. placenta лепешка; синоним детское место)</vt:lpstr>
      <vt:lpstr>Околоплодные воды</vt:lpstr>
      <vt:lpstr>16 – 18 недель</vt:lpstr>
      <vt:lpstr>21—24-й неделя</vt:lpstr>
      <vt:lpstr>28-я неделя беременности</vt:lpstr>
      <vt:lpstr>Презентация PowerPoint</vt:lpstr>
      <vt:lpstr>32 -40 –я недели</vt:lpstr>
      <vt:lpstr>Презентация PowerPoint</vt:lpstr>
      <vt:lpstr>Влияние факторов окружающей среды на плод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беременности </vt:lpstr>
      <vt:lpstr>Предположительные признаки</vt:lpstr>
      <vt:lpstr>Вероятные признаки</vt:lpstr>
      <vt:lpstr>Презентация PowerPoint</vt:lpstr>
      <vt:lpstr>Достоверные признаки</vt:lpstr>
      <vt:lpstr>Презентация PowerPoint</vt:lpstr>
      <vt:lpstr>Контрольные вопросы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40</cp:revision>
  <dcterms:created xsi:type="dcterms:W3CDTF">2020-09-03T03:42:54Z</dcterms:created>
  <dcterms:modified xsi:type="dcterms:W3CDTF">2020-09-23T11:51:29Z</dcterms:modified>
</cp:coreProperties>
</file>