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79" r:id="rId4"/>
    <p:sldId id="276" r:id="rId5"/>
    <p:sldId id="280" r:id="rId6"/>
    <p:sldId id="281" r:id="rId7"/>
    <p:sldId id="277" r:id="rId8"/>
    <p:sldId id="272" r:id="rId9"/>
    <p:sldId id="282" r:id="rId10"/>
    <p:sldId id="283" r:id="rId11"/>
    <p:sldId id="284" r:id="rId12"/>
    <p:sldId id="285" r:id="rId13"/>
    <p:sldId id="287" r:id="rId14"/>
    <p:sldId id="288" r:id="rId15"/>
    <p:sldId id="300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99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9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B205C-3A3F-472E-993F-FFC3BBE1D51E}" type="datetimeFigureOut">
              <a:rPr lang="ru-RU" smtClean="0"/>
              <a:pPr/>
              <a:t>23.12.2021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806F1-2349-451C-9D56-98A233A457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B205C-3A3F-472E-993F-FFC3BBE1D51E}" type="datetimeFigureOut">
              <a:rPr lang="ru-RU" smtClean="0"/>
              <a:pPr/>
              <a:t>23.12.2021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806F1-2349-451C-9D56-98A233A457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B205C-3A3F-472E-993F-FFC3BBE1D51E}" type="datetimeFigureOut">
              <a:rPr lang="ru-RU" smtClean="0"/>
              <a:pPr/>
              <a:t>23.12.2021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806F1-2349-451C-9D56-98A233A457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B205C-3A3F-472E-993F-FFC3BBE1D51E}" type="datetimeFigureOut">
              <a:rPr lang="ru-RU" smtClean="0"/>
              <a:pPr/>
              <a:t>23.12.2021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806F1-2349-451C-9D56-98A233A457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B205C-3A3F-472E-993F-FFC3BBE1D51E}" type="datetimeFigureOut">
              <a:rPr lang="ru-RU" smtClean="0"/>
              <a:pPr/>
              <a:t>23.12.2021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806F1-2349-451C-9D56-98A233A457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B205C-3A3F-472E-993F-FFC3BBE1D51E}" type="datetimeFigureOut">
              <a:rPr lang="ru-RU" smtClean="0"/>
              <a:pPr/>
              <a:t>23.12.2021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806F1-2349-451C-9D56-98A233A457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B205C-3A3F-472E-993F-FFC3BBE1D51E}" type="datetimeFigureOut">
              <a:rPr lang="ru-RU" smtClean="0"/>
              <a:pPr/>
              <a:t>23.12.2021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806F1-2349-451C-9D56-98A233A457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B205C-3A3F-472E-993F-FFC3BBE1D51E}" type="datetimeFigureOut">
              <a:rPr lang="ru-RU" smtClean="0"/>
              <a:pPr/>
              <a:t>23.12.2021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806F1-2349-451C-9D56-98A233A457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B205C-3A3F-472E-993F-FFC3BBE1D51E}" type="datetimeFigureOut">
              <a:rPr lang="ru-RU" smtClean="0"/>
              <a:pPr/>
              <a:t>23.12.2021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806F1-2349-451C-9D56-98A233A457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B205C-3A3F-472E-993F-FFC3BBE1D51E}" type="datetimeFigureOut">
              <a:rPr lang="ru-RU" smtClean="0"/>
              <a:pPr/>
              <a:t>23.12.2021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806F1-2349-451C-9D56-98A233A457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B205C-3A3F-472E-993F-FFC3BBE1D51E}" type="datetimeFigureOut">
              <a:rPr lang="ru-RU" smtClean="0"/>
              <a:pPr/>
              <a:t>23.12.2021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806F1-2349-451C-9D56-98A233A457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B205C-3A3F-472E-993F-FFC3BBE1D51E}" type="datetimeFigureOut">
              <a:rPr lang="ru-RU" smtClean="0"/>
              <a:pPr/>
              <a:t>23.12.2021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D806F1-2349-451C-9D56-98A233A457F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348880"/>
            <a:ext cx="7772400" cy="1470025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Отчет о прохождении производственной практики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52020" y="4195316"/>
            <a:ext cx="5004048" cy="1752600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Выполнила: Белянина У.М.</a:t>
            </a:r>
          </a:p>
          <a:p>
            <a:pPr algn="just"/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Студентка группы 201.</a:t>
            </a:r>
          </a:p>
          <a:p>
            <a:pPr algn="just"/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Руководитель: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Казакова Е.Н.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19672" y="100062"/>
            <a:ext cx="62646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Федеральное государственное бюджетное образовательное учреждение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высшего образования «Красноярский государственный медицинский университет 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имени профессора В.Ф.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Войно-Ясенецкого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Министерства здравоохранения Российской Федерации 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Фармацевтический колледж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47864" y="6396335"/>
            <a:ext cx="2556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Красноярск, 2021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A77DE2A-8B94-4115-8DB8-0C76AFA22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80318"/>
            <a:ext cx="1796554" cy="179655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FD97FB-A075-4ADC-A95E-919623136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Промаркированный уборочный инвентарь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CB6B4DC-9ED2-4BAC-93A9-4C256AAEB5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628800"/>
            <a:ext cx="2547949" cy="4525963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6C59604-4341-493A-8606-68DC0AEA1C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1" r="1507"/>
          <a:stretch/>
        </p:blipFill>
        <p:spPr>
          <a:xfrm>
            <a:off x="5616414" y="1628800"/>
            <a:ext cx="3433046" cy="452596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7FE7F11-F18C-4157-9C8C-E094FA1D5B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01" y="1628800"/>
            <a:ext cx="254795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2607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604C03-4CCD-41C7-B700-43D44BFF7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Санузел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95D18F4-EA1A-47D9-959E-312B3E42AE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262" y="1417638"/>
            <a:ext cx="3857476" cy="5143302"/>
          </a:xfrm>
        </p:spPr>
      </p:pic>
    </p:spTree>
    <p:extLst>
      <p:ext uri="{BB962C8B-B14F-4D97-AF65-F5344CB8AC3E}">
        <p14:creationId xmlns:p14="http://schemas.microsoft.com/office/powerpoint/2010/main" val="1772418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D87D06-D6E6-4C13-8756-93FD66125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Фармацевт в санитарной одежде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9DB7798-6967-491A-96AC-CEBC414B34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326421"/>
            <a:ext cx="3600400" cy="5283197"/>
          </a:xfrm>
        </p:spPr>
      </p:pic>
    </p:spTree>
    <p:extLst>
      <p:ext uri="{BB962C8B-B14F-4D97-AF65-F5344CB8AC3E}">
        <p14:creationId xmlns:p14="http://schemas.microsoft.com/office/powerpoint/2010/main" val="3382977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E16E5F-2688-400F-A966-F2BBD6ED2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хранения верхней и санитарной одежды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A5F56F3-39EA-4E24-B7B6-6089E3F64D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79828"/>
            <a:ext cx="3528392" cy="526025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96691E-D418-44F9-B199-62178FF4BE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813" y="1479827"/>
            <a:ext cx="3553595" cy="526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3016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757525-4743-4DAE-A9AD-8A796537A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Помещения для хранения аптечных товаров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0D715F2-6A2E-4AD1-ABC1-F5988F5FD9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289719"/>
            <a:ext cx="3325631" cy="534174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C18F00B-9BB7-4C1A-8963-66C6B2077B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98" y="1290878"/>
            <a:ext cx="3240362" cy="534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0496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E7D26A-4EE7-4CD6-B58D-4677D2262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Помещения для хранения аптечных товаров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0E84AEA-4559-46E8-BA99-DC87965279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1640" y="1628800"/>
            <a:ext cx="6336704" cy="475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6972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91261C-8740-4CDA-A7A4-396438AB6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хранения наружных лекарственных препаратов, внутренних лекарственных препаратов, лекарственных препаратов для инъекций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8435B68-4F5B-42F5-BE05-E8FBDD7319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266" y="1628800"/>
            <a:ext cx="3785468" cy="5047291"/>
          </a:xfrm>
        </p:spPr>
      </p:pic>
    </p:spTree>
    <p:extLst>
      <p:ext uri="{BB962C8B-B14F-4D97-AF65-F5344CB8AC3E}">
        <p14:creationId xmlns:p14="http://schemas.microsoft.com/office/powerpoint/2010/main" val="4676647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AA831C-9C66-4B56-AFD6-4E32E133E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хранения перевязочного материала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1E700FD-53FF-437B-953C-2A2518A1FC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832821"/>
            <a:ext cx="3232454" cy="430994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C120EFA-BAAB-4924-8771-EE80F6EBF5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32822"/>
            <a:ext cx="4572000" cy="430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147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A0D047-4A99-4175-9445-9FBC9B7E3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хранения резиновых изделий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3FEB1B52-DB39-45DB-B29D-C645A24409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10" r="36362" b="14326"/>
          <a:stretch/>
        </p:blipFill>
        <p:spPr>
          <a:xfrm>
            <a:off x="1619672" y="1952836"/>
            <a:ext cx="5904656" cy="2952328"/>
          </a:xfrm>
        </p:spPr>
      </p:pic>
    </p:spTree>
    <p:extLst>
      <p:ext uri="{BB962C8B-B14F-4D97-AF65-F5344CB8AC3E}">
        <p14:creationId xmlns:p14="http://schemas.microsoft.com/office/powerpoint/2010/main" val="5823159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AF390F-3E78-4CD5-97B1-41F208AE6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хранения лекарственного растительного сырья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6E98F45-D1EE-42D1-9219-E4158E1076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54093"/>
            <a:ext cx="3543858" cy="472514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FC733DF-A873-4A62-91F3-D5C2B4EC1F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159" y="1854093"/>
            <a:ext cx="3543858" cy="47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866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BC488D-2071-416E-BBF2-5DFD8E13C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802" y="1714351"/>
            <a:ext cx="4572396" cy="342929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6BEA6F-E222-4375-9B67-368EEC2F4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Вывеска аптеки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B0DAF4DF-E7F1-451E-BA13-01231A17AF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310004"/>
            <a:ext cx="3816424" cy="5269910"/>
          </a:xfrm>
        </p:spPr>
      </p:pic>
    </p:spTree>
    <p:extLst>
      <p:ext uri="{BB962C8B-B14F-4D97-AF65-F5344CB8AC3E}">
        <p14:creationId xmlns:p14="http://schemas.microsoft.com/office/powerpoint/2010/main" val="13146880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B7D22F-8B6F-4C40-991E-E2B17C9D1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хранения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парафармацевтической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продукции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EA1C3DE-0CCA-4B8E-9941-67D30327D9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267" y="1556792"/>
            <a:ext cx="3543466" cy="5152431"/>
          </a:xfrm>
        </p:spPr>
      </p:pic>
    </p:spTree>
    <p:extLst>
      <p:ext uri="{BB962C8B-B14F-4D97-AF65-F5344CB8AC3E}">
        <p14:creationId xmlns:p14="http://schemas.microsoft.com/office/powerpoint/2010/main" val="17981543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82C14A-706C-4A4D-8F6F-6792F6AE2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>
            <a:no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 для хранения огнеопасных веществ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603D15F-49B6-47CE-8ABA-B88ADE2E10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03648"/>
            <a:ext cx="2952328" cy="5241304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12E5308-96FC-437B-86E1-F6DD3CD62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0847" y="1403648"/>
            <a:ext cx="3934061" cy="524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5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77E6EB-73E1-49C1-BDB7-1062A63AF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Помещение хранения препаратов, стоящих на предметно-количественном учете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8E5E473-2A71-4F83-9235-5E69489FBF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3"/>
          <a:stretch/>
        </p:blipFill>
        <p:spPr>
          <a:xfrm>
            <a:off x="2879812" y="1417638"/>
            <a:ext cx="3384376" cy="5184576"/>
          </a:xfrm>
        </p:spPr>
      </p:pic>
    </p:spTree>
    <p:extLst>
      <p:ext uri="{BB962C8B-B14F-4D97-AF65-F5344CB8AC3E}">
        <p14:creationId xmlns:p14="http://schemas.microsoft.com/office/powerpoint/2010/main" val="7467628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5D571B-2A97-44C2-9B9D-54BF27E25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Холодильник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0408B60-A1FD-44CD-BEC0-3B767DF65C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340768"/>
            <a:ext cx="3816424" cy="5088566"/>
          </a:xfrm>
        </p:spPr>
      </p:pic>
    </p:spTree>
    <p:extLst>
      <p:ext uri="{BB962C8B-B14F-4D97-AF65-F5344CB8AC3E}">
        <p14:creationId xmlns:p14="http://schemas.microsoft.com/office/powerpoint/2010/main" val="37728402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757C8C-BC72-4AC7-9340-58B9232F5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Карантинные зоны хранения лекарственных препаратов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CAA098A-3FC1-4F61-81AA-BC7D33143F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4048" y="1497962"/>
            <a:ext cx="2880320" cy="51127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365A203-F1AC-4A4F-97EA-C171BCA29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96659"/>
            <a:ext cx="3312368" cy="511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3122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63F59F-5DC7-4B7B-8DDE-CC9C47682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Зоны для хранения фальсифицированных, недоброкачественных, контрафактных ЛП, а также ЛП с истекшим сроком годности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94E423C-BA32-487D-AFFC-394492DB3D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772816"/>
            <a:ext cx="2736304" cy="4868547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A98A9C3-3B32-4FFD-8B4F-4CAE30B5E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2400" y="1772816"/>
            <a:ext cx="2736304" cy="486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633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6B5DBF-299B-4782-8F56-8205A4CC1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Тара для сбора отходов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D9067E2-9D76-42E0-8AED-A77AF4B7D6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628800"/>
            <a:ext cx="3024336" cy="4473750"/>
          </a:xfrm>
        </p:spPr>
      </p:pic>
    </p:spTree>
    <p:extLst>
      <p:ext uri="{BB962C8B-B14F-4D97-AF65-F5344CB8AC3E}">
        <p14:creationId xmlns:p14="http://schemas.microsoft.com/office/powerpoint/2010/main" val="2597655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32BDB-AE95-4F04-B30E-2B595CE0E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Торговый зал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B4EDFB8-7F2E-4346-878E-FF934E08A0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6" y="1235941"/>
            <a:ext cx="3168352" cy="529490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46DC1A-949D-49F0-A557-C5D2100B7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1201430"/>
            <a:ext cx="3456384" cy="534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133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0B8A21-89BF-4F50-B3BB-601221E5C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Помещения аптеки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5B0C1E1-7663-4814-8FDD-0150F43139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40567"/>
            <a:ext cx="3589071" cy="530960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54DA7B1-A12F-4F77-8D64-8C05E11ECC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894" y="1240567"/>
            <a:ext cx="3312368" cy="524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183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C7BB2E-6BC6-4334-B25B-4B491210A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Материальная комната №1 №2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EC88D59-8D3B-422D-8CE9-F065FB6676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32631"/>
            <a:ext cx="3312368" cy="5217176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570541E-3818-426B-BB89-E740D7487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66812"/>
            <a:ext cx="3639431" cy="514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151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A98C80-3EDD-40E9-B369-083105FD1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7960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Материальная комната №3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5E42FF1-6718-4D00-B6E0-92C925EAB0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1800" y="1390960"/>
            <a:ext cx="4002238" cy="519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025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B1BB9A-AF38-4839-A94B-A83BC4837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Рабочее место фармацевта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1CE1125-F3FA-41CF-B226-8480055CB9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210608"/>
            <a:ext cx="3242541" cy="5372753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CF0227-BA7A-4D30-A4D4-77C6143FF6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884" y="1191831"/>
            <a:ext cx="4029564" cy="537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136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Информационные стенды для посетителей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89CAE217-6F87-4E5C-9A35-0F82C5F200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0E08A56-6853-4F9A-865D-B0FD4F6BE8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484784"/>
            <a:ext cx="3268746" cy="503143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215C7A3-97A5-4B60-8973-90FC390172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89" y="1484784"/>
            <a:ext cx="3371422" cy="503143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E49D00-A459-4A6A-88BC-6E8B42C2F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736" y="260648"/>
            <a:ext cx="8229600" cy="1143000"/>
          </a:xfrm>
        </p:spPr>
        <p:txBody>
          <a:bodyPr>
            <a:noAutofit/>
          </a:bodyPr>
          <a:lstStyle/>
          <a:p>
            <a:r>
              <a:rPr lang="ru-RU" dirty="0"/>
              <a:t>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хранения уборочного инвентаря (внутри и снаружи)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1392077-ECFB-42F2-9AF6-189C3C0BD7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48"/>
          <a:stretch/>
        </p:blipFill>
        <p:spPr>
          <a:xfrm>
            <a:off x="4860032" y="1561322"/>
            <a:ext cx="2932934" cy="503602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8244EFA-0E72-455A-9583-262A7F601B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94" r="-1"/>
          <a:stretch/>
        </p:blipFill>
        <p:spPr>
          <a:xfrm>
            <a:off x="1259632" y="1561323"/>
            <a:ext cx="2744249" cy="503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46669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187</Words>
  <Application>Microsoft Office PowerPoint</Application>
  <PresentationFormat>Экран (4:3)</PresentationFormat>
  <Paragraphs>35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Arial</vt:lpstr>
      <vt:lpstr>Calibri</vt:lpstr>
      <vt:lpstr>Times New Roman</vt:lpstr>
      <vt:lpstr>Тема Office</vt:lpstr>
      <vt:lpstr>Отчет о прохождении производственной практики</vt:lpstr>
      <vt:lpstr>Вывеска аптеки</vt:lpstr>
      <vt:lpstr>Торговый зал</vt:lpstr>
      <vt:lpstr>Помещения аптеки</vt:lpstr>
      <vt:lpstr>Материальная комната №1 №2</vt:lpstr>
      <vt:lpstr>Материальная комната №3</vt:lpstr>
      <vt:lpstr>Рабочее место фармацевта</vt:lpstr>
      <vt:lpstr>Информационные стенды для посетителей</vt:lpstr>
      <vt:lpstr> Шкаф для хранения уборочного инвентаря (внутри и снаружи)</vt:lpstr>
      <vt:lpstr>Промаркированный уборочный инвентарь</vt:lpstr>
      <vt:lpstr>Санузел</vt:lpstr>
      <vt:lpstr>Фармацевт в санитарной одежде</vt:lpstr>
      <vt:lpstr>Зона хранения верхней и санитарной одежды</vt:lpstr>
      <vt:lpstr>Помещения для хранения аптечных товаров</vt:lpstr>
      <vt:lpstr>Помещения для хранения аптечных товаров</vt:lpstr>
      <vt:lpstr>Шкафы для хранения наружных лекарственных препаратов, внутренних лекарственных препаратов, лекарственных препаратов для инъекций</vt:lpstr>
      <vt:lpstr>Шкафы для хранения перевязочного материала</vt:lpstr>
      <vt:lpstr>Шкафы для хранения резиновых изделий</vt:lpstr>
      <vt:lpstr>Шкафы для хранения лекарственного растительного сырья</vt:lpstr>
      <vt:lpstr>Шкафы для хранения парафармацевтической продукции</vt:lpstr>
      <vt:lpstr>Шкаф для хранения огнеопасных веществ</vt:lpstr>
      <vt:lpstr>Помещение хранения препаратов, стоящих на предметно-количественном учете</vt:lpstr>
      <vt:lpstr>Холодильник </vt:lpstr>
      <vt:lpstr>Карантинные зоны хранения лекарственных препаратов</vt:lpstr>
      <vt:lpstr>Зоны для хранения фальсифицированных, недоброкачественных, контрафактных ЛП, а также ЛП с истекшим сроком годности</vt:lpstr>
      <vt:lpstr>Тара для сбора отходов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RePack by SPecialiST</dc:creator>
  <cp:lastModifiedBy>пароль</cp:lastModifiedBy>
  <cp:revision>41</cp:revision>
  <dcterms:created xsi:type="dcterms:W3CDTF">2021-04-12T11:44:51Z</dcterms:created>
  <dcterms:modified xsi:type="dcterms:W3CDTF">2021-12-23T07:56:01Z</dcterms:modified>
</cp:coreProperties>
</file>