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1" r:id="rId3"/>
    <p:sldId id="342" r:id="rId4"/>
    <p:sldId id="343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  <p:sldId id="392" r:id="rId54"/>
    <p:sldId id="393" r:id="rId55"/>
    <p:sldId id="394" r:id="rId56"/>
    <p:sldId id="395" r:id="rId57"/>
    <p:sldId id="396" r:id="rId58"/>
    <p:sldId id="397" r:id="rId59"/>
    <p:sldId id="398" r:id="rId60"/>
    <p:sldId id="399" r:id="rId61"/>
    <p:sldId id="400" r:id="rId62"/>
    <p:sldId id="401" r:id="rId63"/>
    <p:sldId id="402" r:id="rId64"/>
    <p:sldId id="403" r:id="rId65"/>
    <p:sldId id="404" r:id="rId66"/>
    <p:sldId id="405" r:id="rId67"/>
    <p:sldId id="406" r:id="rId68"/>
    <p:sldId id="407" r:id="rId69"/>
    <p:sldId id="408" r:id="rId70"/>
    <p:sldId id="409" r:id="rId71"/>
    <p:sldId id="410" r:id="rId72"/>
    <p:sldId id="411" r:id="rId73"/>
    <p:sldId id="412" r:id="rId74"/>
    <p:sldId id="413" r:id="rId75"/>
    <p:sldId id="414" r:id="rId76"/>
    <p:sldId id="415" r:id="rId77"/>
    <p:sldId id="416" r:id="rId78"/>
    <p:sldId id="417" r:id="rId79"/>
    <p:sldId id="418" r:id="rId80"/>
    <p:sldId id="419" r:id="rId81"/>
    <p:sldId id="420" r:id="rId82"/>
    <p:sldId id="421" r:id="rId83"/>
    <p:sldId id="422" r:id="rId84"/>
    <p:sldId id="423" r:id="rId85"/>
    <p:sldId id="424" r:id="rId86"/>
    <p:sldId id="425" r:id="rId87"/>
    <p:sldId id="426" r:id="rId88"/>
    <p:sldId id="427" r:id="rId89"/>
    <p:sldId id="428" r:id="rId90"/>
    <p:sldId id="429" r:id="rId91"/>
    <p:sldId id="430" r:id="rId92"/>
    <p:sldId id="431" r:id="rId93"/>
    <p:sldId id="432" r:id="rId94"/>
    <p:sldId id="433" r:id="rId95"/>
    <p:sldId id="434" r:id="rId96"/>
    <p:sldId id="435" r:id="rId97"/>
    <p:sldId id="436" r:id="rId98"/>
    <p:sldId id="437" r:id="rId99"/>
    <p:sldId id="438" r:id="rId100"/>
    <p:sldId id="439" r:id="rId101"/>
    <p:sldId id="440" r:id="rId102"/>
    <p:sldId id="441" r:id="rId103"/>
    <p:sldId id="442" r:id="rId104"/>
    <p:sldId id="443" r:id="rId105"/>
    <p:sldId id="444" r:id="rId106"/>
    <p:sldId id="445" r:id="rId107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45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2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44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05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1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8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615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99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8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634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9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4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Фотоальбом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RePack by Diakov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264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238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390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262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397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267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721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0146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24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03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81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63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78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03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50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40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20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53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60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97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97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91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28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62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41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21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4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49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17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94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45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4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30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00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42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11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12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09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299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64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85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19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82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954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813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612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088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700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68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16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264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81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6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45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769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130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53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4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61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23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68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179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867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129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03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046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939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324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796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703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217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295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095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968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208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452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747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414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68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51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9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763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252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999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468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950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933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84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256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783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854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31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132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32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773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910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554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545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067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680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144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178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105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</Words>
  <Application>Microsoft Office PowerPoint</Application>
  <PresentationFormat>Широкоэкранный</PresentationFormat>
  <Paragraphs>2</Paragraphs>
  <Slides>106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106</vt:i4>
      </vt:variant>
    </vt:vector>
  </HeadingPairs>
  <TitlesOfParts>
    <vt:vector size="110" baseType="lpstr">
      <vt:lpstr>Arial</vt:lpstr>
      <vt:lpstr>Calibri</vt:lpstr>
      <vt:lpstr>Calibri Light</vt:lpstr>
      <vt:lpstr>Тема Office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RePack by Diakov</dc:creator>
  <cp:lastModifiedBy>RePack by Diakov</cp:lastModifiedBy>
  <cp:revision>3</cp:revision>
  <dcterms:created xsi:type="dcterms:W3CDTF">2018-11-03T04:24:46Z</dcterms:created>
  <dcterms:modified xsi:type="dcterms:W3CDTF">2018-11-03T04:34:44Z</dcterms:modified>
</cp:coreProperties>
</file>