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7" r:id="rId3"/>
    <p:sldId id="260" r:id="rId4"/>
    <p:sldId id="263" r:id="rId5"/>
    <p:sldId id="264" r:id="rId6"/>
    <p:sldId id="259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3" r:id="rId36"/>
    <p:sldId id="294" r:id="rId37"/>
    <p:sldId id="295" r:id="rId38"/>
    <p:sldId id="292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CDEE-B8B8-4F89-9B5C-F32AFDB9046E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81FE-6FC2-45E4-8895-90127A1EB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192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CDEE-B8B8-4F89-9B5C-F32AFDB9046E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81FE-6FC2-45E4-8895-90127A1EB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437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CDEE-B8B8-4F89-9B5C-F32AFDB9046E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81FE-6FC2-45E4-8895-90127A1EB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8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CDEE-B8B8-4F89-9B5C-F32AFDB9046E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81FE-6FC2-45E4-8895-90127A1EB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58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CDEE-B8B8-4F89-9B5C-F32AFDB9046E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81FE-6FC2-45E4-8895-90127A1EB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57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CDEE-B8B8-4F89-9B5C-F32AFDB9046E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81FE-6FC2-45E4-8895-90127A1EB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42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CDEE-B8B8-4F89-9B5C-F32AFDB9046E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81FE-6FC2-45E4-8895-90127A1EB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28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CDEE-B8B8-4F89-9B5C-F32AFDB9046E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81FE-6FC2-45E4-8895-90127A1EB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47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CDEE-B8B8-4F89-9B5C-F32AFDB9046E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81FE-6FC2-45E4-8895-90127A1EB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26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CDEE-B8B8-4F89-9B5C-F32AFDB9046E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81FE-6FC2-45E4-8895-90127A1EB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73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CDEE-B8B8-4F89-9B5C-F32AFDB9046E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81FE-6FC2-45E4-8895-90127A1EB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45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CCDEE-B8B8-4F89-9B5C-F32AFDB9046E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F81FE-6FC2-45E4-8895-90127A1EB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8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738196" y="294233"/>
            <a:ext cx="6782588" cy="72455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/>
              <a:t>ФГБОУ ВО «Красноярский государственный медицинский университет имени профессора В.Ф. </a:t>
            </a:r>
            <a:r>
              <a:rPr lang="ru-RU" sz="2400" dirty="0" err="1"/>
              <a:t>Войно-Ясенецкого</a:t>
            </a:r>
            <a:r>
              <a:rPr lang="ru-RU" sz="2400" dirty="0"/>
              <a:t>» МЗ РФ 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Кафедра </a:t>
            </a:r>
            <a:r>
              <a:rPr lang="ru-RU" sz="2400" dirty="0"/>
              <a:t>терапевтической стоматологии</a:t>
            </a:r>
            <a:endParaRPr lang="en-US" sz="2400" b="1" dirty="0">
              <a:solidFill>
                <a:srgbClr val="A20F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 b="1" dirty="0">
              <a:solidFill>
                <a:srgbClr val="A20F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73" y="493966"/>
            <a:ext cx="1558435" cy="1049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0047" y="2105299"/>
            <a:ext cx="7880646" cy="415498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			Кандидоз СОПР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Классификация</a:t>
            </a:r>
            <a:br>
              <a:rPr lang="ru-RU" sz="4400" dirty="0" smtClean="0"/>
            </a:br>
            <a:r>
              <a:rPr lang="ru-RU" sz="4400" dirty="0" smtClean="0"/>
              <a:t>Этиология</a:t>
            </a:r>
            <a:br>
              <a:rPr lang="ru-RU" sz="4400" dirty="0" smtClean="0"/>
            </a:br>
            <a:r>
              <a:rPr lang="ru-RU" sz="4400" dirty="0" smtClean="0"/>
              <a:t>Клинические формы</a:t>
            </a:r>
            <a:br>
              <a:rPr lang="ru-RU" sz="4400" dirty="0" smtClean="0"/>
            </a:br>
            <a:r>
              <a:rPr lang="ru-RU" sz="4400" dirty="0" smtClean="0"/>
              <a:t>Лечение</a:t>
            </a:r>
            <a:br>
              <a:rPr lang="ru-RU" sz="4400" dirty="0" smtClean="0"/>
            </a:br>
            <a:r>
              <a:rPr lang="ru-RU" sz="4400" dirty="0" smtClean="0"/>
              <a:t>Профилактика </a:t>
            </a:r>
            <a:endParaRPr lang="ru-RU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13918" y="4321291"/>
            <a:ext cx="4057289" cy="233910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dirty="0"/>
              <a:t>Выполнила: </a:t>
            </a:r>
          </a:p>
          <a:p>
            <a:r>
              <a:rPr lang="ru-RU" dirty="0"/>
              <a:t>клинический ординатор </a:t>
            </a:r>
            <a:r>
              <a:rPr lang="ru-RU" dirty="0" smtClean="0"/>
              <a:t>2г</a:t>
            </a:r>
            <a:r>
              <a:rPr lang="ru-RU" dirty="0" smtClean="0"/>
              <a:t>о </a:t>
            </a:r>
            <a:r>
              <a:rPr lang="ru-RU" dirty="0"/>
              <a:t>курса </a:t>
            </a:r>
          </a:p>
          <a:p>
            <a:r>
              <a:rPr lang="ru-RU" dirty="0"/>
              <a:t>кафедры терапевтической стоматологии </a:t>
            </a:r>
            <a:r>
              <a:rPr lang="ru-RU" dirty="0" err="1"/>
              <a:t>КрасГМУ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Кох </a:t>
            </a:r>
            <a:r>
              <a:rPr lang="ru-RU" dirty="0"/>
              <a:t>Елизавета Сергеевна</a:t>
            </a:r>
          </a:p>
          <a:p>
            <a:r>
              <a:rPr lang="ru-RU" dirty="0"/>
              <a:t>Проверила: КМН, доцент </a:t>
            </a:r>
            <a:endParaRPr lang="ru-RU" dirty="0" smtClean="0"/>
          </a:p>
          <a:p>
            <a:r>
              <a:rPr lang="ru-RU" dirty="0" smtClean="0"/>
              <a:t>Тарасова </a:t>
            </a:r>
            <a:r>
              <a:rPr lang="ru-RU" dirty="0"/>
              <a:t>Наталья Валентиновна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3555" y="6260283"/>
            <a:ext cx="871870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19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331" y="1023582"/>
            <a:ext cx="10630469" cy="51533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Довольно часто при поражении кандидозом слизистой оболочки полости рта в патологический процесс вовлекается слизистая языка. При этом может наблюдаться несколько форм острого псевдомембранозного глоссита:</a:t>
            </a:r>
            <a:br>
              <a:rPr lang="ru-RU" dirty="0" smtClean="0"/>
            </a:br>
            <a:r>
              <a:rPr lang="ru-RU" dirty="0"/>
              <a:t>• </a:t>
            </a:r>
            <a:r>
              <a:rPr lang="ru-RU" b="1" dirty="0"/>
              <a:t>десквамативная форма</a:t>
            </a:r>
            <a:r>
              <a:rPr lang="ru-RU" dirty="0"/>
              <a:t> - на спинке языка участки десквамации эпителия, чувствительные, болезненные, окруженные темно-желтым трудно снимающимся налетом.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• </a:t>
            </a:r>
            <a:r>
              <a:rPr lang="ru-RU" b="1" dirty="0" err="1"/>
              <a:t>эритематозная</a:t>
            </a:r>
            <a:r>
              <a:rPr lang="ru-RU" b="1" dirty="0"/>
              <a:t> форма</a:t>
            </a:r>
            <a:r>
              <a:rPr lang="ru-RU" dirty="0"/>
              <a:t> - отечен, гиперемирован, покрыт пенистым, вязким снимающимся налетом.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• </a:t>
            </a:r>
            <a:r>
              <a:rPr lang="ru-RU" b="1" dirty="0"/>
              <a:t>инфильтративная форма</a:t>
            </a:r>
            <a:r>
              <a:rPr lang="ru-RU" dirty="0"/>
              <a:t> - слизистая оболочка отечна, гиперемирована, боковые поверхности языка покрыты ярко трудно снимающимся налетом, сосочки языка инфильтрированы;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• </a:t>
            </a:r>
            <a:r>
              <a:rPr lang="ru-RU" b="1" dirty="0"/>
              <a:t>эрозивная форма</a:t>
            </a:r>
            <a:r>
              <a:rPr lang="ru-RU" dirty="0"/>
              <a:t> - слизистая оболочка спинки языка гиперемирована, отечна, покрыта рыхлым налетом серовато-белого цвета, легко снимающимся, с образованием эрозий.</a:t>
            </a:r>
          </a:p>
        </p:txBody>
      </p:sp>
    </p:spTree>
    <p:extLst>
      <p:ext uri="{BB962C8B-B14F-4D97-AF65-F5344CB8AC3E}">
        <p14:creationId xmlns:p14="http://schemas.microsoft.com/office/powerpoint/2010/main" val="3182713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AnMAAAFyCAYAAACeBFw2AAAAAXNSR0IArs4c6QAAAARnQU1BAACxjwv8YQUAAAAgY0hSTQAAeiYAAICEAAD6AAAAgOgAAHUwAADqYAAAOpgAABdwnLpRPAAAAAlwSFlzAAAXEQAAFxEByibzPwAA/3lJREFUeF7s/VVwXWnStgl3dzVUQzEzV9nlYkOZmZmZ2bKFFlgWWGAxM8syM9tltsVMZipseOmjmZiI/zT/617aq1pd3f3NxJzMSTsiY23S1pas9azruTPzzp/97F///vUb+Ndv4F+/gX/9Bv71G/jXb+Bfv4F//Qb+9Rv412/gX7+Bf/0G/vUb+Ndv4F+/gX/9Bv71G/jXb+D/w99Ac2q0dWTFW3t2grVkbLfWzDhrz0201ux4Jzrykux6QUq3Y7K15cTbndJ0e1CRZTeKE60tN9ba87bb7dIUJ64XJlhnQbwT7mP3KzLs693Zdqsk2doLEq2jONmul6VaJ9GhrylPs+u8poOj4havvb0nz27szLYbu3Psxp4c69yZZdd3ZdvNPbl2c2+e3dqXbx28rnVnhrXyta3l6QTHsgyrzU2wKylRdjl5m11MjLCz24PtZFSAnYkOsgtxW504GR5oR0N87YC/l+3xXmf7/DbYvoBNVrFxjZWsWWaFyxdZ/qJ5lrdwruUvmGvZc2ZaxrQplj5l0o+RMWmiZUycaCljxlnC8FGWMGykJY0YY8kjx1r8qNEWM2KkRQ0eYhH9B1hY3y8tvF9/ixgw0IlQ7gd89rl5fdTLvD/7zAJ4LmTwcNsydJT59Bts6/p8aZuGDLOZPT60j3/7W3v7kUfspZ/9zJ4jniQeI37/s5/b73/+CMdfEo/Y4z/7hT3x8593Bc89zmu67uv413iMx/6g+IUnuK3H9Fodf89rFXqNe9u5z3v+ge/RPR7nMfd7PvXzX9g/i8f5+sd+4X6erq95kq/tHvrMf+Az63M/xfPP8jUvEK9zvyc/55e/+p2NfvxZm/r8y7bwtbds7bs9zPudD833rR4WQIS8/5GF9fzMwj/83CJ6fW5hH/WzrR9/aWGfDLDI3oMt6sshFjtguEX3G2RRfQbadn7PcQOGWezAEZYwdIyljJxgqaP4Px07xXInzbSciTMse8J053b+9DlWMGeuFc9fYDuXLrO9a9bY3nVrbJ/XGjvou96O8LdzdPNGOxWwwc4HbbQLIRvt7OY1dtx7qR32WmBHNy2wE76L7FzwSrsSvt4qt220uu0BVh8faHXxQUSw1SVsscbkCGvib7cxmUiN4TxM4BxMtRuFaZybSdaZn+LcVui2oqOY5/jbv1HB+bEji/up1pafxLnJucw53cD71SSEExHcjra2rATr4H3bOOfbMmLtBuf6zZwEa02Nsrq4UGtMDLf29Bjr4Lm2tGhrTo60pqQI57Ye0/1m7rdyVLRwW6HbjfFbrTYm2Dm2pmyzJv0cSfp63d5mtZyP1QlhVpUUbnVpUc4605y53Wr4+nq+fyPft46vq0zYalfittjV+FC7lhxu1elRVpUSYdd432vbQ62ac7iB91VUc//KtkC7GBFgFyM32yXdjuJcjwmxq2n8HHsK7fbxXdZxpNzaDpRY+75CJzoOllrHoVLrPFRm1w+X282jFc7rFHdO7LZ7p/b+GLqvx28d2+mEXquvUbhf43793ZN7nMf0nL6H+/66ff1gmd04VG7t+0usdXeBtfPZOvcVO8f2XQXWtjOPda3IOveUWNuuImvakWcNRL1iZ7417uUxfS3v0cTnrj9YYrX8LDW78q2mItdqyrOttjTb6kqyrK44y+qLMq0xP8PqMpP5ncba5agwu7otzGqiI6yKqNvO/01ijLWlbLfr6XHWmRZnbclcC5K2W3sKfycprPHJCfxNxPHaGL4u2mq2bbP6yHBrCOdvJTTI6kMCrCrA265u2mBX1q+1a+vWWo3XOmK11W1YbU1Ey/pV1rRqmTWtWGLNimWLrHHZQmtet8I6fTZYq7eX1WxYaycXz7fs4UPN69VXbMavf2WTWKOmP/6kTX3qWRvPccJTz9nUF1+z6a+/ZTPeeMdmvvWezX77fZv97gc2+4OeNqtHT5vzYS+b9/EntoD1VTH3k09s3ief2nzW2fmff25L+/WzNUOG2KpBg21J3362YsAAWzdsmK0fPoLHBtmi3n1sVq+eNuPDnjb7I33tF7bg834268NPbHqPj2xGz49tzsef26Iv+tvKL4eaD2vG1hnzLWb+CmK5Rc5ZZBGzF1jojNm2fsQom81nGffGGzbu9ddtxvsfOJ9vxrt85vd72Kov+prv0OG2adBQW9+3v63p3c+WfvaFzf/kM1vYu7ct6T/QfCdPsVRvbzuRl2sPaqrsP+/dtv/1/Xf2P//4vf3l4QP74f5d++Gb+/bD9w/sjz88tO++4/a3D+zfv//W/uuHH+x//vu/2f/57/9u/8ef/mz/49vv7f/4/o/2//vzv9v/9f2f7L/de2DftbRax1cX7crOfXYgNcPywyOsKDrKDmWk2VcFeXYpL8f2h4Za2KixNvn3T9p4rjUrnnzOcrm+XV693BrWr7CqhTOsesZYa5g0wpomDLXmcUOsZewQa5080jrmTrXOJXOtc81Su7FprXUGeFnnFh+7zXl6j/P4a87hrxOj7EH8NrvL3+MN/i7bt4VaSxixNdQ6tkXa3aQE+yYr077JybaHuQS/i6/zC+zbogL7vizffijPtz/uLLQ/cd78ZW+p/ZnjdxUF9rA0x+4XZ9p9XvNwT7l9c6CiKw7utG8O73Li6yN/jW+O7rRvOb+/O77Hvjuxz745vd+++eqQPTx/xO5dOGJ3zh2yW2f2212OX18+bt9ePfljfF952v5Yfdb+VPOV/VB1xr67dsr0mG7/pe68/UfjJfvPpsv259pzzmv+veGi87ie/57XfnflpH1/9ZT96dpp+/eac/afNeed+K/aC/bfai7Yf1WeceI/ef7vsPEfwpzALivOWWC10Aru2ljoBXad+cBYLqCWn8gFhvuFfwttN4p4HJjryAcKATzdFsDd25FuAjrBXVs+oFjA9+A5N9oFeTznwpyOnTsynRDAKToqum7fAuRuAHSd3G7nsebSVCdaytKspSTNGvhc1zJi7DwXJIHcOf5YzsZusdPRwXaChf5YmJ8d2+pr+/mD2u+/wY4E+9nxLZvtaLC/7fXzsh0sQMUsOgUsNAK5PEBOMJczd5ZlzpxuacBc6qQJljJxvKVOGG9p4yZY8mjgDZCLHzrCEoePdoBu+9CRFjNkuEUNHGoR/Qba1t5fWhCLQtCnvS3w89622RMBX/Q2v8/7mn+fARY4CJgbNd4ip84y39HjbdRrb9g7v/yVvQLMvEA8D9g844AaYPQjXD0CdP0SAPqlPfmLRwiASgFYPclrnyYERk/xeoUee5LnHuc1j3lCt/V1ip8+rvuPeyDvpyCn+491g0aBmb7vMzyuz+mGPkPX9+36HE+7IWhzgsc9YKfvJfATsD7NY89x/xXiTW6/z/t+9PNfW+9Hfm0jfv+YzXrhFVv5xnu28V2AjvB/p6f5v/WBBb7b08I+/MyiPhto0Z8PtujeQy2mL9DWb6jF9h3C7UEW9+VgS+w/zJIGjbREQC55xHhLHzPZssZPc+CtYOocy58y+8fbRTPnWdEcYt58K1u02HYsW2YVK5fbrrUrbC9/MwfYEBz0WWcn/NfbmcANdmozgLdpme1fM9cObZhvx7wX2Um/pQ7MXQpda5fDvaw61t+BuMakUKAkzGoBlzogRjDXAoQ0stlqzojj3Eu2m0XpP0KdA3A8pqMAr6Mk3To5F25U5NjN8kxrL0qxVjY0Oo+bgKN6D0RVxfE9EgGx9O3AHOd1eizfLxw422adQFon57xArQWYckFOt/WYAE9AJ+DrDnPNPN4AAOrYLhjzwFwTwNYO/AnmGoDI+vhwq+coqBTMCdIqE8OsQZ+Pr6viMa05Wme03jRyDtembrOalEirAeQac/hZcrZbHY9VxYdZNVHPRUBrmICuBqCr4jyv5Ki4DMhdiA6xKzzfvrvQbh6psDbAp20/4LQPWDpQ/COMuVCm440jOxyQE5AJ5nRU6DEX4gRtCkGaQo8L3n4Kc3pO30/R6QG/m4d3dMEcANcimAPOBHPXAbQObrfzWCsXoeYd+dayk9uAXfOuQqsrz7W6CsCO5xs8QNd0oNQagdMGfp5aYK62PMequXDVAHC1hWxqibr8dKvLTrXq1AS7GscGF5i7HLHFroSF2GXiWmSo1cbye0wE1FMFc2zGiZvA381MNhHpbBhSk6wVmGvcHmv1MbFWG8n/CxfZ2hA2IcEBVhvkZzUBPlbts9EqvTZY9fr1VgPU1axbabVE/dqV1rB6hdUDcY0rllrzquUO1NWtWGz1QF7jxnV2aeVSOzhrmkV90suWPv6YTeGcn/zIL2z+k0/Z3BdetCnPPGsTn3rGpjz3kk196TWb+frbNuP1d2z6a2/btFffsimvvGmTXn3dJrFmTn3rHZsN1C369DNbyUZasbRPX1vMWrsMeFs3dKh5jx5tXiNG2MqBAwG6vg7grQbuFMv7A2kCPjbYa1i717BerGHtWAG8Lf4IsPvwU1vApnH+B5/Z4h6f20o2jOtZX7wHjjHfwePNZ8hY8xnK+w8aYYs++swmvv6mTX77HVsKJAaMHWf+o8bY6j79bOXnfcyf60bU1BkWO322RUycYlvHT7Jgrim+gNMGIG9Zvy9t3qef2/zefS1k9hzbn5BoVfv3280rV+3P7R32H7fu2H/du2//9fVD++/ffQvgfWf/60/fAW7f2/8J8P2vb7+1//UNjz94YP/j7j37j+s37WF1nbWcOmPnyypsd2Kypfr6m++0mTbjs97W/8WX7ZMnn7Q+zz9nI97mc3/Yw6Z98J6NeOZpG/Cr39gA1uERrMMTud6sf+ElKx0z0ipX8X+5apFVzZ1sNcBc/fih1jhmsDWNHmhN44Zay7Sx1gbQtQN011cvtY5Nq60tYK3dCPWxBzFb7GvWhofbI+xu9Fa7ERFs7WGB1hy62ZpCAq2JzUL7tnC7mxgPzKXb19kZ9iAn0x44QJdj3xTm2rclOfZdaa4DdD9w7vxpdzFQV2zfC+ZKsu1OQZrdLs62+7tK7Ou9AN2+HfYtQPftkd2A2x77xhNfc/z6GIDngblvPTD3LeD2zYWjdh+gu/3VQbt5et8/hDlBmSBNsCao030dFXpM8Cag+3PteQfiBHb/Vn+h67VA2g9A2h85/qXqrANz/9Ed6KrP23+v/ur/HuY6AbhWdukt7OLbUOqk0jWyuDdpZ87CKqATyN0uYfdfmMyCq8c48VHfBGx3gS+BmmDuZnGSc3RD9xV3UOHuop51FCZaCzDXzNcqBHRtPN/C17TzGkUL95uLUAFLgToUOYVgTkcpdR0cBXBS4wRxut2+A1UOxbCGRf88F4kz27fYOS4QbnwF1B0L97c9Aetst986O4Iqpzi+NdCOsbPc77/Jdm5aZyUsPEXAXOHyJVaweJEVLVlkxUsWW+GihZY/b56lT51iiePGWNL4sZYybpylcHImjx7jwNx2lLU4QsdY3QboEgC7hGGjLG7ICNvWf7AFfdbHvD/8yLw/+tj82YEF9e5vgShEgZz4gSPG2eYxk1hYBtmAF1+xN371a3teahy70+d++Qvil13qmaO4EVLi2CU9yYn1lAKQEjh1B6nneOx5Husegi0H9rpBnKuo6bEnPPEU37cLBD2g51HNpMZ1BaAnZc5RCz0gJ0WNx5/lfvd4js/7LMqcjm48y9fpNc7n9RyflrrngJ2gr+s5ffZXePw1Hn+D936f5z7hOOBXv2W3/rTNZ6fu9X4v82HX7P3W++YD4G1+u6eFo8xFfNwfqBsE1CkGWtTnAyym90CL7zvYkthVJ/F7T+T/Jwk1NWPcJMudPMOKUOGKZ861Qo553M+bwmPcL5u/yMoBudKFi6xw/nwrWbzQdnBR2rV2ue3ZsMr2Ege9VtpxnzWOQnfcR/cXAXWL7ZjvEpS5pXbaf6mdDQTowjeiKAUAcihYaYISlJLYEKuM4QIJGAnABC2VghaApC2Hcwugu1PKuQDItXCe6tghsGMT08Hf/w3U8uso061saJpR0AVzjuIOEOookFM0pcXazfxUu43i1wrQCdykzN3hHL/O10iVE9gJ3ARwAjrBXIOAywN7OrYJ3nisGsVbz+m19cCc1D093y4Vj88ukKsVSCqAuXre7xrQenk7MMHrXVVOn9eFuVY+Tws/Q23aNqsm6rMACQCvGkXvKtAmZa7RUTD5bJ5o4FgnpY7fmZS5Myh15/iejahV1wGolv1F1rIXJQwAuoVK5yhtx3c6ACeQE3zptuDtPgu2QkDXXZVzQU6v6w5zt07sshvHKkzHO6f2OMeOw2XWjGqm79vJ97txFJDzfK8OqXFEBxB3HSi7KcWOo8CupSLf6lEUGjm27St1YK5LmeuCuUZUPCl0TvB6Het4rrok0yrz06xakZdqNbmeyEiyquQ4B+auAW5XI8lObAm0r4L87dyWAJS6EKuJ5f93+zZrQaXrSI23uzlpdo+L5l3UkDtZGXYrPdWupyRbawKgHQVoh/J/sNnfqoG4Kr9NVkPU+hCbCICuBtW6du0qq12zkgv9cqtducxqVixzoK6Jx+tRdKqImvWr7SJrbfGoEeb3xqs269e/tHGc3xM432c9/oQtevElm//qqzad9XDmy6/ZXNS4OUDcPDZtczjPp78CyL0IxL3wqk165XWbDNDNfOtdW9jrY1sJMHkPG2H+ZE42orqtBupWkxXxGjbcvEeOdI5rBgxyHl+l+LK/rQCelgF+q4CntV8AfqwVG/qiFPYD1gaMsk0o+35DxtjmYePNd9Bo8/1ypPn05bP3H20hwyZb1Pg5ljh7qSXPW2rpi1ZazLQ5FjByjHmRoVnP99rMxj8caAsC1jYNGGJ+g4dZxNhJFscGPhagip0+C7ibaVt5Tahex5rkNXiELeM6sRD4W8Z7+E6ebttXrrey8Bg7V1BmrcdO28NrNfbvbR32P+/etf9266b9pbXZ7l+9Ys3HjtlXRUW2Z3u85QeFWOyKVeYFLM4B3Ma8/a4NfPFF+5zfc89f/trZLL/DGvsWv/83CB3f9UQvjp/zXD+uN4OJkdyfwnUi4I3XbPf4UXZtxXyrXDDdrk0abjXjh1sj0TphuLVNHGmtU8dY26xJ1rFwpt1cuchubVxlnb6r7Fawl33Dpuvb2K32IGqL3SZb1sE1uTXY15qI1tBAa4/Yajdjo+xeUrw9SE92YO5hDkCXm2kPC7Ls66Js1LksB+i+L8uzP5YDcyh0P3DOfMeG6Gtg7jbnw63CLHuws9i+Aea+dWBup/1wdK/9ALB9T0iFc5Q4YO5r1oRvUeZcmPtGKhww94C4h0p358yBv4M5qXAutP0zmBO4uWqcbrswJ+j7AQVPqpyA7s8uzFUDdISjzgFz/wO4+2889w+VOe2aW1EA2tipa1FXKPXSxFHRzoLa6SgAyXa3LMvusSjeLAKcUOcEcy6wualV3RfUCdwUui3QkzKn0GM3SriAAHOtUvB4XqlWwVwr4SpzrSh1jaRjW3mtIK6Nr20F2nTbhblGUrUtAjoPzOm5DlJM1Sz6gjlHmWNXf5601VdcOM4K5iIDbR8psD1caE+wAzgRFmSnI7fYMZS5HV5rrXTdKitGaSlZs8KKli9FmVuAMjffCjjm6/bcuZY1bRqqHKnVCahz48YDcuMcaBO8JQxDlRs+FnAb5dyPHYQaxMmqowBvO0AXjKwukPNCavdGSt/cZ5AFARThE6ZY4LjJNq3Hx9bz0T/Yi5w4L6C0PcPuVOD2FMenSbVKddPxGT1H6lHxHMrcc84RcOOEdAIA0nu8zGNStl7hPbri56Rr9ZpHSGNKQeuK5xwAIwSE+h6EQMoFMt2WiibIUjq0e7jgpa9/jufc763v/5K+H+/1EiD303iRz6N4QcCmr3OUOH2Gbt/XA4V63xd4f332t3i+B/c/Inr/4pc26JeP2oznXrZV77xvG9/70Da88b6te/kN83v7Iwvt2ce2kWaNdlS6gRZDxJJijWO3HQ9Ex/cfavH8v8Tzf6j0eOaEyQDddAfgdMyZhFLHsYCdc+ncBVYOyJWQai2USjd/npUuXWgV7Db3oDDsQ6Hbu255F9D5rnXiiLfuL7KjPqRbNy2yQ6RcT/gvt4thm1DmNjuKXAuw0kQK8XKkv50P93FSkfWcm+cFI0QVACR4c9OrAjspckq/OuocadXrgNxNyhIEc21suNpJszZnkUZlo3YjD+Dja5S2rQasBHO3CzknUXFuSfXjPL+NInaXkgodbwBRHfpa4Kk1PdqJZhQxpYB1bHNgL875OkFbLRsnNxUrqBP4dSl6+rlQGUnttjjpVt5DAIZiJ1VOaVSlU2t5jwYeU4pVG0jdbuB7N/IZlIqtSo20Sn4/lYCcXi8VT1AoRa6e31UN57ZSrXpMvzspc5dQ4k+hwp+KIn3NJrSTFGcralw7xxukVhVS635UzDxqm2CtuzL3j4DOVeHcFKoDeFwArgNrOt4+uds5tvM99D2lCArmrnsA0FHrUNOUar1+gBQvIOekX4G5G4CmFLl6lLgmKXMoDC17UOc80bK32Jo9UY8aJ4hz0q9EQxlp1oJ0qwbiqrOTWQuJTEAOOKsixXptO79LgK0qOtwuhQXbOTaxZ8lMXOAiepV1UCpdFSnYxrhou5nGOo4Scjcrze5mslnPSAHoWK+TUE5juUaEs8kI2my1wFyNLxsTpUk3bnBArm7DemtYu5ZYY/VrVgFxy62S9bQakKsB7ipZX69xvLxyhZ1eyHk0crj5vorixlowlvVlPOvFJEpLpqPKTX/2WZv2wgs2/aVXbParbwJzb3N82+a89q4tePMDW/B2D5sP2DnxPmpcz49s+adf2FpSll4DgSXKX/xGjDaf4SNtvZS3LwG6fgRlLqsUlLMo1vcfZBt4/RqeX8em24v7mzj6AWyBwyZY0DAUsxGKiRY6eqpFjp9l2ybMsZARky1g0BjzQ5ULHDrJwscBZdMXWPzshZayYLmlLlxm8awbQQDlhi9JmXId2DYZBZJ1JYBMjDdrUdDgkRY5eqJFjp1sYcBbCFmZQAAwmGPI6AnmT+ZgE6UgK1EGZ73Xy6a82dMmv96DEpzPbe3gMbZl2lyLX7raCgJC7EBcgu1COc3w2mjbFy+2zRMn23wUyvEolkOffta+QF0TmPVQ6QrxgSd6sa5+Ssbji0d/b5/+5rfA3SP2Af8fig/Z1A/4/eM29LEnbcCjv7N+XHsGsvaO5mvnPfob2/bh+3Zo5iS7vHi2XZs5waonj7HGKWOtZdJoa5tMoMy1zhhn7XOm2O1lc+32etKt3ivtDtmLB2TJHoQF2G0grjNwo7VybW4N2GgtQd7Wxt9nx9YtdjMqwm7zN3mX1P99gO5hViqqHFCXn2lfA3TfAGpfF2QCddn2fSlAt6MAha7Qvi3Pc5S5u5wTd3nNvbJCe1gB0O0ps+8O7rI/HtljfwTg/njqgP1AfH9yPyC32x6yyfvmBDB3ivuA29eocQ/OHyaOOHH/3GG7p/sXj9o3V044aValU6XKSXFzU6cCPAfUCFeZE8zptkJAp6OTquV9lGZ1YU7q3L9Vkoqt+sqBOaVZpcwJ5hR/l2ZV+kO1LM0stq0s8KqfEcy1COp08eBCcYeF8N6OHHvIonGnlFRngeAOpQ7YcsFNyptSq4I69zGlVwVvgriHu7Kc0O1bZelcbLrUOaVXBXSCuTbd9tTMSZlryE+wpkIgT7BWkmJNwFsbSpzUuTZUiIYi1Dxgrs1Jr/IePNaCkidl7jIXnAtceARyZ0jnnELxOMMCf2b7VjsVE2rHIoLsQIifHd262b6KCbevosLtYKC/la9XvdwqKyJ9VrisC+ay5syxrFlKsc60zBkzLZvImjbD0jhJkjhB46hxiwHWotllxQyUMgfIceJF9x9i2wCGcHZUW7+gbosTMZTj5i/6mC+yudfHn9omlLmQISh6U2cDchNtMovR+7/+rb3sATIpUwI5J+3opEmBHBa65zmZXgDgXlSgyL0ImL3E8SWO+tpXiFc52V4HjN7g+CYnnRvabb3J6171vPYlnnegy4lfOLddFe8FD2DpvqOseRQ0Jy3KbX0+Vz3T8z8CJN/jVe4rXuP267zuddW+/ZN4Va8nBJsveyDU+RyCu24K33N85uf5mV7lNe8QH/BcLyD2Mz73oF//ziY++azNQ6VbQQpmHbv29a99YP7vfWqhvfpZOKmQiE+oW/y4n0V+2s9iWEQTALkEFlTBnJRTKagpo8ZZ+tiJfxNZgHY2i28+u+Zi1c3N7Uq3lqDWllH7s2s1NXTA3H7q5w6gzh3wIjaQfl2z2HaunGt71y4A5JbYwY2LALuFwNwKFBEvFBGUDdQppVbrElGqojfb+Ug/1CVgDhiSuiQoqRUUcV4K3FyAE9jdKs5w1Lpb1MrdUi2pakxJs3ai1F1n09WSzYYLQLuHmneL16tWTiDXCdzdp67qLl8rKJMK5ypzt4HAG6RoBXPtmWzoPCGwU+jxTt73OiUYgr4W1dmhrjWzcWrkczcAaU2q+yMagS+lizuUKiaU1tXaorSq0qdKozZns96gyOkxQZzq5QR3tTxfD0QqlGYV0FV7vsYBP48qJ5BTvdxlSiiu8bu65km1XuPxr3j8LOd9E+nH66hugivBm0BOaVbBlJN2BaAEZG493N/UzHnUObcOrnt9nKvkOfVxqHKdx1DeTlBTB8xdP05a9zAwd4gavSOkYwE9J/j+LXsKrGl3vrU6KqE+C7V7UumINlS3ZmrnGolm0sMCudZ9AB4A1z0Ed0q7KrUq8GtGxWvm4lVfSJo1J9UqMxLtWlq8VZI6vZYIyHExvBqLIhqtlDRqJwrdNVKulyKD7QJxCZi7HKYIsaoIFNhYgJ1auRtpKMKpBPVzN7iYtm0nSLW2U8fUgWrSsTXEGlDl6oC5OmCuDphr3LCBWri11rh6tdWvWmnVwNy1FSuAuFVWRV3ctQ3r7Bxgt3826+iA/ubzyss2B0VuJmAw5dFHbfxvfmPj//AHG//EE9TIPWXjn37GJj/3gs148VWbqXq55zm+8IYtepOaM9Kdaz4E3j7uY+uBsg2kRaV4eVODtlFwRg2a6tLWAVJSxpwjmQ8vQG0TJTBerNMbKLnwYx3fPHyM+QBbetyHNd2XTbY/KlzQ8EmUv0y3LUDc1rHTLGLCLIuZstASZi61uJmLUd/mW+TEuRY2YTYxyyInzbbIKRwVqGzRrBvRpFIFapGsJdGsJQK3zdTren3K5v7z/ra5H+DJ5tKbz+LNZ/MeMNQCEAUC+Aw+lIP4DRwF2E3i/afx3BhbzCZ12qs9SC+/b5Nffs9GP/uqTRTkkp2YTZ210s2TX3nNJjz/kg37w+Osj7+1IYDaUISCwWQ0Bj7yG/uSa0Yf4gui9y9+ZX1+9aj14/newNwnZIV6ca35COHgU2oX+wJxArohAPZw/k9G/uExG84aLBV15TNPWO7IwaTKF1ntsvlWM2eaNcycbI2Tx1nzpFHWOmW0NU8dbS0A3Y350+3GCurn1kqhA+j81tjtgPUodeus3Wettfmtt3Zqjzu3+KLSBXAMspsoyXf4e72bEGP32JjcpwTg69w0aua6YE4g95C6UN3vArpcR6X7BrXuAXWj94pgGB6/W5xH7VyBfU269dv9KHOHd9sPx/8Kc4K3B5RTPEBVF8x9Tb3cQ2BOytxDwRvK3EPi64vH7OGlYz/WzLnQJpgToLkw56Zd3Tq67sqcIE6v09GprRP4ocr9SRAHtP1Z6dZK0q0emPvvwJwgTkAnhe7vYK6OFIRSIE2kXgRz7UqzctHQUTv5m+z8BXNKr94s4mLATlwNEEqzduR1pVjdOjmlXF1lrnvKVUD3YCe/dJoVnLo5pVoBs2Zq55oAwFbUPBfmOoG9NuCuEdCrA8oEdC7INQJvuu0qcfUAYXNxCunZFGtGiWhBxavjc1VmxTiK3DkPzJ3lQnkSKfc0Uu65BJQ6Ci2/ioukji6cXftWO87idZS8/CFqP/b4eFsZ6YEidozFLEDF1EUVoMRkzpxtKVOmWgqFqBlTp1kmkTZpsiWPHW+JpFHjgYBoTr6wLwYCbzQ4oLZFcDvs0y8t+CNq5HpRI0ethd9Hn5sfNXNeH31qvqqBQObfgrK3YeBgG/nqa/YuUregSsqaFDEpYV0pTNXKdcGUYEbQ9Son4GtOAGYAjY6v87jg7S1HvUIyJ97l/nt8vVKTCu3E3uP5d/UaJ235tyH4Uo2e4uVuIYXtBUfBk2qmz6K0KbDlwCUQyO2XOb7qpEO7ZPofAZLXvsPzb+vYPVDr3Ptv8bjiTQf4fm6vSUXU95dyx7ELKPn+HF92PnNXGuA9bn9IKO3aB7gdxqKlYull1NKsff0D8373Y9vcs7cF9fzCgnt+bqEs+qEf97bwz/o5jRCxLNyuciqgc6FOdY+KVHbHSr+mExlS7aah0s2abcXAXDnp952kWXcDc7upDdpNiv4gCu9hinwPAnR71y6xnavm2771i+2w9zI76rvcjgNyZ4O5oEXT+MDfZgPAIwiq5+/1GmAnoKsB7OpSUJl4rI6NVgNAJJiTGid4E8gJ6m4Dc0q73t5JgxDKtM6FNkI1c00Al8CoDei6rXo7FDgpc4K5jmyADaC7LoVP57onzSplzkm1AnPtUuYAOYVudwBdgrhOzn897yh3PNeCctbE+dYCdDWinunn0X0peM0ojnr/60BkZyb1tYTKOaSsKc2qJoh6fT3fX6qc2/xQjbJXBRTqeaduDphTVPP+NfxOBHt1KHBS4lQn50CcgvP8MgB8hdtXVWbB7bNs4JrZjArWBHMdSqXqqJQr4NQqhQyYcxsg3Pq3/10DhJuSlTKntOktF+YAuJundtuNk7us/SjQBsg1HwTQgLmO412gd5NoBSAbd+U5Kd8ONWQIKkmVqoauiU1zM0fBmuBNIOeGq84J9KTE1e3IdZodpMipxq6ZYyMwVwvMXQXiLiVE2yVSq1dQ5K7ERPK7ibCrbFyrY/i7igeUuTjWsh5WxfO3x2NXaWq4AtBdI6rCqd2M2WatvK4NEGwDAFt5j8ZIQD083FopThfIdbB2Nvt7W6OvlzV4A3KbNlqzl5c10SBUD8DVLCedynp6Fai7IpXO19sq/bxtP3XIyYMHWsC779jyZ5+2xU8/bUtffskWvvSSzXr+eZtBTH3+RZodXrLppFfnvPamzSfFuuD1d0m7vm0LX33XVr33iW38pJ9tYp3d+BkNY4CcQMgHmJOqtgEFbiXpRMU6lDo1GQjU/EhbbgWmokltbqOMYitpTilgQSPGOkAXNHKcBZBl8Wajt5G0qvdAPT7ZtoyZZmHjZ1rUlHmkRBcBcYsAtrm2bRr3gbrEuSssad5Ki52x0KJJr26bNIvXT7Xw8aRfJ06zbWRetlJKE8Am0qf3AD57X1vzwae2rsdntukjGiG+GGC+AJ0vgCmAE8gFDyOlO2iUeZPq9Rk40kKp6w0dOY307mhb+8kgW9WL+r6eNHF82NeWA7WrPulja0gPr0adXNnrE1v+wYc2X/WF1BdPfe5Fm66aw6eftwmPAWRsgIf84jc28OfELx61gTSYDXr0MevH470Bvi+Auy8Au96/Ra2jdrvPowAhYD3+5VdsCjGB9Owo1vUpj/ycZrMP7NTSBdZAs0vN0vlWPWuqNUyfaE0odE2TRzmNEQ2TR1jrrAnWvnA69XOzrHPlfLu+brFd91qOUreKoDmCZrIO1LnOwE3WSS3mdbJmtyNC7S5/e/f4W7xPo8799EQH5pReFbj9gBr3fUmufVdM7RwhoHtQgHLHufCA1zwE6B5QM3evKNfuldAIsUPqXLmjzn1/bK+TZpUq981JSivYiN3n/H1IqcVDF+YuHHbSrIK4by4ddxS07oqcWxvn1ssJ0lyV7seaOE89ne67wOfCnAN7AjjiL6qVU00d4PYXgK47zKn5wQW6v4O5+jg6yjxA10wapJ10a1eHGxcOT5eroM6tY9EOWqrcTS4WN1DN3Ho4qXAKN63qwpzUOkGe+5yTlgW6OoGyxtztVp9DGofHnHQrqtwNoE81cw18TT2wqFSr1DdBnGBO6pwDd7rP7UaArp6Ur6viVXPBuZK+zc6z6EuVu8AF5hwXg7MA62lHlSPdSqHl+QRSWAnb7DB1I3v8fWzfZhoiAv1st/dG1DnSratXWQkLUClAVwrQ5XHhTp8+w1IBulQgLnUiF3fALhO5PGvSVC70k0nTjbFt7K4iPDAXxm5rC+CwmZ2j7/sfm/cH1MjRAeWjFECvj1DkSL2SsvWhlmMIxaYCHXWrSg1zVC4njdrVGPAMJ8wLxEuOKgWwEW8CcG85wX0g6k0HlgRuv7D3ePwD0o89eK4n0Yv4iOc+5r0UH/F8T14nZUug1z30Od4Cst4QVPGcoErxKq93VDNHgfOEPhfp35eIV/gMrxHOZ+N93+Zr3XqL9yTXU/PXg5O+e/Tk63rwNR84KhuwyeveF+ARDtgJ2gR2vEag+KIHHAWWjuJH6Pvo8yttoLTrF8Rg0gXj6bpa/MKbtu6tnubLYhkAyAX3+oKu1oG25bO+FkwzSgj1i2F9+lskF4EoFn+pq10K61AnLe6mXgVzaah1iqxJUywPdbaEv4kdwFzFcmLlYiunmLuUppkd1P/sBeoEdEfZaR6lfu64PynXgDV2OmidnQ1Zb+e3kmLl77EBVVypQqfDkzqvq+q+jA1CRUGt42+4qwGJv3uVPhBuI4QeU5erlDpHnaO8oB3FW5sapVjVzap6M8FcC6rbDUBOXa1uN6uaKtoEV+qU5fxWN6sg7j4btjuFnIucU22cS62ULCh0240W7jdnxjgQJ2BTCtZV7dx0rI5S9FoBNK0ljion5V+lHNzW55IyV8056tTLobIJ6BSOasdjgjmlVZ3Xeermqvl+ta5yp+5cfmdq4FAo3aqjQO4CqWkpmmdR605TYN0gZRKYU7pTICVVTjAnkHI7TburbD/tZv1pA4RbK+d+rQN3qHLXpcqd3uPAnABOINd0AGUNhU7P6XGlX5VydbpqCSmDgjqBnKKZ1KmrxnUHOSe9ilKn1KvT3aqGCECullR5A6mkJgEdF6wGLmI12Sl2JTnWLqBmXFBKFYC7SPr0UiSp7W10A7OJrRLQAXONXBwb00hnk4atiYkmzUqami7VSmCthmMdF9IGoj4chZiylEbSq01hADKKSXNQgLVu9rMWOrmbfAVy661po5e1kOJrXr3GGlausjqihtvXWFMvEhfIfhxaushSRqA8ffiBbXrvHfOjyN6HztGV77xtK95911bS8bnk7fdsIbHonQ9sIbHkvQ9sBXWxK97tZctQ5Fa/+wmlKr1tEzDnAp0fEBSEwraVDdiWMROcZrItQFowG+YwGgsiWa9VrxY5abqlLlhq+avXW+FaL0uev5jXT0SNG05Kc5SFAnfhE6daCOe771CaGWhqCECdCyOtGj1tgcXNQo2bsdgiJs21kHHTLWT8dAufPMfiZlArN3clNXNLyLbMs23jUeNGoeoNG2vBNESEoLR5qwOWa8FyuvDXvM/PwLrky88QQoNF9MiJth3lLRoAjADawqXE8fUhQ8eZ35eAJUC3iaN//7GIASPNjwjk9hY+X+RIFL+xUy1q3BSL4OcPJb28WQqlVEmaMJa/1xMQftsW0Cgy96XXbfozL9qkx5628Y8+YWN++ZiNJIb9Uqrd40DdYzbg14/ZwN8+aQN5zcAnn7Y+v/+DfYlaOuiJJ234M8/Z2OdfsAnPPGNjHv21k25d9OTvLGNIf7tEvXktbhBXgLm6WVOshVq5JtKs9VNGWB31dI3TSLvOmWSt86day6Lp1rZ8rnWsXWg3Nq6w26yXt1DoOqlpb+V4PdDbboZstrvhW+wef6/3uW7f5+/6HhuVB5QQfE369Dv+9v9Umu/E9yV5DsjdB/RuUl5wl3IDAZ3q6b7huQfF+fagFGVOMLebVCt1c2qC+O74Xmrk9pJepemJc/TeqV12n7pXwdyDswdQ41DmSKl+fZHu1csnnNo2pUa7d6u66dTuYOemXPU6wZ+gzQU4F/x0dG4rPED3z5Q51cq5QPf33awoVYK5Wl1YSLmqtsWtm9OxieJlp3bOY1cimGtnV36Li8VtUjluSrV7XZzUN6c2Tg0NdLQqXKsS2Zh0AIFS5hpy6KTL5kJASlXWJDcBudtYkCjVKmVOKdYWlDensYFUqkDOhTkBnSCvHnWvOpPUDPV7Aj/BXFV2rF3lYnORi8JFLjhS6C4AqoK5Y5HUyJFWvUDn1mEaHyrYSe4mRXCQP5g97BZL16620jUEi04xxboFi7AnWbjQChbQ2crFO4duIilzDshNpZ4K6TyX2qq8abMta+J0aq4mOPVy0f1HWBiF9iEf0b3U41Pzee8j24Rtht/HX2BD0sc2UsgaDRRumzrVJrOYvU99goDpZSBGVhwvIm2/SrpBRylhUr1edUDpEYDtEUdxE7B1BSqbVDhe874Dab8E4H7ppB8FbZ8oDUl8TvRGvevNaz/nvT4R5Dmqlmw/qIsAkBSCrQ+IdwhHLfMAlaDqVT6fU3MnqBNcAmOCLD2mlKoUtTeVAvUAlmBRkNaTx3oBcx/xnr0UfO1HvNfH3P6Yr++l53mdPsuHPN7D+VkATVfRe+SXACu/EwfqPM0QSt066pxSrgCdfgae/xTo7E305/cw+te/t9nPvGRraYbwQyENZSENJ/Ud/CmQDVgH8/8Qyi52K+ECnaBOtxXR3FYKNoWdeioXhTRS4Zmk13MBe8FcOX8fZUtItRLF2NjkL6BxYtEC203B91Gf9XaaxehssI+dCd4IyG0A5LzsXOhGYM4bJUlF56hPKEtXlE5VqjAq0K4Ac4oG0ooqabhOo4IakwRzbs1cM/fVFKE6Oil0siaRMt3K+aJmiOs0At0kWgG6dmBNqlwz57Hq5VSL1+ioc5RE8LW3AMKbnNO3gbl7hdzne3b8BOZaOJ8EdTrqc1UncIHHLkQ1dAI3KXZd8NZVW+dCXotsTbSG6Hui/qtmzqnHFbih7CmcznlPw5W6Wd2aOXWtSpVTmrUuoyvVWsv5LNgT/AmAlWJV1AJ1DZ77sia5QEiZuwjInVfmwaPMqRGhmRRn294CLEOKSat22ZBIjXPB7KfWJG43q/u67ulYfZ3TCCELEjU3cCG4fWavc5QqJ5BzYe4GqRsn9eqpn1NzhOr3BHJNqHRS41pRCqXQtZJubVYjhFKr3Wvl6GxVU0RdWY6jyAnkaulcrUd5aOKC5cAc3au1HhuSS4I5QO48MHaOC+J54OwSt5VeVZq1GtWuhgtkbVI0Kie2I8BcdVSkVaG+VQFz10KDrYoi9Bo6C6tJeVWilFSrTi4wwOqAuAY2wlLlmv03WiP2Ig10pTaRZm0hWtdyQV6/zlo2oNiRdq3hsYtkPXbPmcU5NdABuA2sfb50r4Z82c8CvvjcNvT60Fb36AF4vG+L6Uhd+OZ7tuSdHraU8pOVH/Sy1UDQqvdobHj7Q1v//qfm1eML2wDQbUTV8iETEgyIRQFDqdiCpC9YArARgFrG4mWWu3IN8LbOslescaJ4g7ft9AsiAq3Ey8dSFy2zCGpjw5UCnUJqdMYciyBNGjRqCinYCXSooqgBdFuplYuausC2TZlvoeNm2halXScqjTqfzfkii526kCaImQDVFDIv420z8BWIyqaaOIHaFq4PXmzy13zwCWpcHwuiuz4MxS1+9GRLR+HLnLXI0mcvsmSsThLoqI+fophrSarDI527dcx0Cx1GffWXYy2gD4A4YLyFDZ1oMaiGiZNnWxxWShEjx9tWlMVAskU+lPn4s5YFkL71xTHBi7VvJVAsdXP2C3QFP/2STfvD8zbxt8/YqF8/ZUN/9YQN5Tjs98/ayCdeIH37so2iHnkI2Y5BTzxlg6mbG/L4U8STNvQPv7exj/2er30UC5mf2cZXX7C9M6daPVB/DSeIqtnTrJk6uZZZE62BNGsdylwTMNcyc7w16jGgrgmga10xzzrXLbGbNEbcps74ppQ5XAFuBGJfwrX5XngIXa/h9oC/13s06Nzm7/VWSqzdyUigSSfFvqZ+TiGIuw3EXQf2FLeykhyFTp2u3wJxD0sK7IHq5jww981+LEpItbodrQ+PqYt9l909jS3R6b32AAsSwdz9c4TUOVQ5wZyUOdeSRKD203AtStxGCFmYKC3r1s5173R1IfCP6nz1dLTKmuQfpVmVYv2naVbBmyCuJpbFmWMraZgWQrtopUSk1Anq5EPn+FWpMNnxhmK3TQq0Q35ySrWWqINVBdlJHtCjIJvbapJQOlZp2TbSpi2AVjugJphrBOwEc243a4d850izSplrQnETnKmbVaHbAjaFVDjdd1Q5bldxgamVbQHw5z6nxy9ysVHTw0UuJOdQ4U7SLXOGXerFxO12IT7GDpMe2A3AOcGitJMdZRk7yLKVwBwdP4V4ieXMX0jN3DzLngvIeUK1c+kodIK57On4j3HSF86aD9DNtXR2aIl4DsUNH0fn6nDbSgdlMB2VwdRrhX5BFxIn8QZk8K0oPcGoexPffc/eoyD1DVQ0dWsqfShYee1Xj9gbwI8A6sd0Io/3AO6kZElV+4Qah89QoD4B0D7i/mfc/wSI+5hwjjz+GfHFz35lXyKjD37kdzb057+lE+nXgM7PeOzn1hcA6kN8wXt/yv1PdQSaPuPrP+L7SCXr4ahmuq20bdfn6a7YCeCk4ik9qrSnQE7pXKU+pZR9wu1Pic943efO9/IEt3sDc19wdB/vw/0+fH8B5xfEZ8THhN5LCqOURkfFcz7bIwCfoFYwC/zxWA8eE8QKYAV1ffj5h/3mDzbxiWdtKV2uIexUt1ILE4hNTCAAt4XFLRj/qBAP1G3BIiaM5yJIyWzjuB2YS6SBJYXmiMQRxJixljYBoAPm8/i/72qCWGhFC+h65lgI3JUuo7uVAu9DbBROsRh9RWHvSRankyxOp6gNOY+/0rVtQXStAnHyQ6PD+hrdoFdJr14M9yPdpdsBwFIY6Uw2RBkoz6pr5Zy8RdPCXS7gqnkTzDVybnbBHCCHWt4iZU6pVjVAAGU3gLOuGrsumKtPVBMD5xwLYWcOHebF6aRg1bafisqubvSuelg1ODnnq5Q5zvWuhid1x6Le0LAh9bBa6qFjo0LXKiAnoBPMKc1aQ2ODnhPsKX1cK9sV1QUqrQoMNgJmTQCa3tuxOKJOz+m89YRTOwfI1QncBHB6X6LWo2K6HatSMlUjJzVOQCxF7iQdcqeA5Ss8fnU7apSsWEhH3qIWRinVZtKTnVLn1ASBWqdQ44IbbgODmhjU6Xqzm6+cm4J1LUv+CnNKo1Y4qdROFLh2VLomYLF+LyobqtwNpV4J1dA1AZJK96rz9ToKnbpd60iTN/N4K7Ap5bBZaVhPl2oTgNfkqaFrokOvmU49pVQbUOZq8JKrBeTkJ6f0ahO1Qw0Uh9enJZGqZ2PLOnctlk0ttW1nUdLOAGKXKCiviVEXcpdvXDXPK2piAeZo7kehzgFz13hd5dZgqwboqrmgCuSuBfraFdKp16hrqkQ5qcSTs5bUWD22PA04ATR5onnjeifV2ohFST0gV0/qtZKmiKOLF1jmqFFYNAFi7/WwdaQAffB9C6SL1BfbkE14wqmOeC3NYctYG5e+I5WuJ2UpX9hG1s6NlEpspOjf+wNeR/h8qPrjL82/9yB8OocAT6MtmnRm+rzFlrdslRWsWmdFazda8bqNVrjOy/JR4QrWbgLqNgF3XpazfL3lr9Lzvlay3s8K1myyrGXrLG3xaotfsMwSFq+yOFS2oJGTSLXSydofNQyoC6IRYjNNET4DR1NTN86poUsEwuJnLKAxYoYF8Fr/AbgTAG6+fK5AaqgTSbnmL1xh6bxmK3V4AX0GWwgQFzligiVMmGFZM1k/+L5lK8gOrdzE7bVcd5ZbxqwlXIdWWsmyDbgrrAHyFlnU2JkWNmIKnqQTLZxjDE0XiQBm3ERSu4JLQDKMzxgyZDSKHmnlL4c56mA416YQMkj6TGsBySXv9LK5NJJMe57auqdetIlsfCcAd6OfeN5GPfasDf/900Ad4EYM+v0zNpj7Q//wtA1X4CIwGquYSaTDp2BbMpGGlbmPP26J1CWeJ8XeyP9/JUJI9eyZVj9zijXOmGgd86ZQMzcVm5Ip1jx7qjXPBfaooWteMLNLoaPGuJNa41uslXeDve0+m4iHiC4PiHv8Ld5mQ3KbzcltygZus/m4w9/4Hbq0b1NHdyudjS3rWkcSNbpEO3Gdx+/Qlf0Qte5rQO4+KValWe9SN6fO1vt7Su3+/nL7+ihAR4pVNXMPgbcH8pWjyUHxgLhPvZxbI9fdW85V5gRv/wjqXLsRFwBVD6c0qkJp1e+BNql8ztdy1G0BnV7nwJy6WtXRStq1ewOE1Lm/V+Y8HlCuMieY0w5akOfWuQjmVLTcRN1OV3Eyhc0sxgKzVoCsDeWtA7+5dqBNFwCBmxZo3XbSMZ4LgpueEcy1A34NfG1tFqkagFCpVtdnTjVzTQCi0qxS5tTR2gS81eIxpdDjgjYdFV0wR6qA1+i+LE30/DkaH87qgplC+3YcjRB42FzDa6mW7izB3GnqRw6zwO3goltKUW45u8gd7CbLVq91gK542QrL5SKdyQVbkTFrjqXPJFBlMoC5jCnTLBugy5N9BZE9eRYX+hmWgk+ZInHkZBojOIH6DsdnTn5zY4CJ4dQ7jLNgJP+ZLFjvU2T6GuD0KtHVgNDVNPA6UCVokuKk1KM6ihx1y1GwACQpbY/8yr6gxk6ea71/Tj3DLzgCdJ/zXgqBXG+OfYE51UQMA+ZG/eL3NvIXQB3QM4T3GsT3GOiCHZAlkOrDe/XDy+0LqXs85qRniY94TiD5Lp9F6VzBmyBOiuC7xHtS0qTEeVQ+5zNKDXQUQYGV2tq7IPJLXqPjgF/+3PoDcP3VLUUMQukbxOceSPTX6wG1voJAvu5zjgLCT500MYDH5+kpgBPIOYCn790VPXmNfk+CQamRffkMo/7whC3jwhBG+iFy5GgLI80dgo+U4/mnrmIaUgKoZQymOSWM1EQUnW5xAwZbCjCXRm1jEhYHCfhDyYomldb+DAqZcylsLpwzn2aIxVaMClCKAlBG114Fytxe0kkHubgdoQbkOBe/46QO1N16ejMKRZg/tUtBdj7M177aAngAdVejuNBG+KLUUe8VJf+5ECAJ5SoVgAJKGlDROwCw2xTz3gDQ3Dq669TP3SzLdFKtanxoAcbqdN6pto0miBvAmupdO9T9Sq1cZxbnGuaw7Zmcpyh216XGCeY4z65z7rQ7tkNS9IAr3kfpVZ3TndqQcbteaU+UuRrOr3rZkXDfUedQ2dQEIYgTzNWrEcLz2muYdgsAqxLZNJIy1VogmGtRPZ6+H59ZqpwbbiOE1hu3McLZSKrpgbVJ/nsCuio2awI61clJ2TzP7/VkUBfMXca4+HJUiJ1Hka+ncesWBc1OWhPl6zrqWIfT2cpRYIW6dlO2IgI3j2Gw4ysn7zgelxrn1MZ5/OS6q3U3pcwBZR0AnCBOUKdjM+DWsB+ljdq5m0q9Ekq9Sh0UzLnwqPuNe4A+jk4amM/VwueUMXATQNck+xGlV9UIQWdrmwIz4RY8tByFDqCTMbDSqzIHbmJ9a6Tjrz6ZNDvecLUJ260SWFOK9SJq22Vq4aqiAGVArhaAq+VYH8/aGotyC8hVAnJXSaNewUPuSjAKJ/6bV+hYveS30S75eNkV4O2a7xq76r3arm6guWHjaqsF6upo/lG9VAPHOv72K8lu1AJzDRsx0KZurnwi0PKlzis2UWyeVD/shRekMhX+lDr4srnSMZoGpBjShEFspAK4vxlVaTOw5v9Zf74GBa9XX9tMfdhmNshBdKaHsmkOB1rCcBFQPVqMYG4uVlIr5E6wCZcCPyvz8rWi9ZssD7ArANzy1/pa+tJ1ljiHTlNSpmkLVwF2XgDeRstctt7Slq61zFXA3wY/y1nhRfqUGriJsy128jzUMaAJVW7rqKnUtmHw/uUIUrsTsBeZbpGkXJUWFcj58bkCaYYLAOSC+XzRKG8pU+k65RohiAsEsCLY9MdxrcichbK/ZA0d8f522H8rEWa7uF24dL1lzFlqadTjpQOVaXzWZBS6WNK9kaNnWDi1c9vGzLT4yQssdeZy2z6R1C73t41BPRxLPSBp1y2og8H43oUBpFF8vmilfrkdMGAkTSP9bCH+nNPk0UdTySzqEeehhM6lM1iWL+OeftGG/+5JG/Sbx2zQb1HlfvcMgIdiB+iNfQo17yXsYPClm0bKdRqdstN/97itoUkll//DyvUosmuBfkSQmlkzADcaHxbPImZY+7xp1joHRW6eYoa1zJ9mLYtnWsuyOdaycoF1rF9uNylPuU3d3J0gX7vLRuIOyvCtrUF2i2YIwdwt6udux8VwpFEnPsquJ3Mk49aJcnc9hU77dLINmSn2gKaI70jBfosiJ1VOMHcP+5IHNEE8oKv1oQyEBXOyJqFu7j5drXdperjnCdmQqINVqtxDj8L203o5x/T3HwCdYM1V29zmBoHcvwFnSqnqMQGcGy7IOfVzHpj7NzVE0ATx7zRD/Aev/XdUwX9DHfw7mBPEKaqBHqVbBXK6r/q56yz2UueUJlHnmHyvapTKYHetBbmZRoMW1bxpAgS1cY5S5wE5wZx23VqwnUVbKRrV2vA1HYBch2reSLPWZJJ24WulzqluTinWHxsguKAIzARzOgrW3No4V4Wr5/sJ5mr4XnpOUCcAdGAOr6tz/CyXUSLOks46F093XG66NeZlOTB3nqLe46QdytlF5nPxLSbFWr4O7541gB1RCtAVLF5quSguUuYygblUfIDSADiBXPpk1DlqMHKmzbIMajBSqHNIReJOn6xuV6APyTtxzFSLod4hipMpihRsNPUMIfyhL6AwtTc1CFK4nJQlR4UDc4SrxglSeqHGfUyaUXDUVfNGmhQIHITMPYoOr7G07I/BvHH0sy/YSHZKQ+g4GkDXUn8aAfpTxNofMBsEzA1/5Lc2hnqIcY8+aSN5fASwNpz3HIEqOAwIHMTtATzWHyjsT1GsA3TAklS73sQXwNPHfJaewNf7qIbvPALUAXuCOAGVrEI+VG2eIIr37ANkfknH1IBHKKzlPQfy/voeQ3huiI7EMNLLw3jP4cQIJ37J5+Ix3mcoP+cQ3msQMQD4E/B1QWCXavcJn81J0fL4hzyumrnuobStFEGpfH049uP9hv/ud7bgjTdtM0ahsePHWwSu78FcXDbTuu+L958fEYjj+xaALhKvqVgUg0TsDFJwi0/CwDMBi4NETyTz/5hJXU0eliUFpHWKSeeUAXPyIyxZSmME6tzeDXS3blxrx5gychKT6hMCOr+1mAp72flQX9Ku3qRfuU17/gXA7lKEnwfmAqipC3a6y5vZjFTRgV1NA08TYHeDtKtSr10wJ3sgOlJJs6qLVYbBUuWUkmxQ80IeXefcv4UCd13TIgC5zkwsf4C5FtWxqS4W9U81sDcBuk5HTe8COYFbs9Qzzlvdv64Ods43AV6jfN/Y1DVoY4fS1ox6pgaIOhQ4QV4NsNeoJgjZigB2auq4xASWKh7XeqBNXj3eenV46zVojVD61lH9u+xJBHBOk8NPYK5JVimod4pGbS55TTV1cpVAnUL+c7JzOQ8YX6GD/WIEXmrRrG34r90khaKGBXm7XefYJtBCAXObGG57QM2pl8OeQNE9tfpTmPvRe85R97pATuAmmJM61ypwA+j0uKPMAXO63aKGCFKwmkahLlfdb1ZdHY85IaDj8zXT4fo3MAfQOd2tqHMCuSY6V+uoF3JSrYBcHSmmesyB6+g+rafztNYDcgK6BrpSBXUCt2pUucpo7ElIpwrm6uJQbIG5mlhUPEDuCsB3KYTuVlS8iwG+dhGIu0AK9Twp1PP8PV8G3q5xob1KJ+IVbHgqATpNeqihm7sGW6dqPBcr6VS9shILEjbHl1exrmLhtPWDHub75hu2hY1TOMp3MA0LylQEUFus8Od+MN6PieOmOhFKajKQ+tZg0pChgE9InyGo6IOocx1oIZ9S9/rFYKboDLVwVLBo1C1BUSKuAMnT51oGMJe3RK4EbM7X0dS2wZcNu4+VbvSznf5bbE9QhJV4B1rW8g2WsmiVEwK4FJSx2DmLLYzUZszsxZYC5KUtWGWZ81dZ3uL1tmONv+3aEMiG38/S56wAjmahjpFlGTyBlCZqG55zfmzc/fvRgcrnDaTcZuvQ8bYNwIumBi6KY+hgbFJodFAHazDQF4Valsz3y5u/jPf3tn0+2Iv4brFygDMXJS4VgIsjzRpLh2wiIJcK1KXMWAa4zbeIUTOciBo7B8Cb59wOHzndYsbPtYQpKIXAZzQp30hSsJGjsUMZp9cK5iajFo6xdVg2LSFtPVPGyy+/aQsAu2UA9nKm5ywmpT0bR4CpL73hgN5YVLuxwN04lLvJKHkCwGlYxUxkGo+MnKeRip38uyec6RAbXnnD9nCtrOV6Ws01tHoekEYZSgemwR2LZgFwgrlpKHTUzKHMtS6QQjfNGjk2AHvNqHStqxdaGxZP7ai+1zHzv7HZ224AdLep+XRh7ibXcMHczaRYu0vn9l0A7h4lBg+5zn/Nxuabwhz7AUXuLztL8J4rxaqk2KmZU0fr/Yoi+xqY+9o1D/bUzd09sRdrIbwlT+1z4hbhwtwDUqWyI5E65052cE2B/xnMSZ0TpDmg5qmJ+7OUOSBNaty3nqkP3VU5AZ+85gR0Tlwl7Ur8mwfk/iHMXcV3rRIfJoWATp2tAjoVLN/hgnEDl/iWbjCn3bB25g6gocy5o7yUbr1OmvOGk9rpCleZ08Kt207qhrhJrdtNOlqb85D5M7uUOaduTnV21Nt1Nw12lTkdBXTd7wvonDo5FAGlWV2Y01Hp2CukaS4BoOdo8jgVFUrtDAtYOtMhaLP/ihb908i1R+nG2uW7CZkdJQ6YK8MbqQyJWEBXyiJUgjpXTLo1n47WrFlzATla6T0gl0YhvCKTmrk0miBSJqg5gtt0SGXOmEsssKSJ1F6w0EQOI+1KMWsUF/+ln3xufZleoHSkoO1FT53cSwCJVDmlVqV+SWHqBfh8RhfRF0qpcpJ8DhSpPXwMO6IFFPB70UXrNxa5Xx2xTJ9Yye52HoWuUzjJJnCSjWHkykgaAUb85nEbRUxgZzWFOogJyOSjf4VKh2o3SgG4DSeGAn1D6Woa8ovfOgA4kM8wEBgaoADm+gJfnxG9CNXWOXVqjnInsOqqzZOi108dUni/DeN7DP/1H2wEMZz7gshRxEi6pEYAe8NlPsnXjOZrRnJ7NDGO22N5bIzzuJ7/BYAHiPF9hgF2ikHc/5LfTV+lZAG6zwG6T/gsHxM6Kj5VeGCuH1/bl9uCOkHhLKwQ/KjTiRwxwiKHDrMgUjwbGQW0ifE6Plx0/Ht+aKEAXiTjdGK+lEI3wOKwOUhQuhVzaIU6XWVhkk03XK5Gfc2WQrfIqa8sWkoXK517+7gAHvReb4dR507Qbn8CoDsGzB2j0PckKdezpBLOBG/6saZOaVapWjIO1rFTI/XYVNVxXkqdkyrVmUsq1JNmVe2cGiBaNboLIFOtnDpZpczJp03WJJoEcQPYU6q1gY1NM0CortYGp7M1BmBTqlZdspoq0VUOIXgTxAnmflTnNPlFKpoH9Jo0lQGoU6iOrl6dpnThVqO+6aj7elwp1qp4fiZPU4dU/SqMki9vR02LZf3h9XX6ek1yEMzJZ05gCMj9Pcwp7ds1atDtfFV3q5olBH/qgr2EIneBTmEpc+fCZT3EiDT5YwJzTrMBtWkdsiORka/GeAFV3cd4OalVj+fcj6O7POO7HGWO2je3IeK2O+KLx9S9KoBzYU5gp/sKwd11anGk3qkZQvV0Uunc2zrq6398DJhr2o+yhyonk2D5yNVjQ1JPvVwTKdZGmh3qBXIocjXUyMmKRH5ymvJQSfqpkgtc1Xbq3zR+Kx5Yw3BV0YiLfhNjkRqAtzqmOSjV2qXK8XoAT92sl0mvXiJjcS2U6RnYNV2mJu4KPnKX+Tu+iAJ3FZir9KahgW7tqxrjxFEwV71e/nHL6VpdioccXaykV79axoQUNr3JKOBhPXtZKP6a4UxBiOg7gLKTgajiA2xLb9KjTGnx/4jSByAtErUrtA8TGnr0Jr5go0WdK1AUQYozrM8wyiAAOELHMKYuhKMwRQ8fbwnjcBiYgan7TOrlZnVFqo6AXSZeb5mLVlj2EjbopFhLNgZa0YYAywWesldvtCwim/Sr1LhYzH63sCEPZKRf0Ci6TwGhBFKYufPXsMH3sQqATlBXvGwj14W1lN+Q+pxCMwR1bP59RpjXJwNpyMBP7rPBFoFilwv0FS9Zx9evsGSaImJIg24B6AIwIQ7Bwy6Spod4au7SSdMWkuIVxFXw2UpXe2Ncv8GyBZSocylAXPrcZcRyS5m13GKBua3DadIYQoPFUDptieAhE1HiaIQA5uKxTomfTB3fJAHdbCc1Gz5yKq/Btw6DY+/ew1Dm+tsq0q2Le3xi85meI4BbRG23QreX9vzUVpDiXo19yiL87ea++T5Gzfj74e2n5xfwupmoeVNfetNmvMR4tedetalcnxY98wLm7H3s8Oy5VqkmGJTZJsz3G+fPAdoAu/kzPTAH0AF2bVLmSL82zZ9iTQtIv6LStaLSNTNZopkNQhuKbxtQ14qx/3XUOY37uok6J5hTqvUhptjfspH5lpTqdyhxPxRhIFyYbd/Rvfo9Styf8Jb7Eea4fweLkruM95I658Kc09FK3CfVepfGh+7KnGNHAsAJ5O4z0ktH11vOrXn7p6lWj92I4EwA98duat23qH3qkHXTsC7QKb3qQNy1Lpj7C0eFGiAUUuj+Tpm7EkEtBCBX5RRjs6iizql2TjVzAjkdNVdRXlGquVF6o0kmop46GncCxE1q5gRzSrV2TYdg0fCocro4uOO/rgN5t+m6u0NTQxuvb0Kdk+ecVLkb8qCjCeK6p26ug1mTbs2c1DkX6AR1bipVMCeQq3M6WrtSsdWofzWAZg0Xsko+8ylSLSciQ4A67Eporz/DH0IXyAXbAbqx9rNg7WQMjWCuePVKJ0q5EJfSSl9CN2uJ7Em4QGfNJI06BYAjxeoEIJdKMXwaBbPpAF06Cl0qjRCKNOroMllIkki9bmPnFU5X1Va6q1ZTkzWcsTRd9iBStqiRQ+FS48Nr6uJ0uj2BJUDlUwDuC4CnL+pWP9StfsDYcHZFMznxNmBuG878v+Q1Gy3PP9hyfQItnZRCLAuXH7URK/BRW0Cn1MzXOPmw55jx0js29dnXbdaLKir+kO6wHo5X0xg6lkZSQzfqZ78B6H4DOP0WaCJIxY5QalZqlurOACwpaQNJ7fYFLgV0SnUqnanaNAGcUrx9SdF+yfsN/PmjNpS07shf0yn16NM2huJaAeUYVMGxv3uK+0/QnICPFI9N/t3TNo16jCm/edIm/ZJiWr6fYgINDNrlKcbxvRWCvLF831H8fqQsDuU1gwE6RX8BHmnafp7oy1H1gErT9gf4HDBVOtdJ8+KP9PgfqM3pYdtQ56IZuxYAZCvN6s8Fx48LTyC3t9J5vA0LmSic5GNJ9yTS7ZYkc2EgOhUbg3Q64LKA+BwWfzXBFFA7WcYFbAcppt34bO2lTmgvViV7uQgeYfbvMcwwDwNyh7ggqsv1qxAf/OaoqSP1qo5X1c9ppJdSrUpX3sTA96YsRTgHnbFbqpED5pQylXqlGrNbjPLqoAO1TWo4obFXUubUXCCQkzp3Q+O+eI0ATiBXRw2eOlvVRNAEQEl1c2GuVZYjKo0ACB2Yk7+cUq3dYE63BXsu0AncnLo4BbWqbuhxrQNS8lUrp6NgrhZVThCnaMjo8pprkhLIOduiMWSEYFQNEGp6qPP4zQn0fkzFyn+OrtdrKPACtys0PFzm93YuMgB/OdQ5miDObPGzs6xt8pm7QbNDM80GjcwvbaNOrROguqHpDwp1mgri1KRAWlWKmUKPaZKD6uhU4+bW02nCg2rq3JCvnANi3WBOKpyrzgnsdN9R76TGSYGTB50nBHJOmtYDdFLlVDNXD8jJFNiZt0rdXwNA10gnqwtzrkFwJWrrNQq+Kz1+cjIHrgTmBHKKa1iMKKpISzUAda2ppNOZ6KBoSeFvCeiTUufAHLYkV9nk1tIoUQ3UVdPlX01NcTUKXRUlKaqTq95ECOq6pVmr8Ve8hip3hfmbV7kAX1q1ynZOmmTxlDFso9kokZKFZNTtbRptSCNSGDVjYX0oQWF6QvgXqHC9qH3r2ddCgaAQwdAHsnT6ktcDa6hI24C8CBSvCMpWIolt3I5ECYtkKkMMqUQ1EMQBYEnMU04lK5LM2htPpiR6TFeXZySb6QjgLHLCTKcbNWXBSssg1ZoFwAniuoDO25KXrbVYVLKtfH3AcMCHUhnVp8WR2kwAjJJpcMics9wBuZIl1Fkv93WALmb0bNvcdzTdtYPM57MhNHTwGTEaLlq4mrILH1630XKwLUmjCzZetW2kaaNpZogDtJJQ0FJ5PHcR1yBSvWVrfByo2wnUVZBu1X09nsPzKeqkJZ0ahu9dEPCm2DKc+jlPhI5QJyyp1nGzeR2KHR23OkbRuBHB9wtWMwe/u40A80ZA2huo9NK4MqyaVlLPLZCbA7QJ7qTSrUNF9MEPbz21xSsZY7b0g49sKdegZah3SxhnNpeu3Kkvc33hGjOXLuMV739oa6mF9MbrLoPRlucQROpQ6GqXLLXKWah1c2dbC41iSru2ospJmWsD5NpR5doWotgRbUrFLp2NQsfsXsa8tTIppBXrpybW0hZS/m0AXQcK3Q3sSu6wcfkaNfpbFLlvs1Lsu2yALhdVLg9/W02JyGOeK3D3jbpYSbPeBfBuc/82diZ3dxbZvX2oc8xmFcjJOPjrs131cl8rtap6OdXOdYM5mQUL6JRq/b+rmfuOjtcfUNMEZEqX6qjmhj8qtUqqVCPC9H2+8ViefM9rneYHwO1PmtGKGieIc1KsVef+97NZVYjdPcXqGAi7nWcodII5x1BYI380s5Vjs2DOsStQvUvX/FV1tV6XjYibTlUqxlPkLJCTUifAUyr2BirbLZoaZB58nUYI1c8p7epOg7ixg5SRo9AxqstTMyeocwFOdXF/bYZQnZzSq+wwPTV017AmucxF5CoXgcsoc4K5UzQ/nIrGNJgGiLP8Abiq3CFmvwnopM6VUOehdGseY2cKMQ0uxpqkSMbBCxZYNl2s2XiLZalejjRrOh2tArmk8UjktLonUz+VBNTFjZ9C+o5FhfRrAopNDKnXsFEoc1iXeFN4P476gk9/9SunQUAwJ3XuTXWO0vDwgdPcQCoTUPkciOuHkvWlUpRAj7qKxr74ts2nTsSXmovYFdR1eG+23OAIK49KsB3bEm1HRLwV+4VaDCe7N0W56zlh17DjXc9CuQwfoiU9GCNGKiAcY8utdFX5MJN0JW3xczDfnARMjfsNgPXI7230L/6AIsYRqBvzs0dtHGA3npb1Mb/ic/BZBuFFJHD71Gk0AOSAuS+lxPFZ1UGqGPwz0rh0RY367bM2+Zk3GMXzrk3GJmTmq++zq+tlC976kDb5D2w5t72of/FF7l/9FovIYy8wk/HXNg2QnIZCOJnbmgEosJuIgjiZ76GYyPPjgcZxxFheMwaIHMXvbJQUv18DkqShB/K7HOSAHiDqhFK8ug/c8XsfQIynG2s1hdbb6FiNYeEJRTEI/ISLCPU8odTyRKjLlQgHwqMwfI6nIyyBDrEkXp9OfU4GkJ6BX1UOs1yLZs63iiXLUeTWsHNf7UQFG4QKRhftIdV6BPuG46QKjpIyOELx+HHgTo0RmuV6BI+lo6pD0lgswE2eaZUAipNmZQOlbk1NUpBNkGBO3Z9SrQQ2Sp8K2lz4UbNAs9QzzjnHPBi1TnFDqh0QWMf7VKH0qbNVMCdAvKHGJfnTqZGI80aNCwqlUVX35hgFS63jvWVJ0uaphdU57gKaYM2tjxXAuUCnjZ8bUvObiSY2XPV0oTdkox7Skd4iP0nOY0WTyis4anyXLEkcs2ApfLynA3We6RDOZAhKPjRFQmPBlFo9Hebj1MudwXj5vKAOZe68Z5xXBzNRBXPylhPMtQNUUsx+DKeBAZCTPxyQJQCTnchNNUIAdN3DHdt1l443gV0nsCdwa+frpcDpPfX1aoJolgrXDeZ0v1FdrjznwJwsTNT5yn338QY+X40gjqgFPgVyGuXlTHkgvdrAqC9HmdO0B2xIrpFecmAOU19NelDjQzXH2iRq5gjdv8wm9oIsR4C6JmatdjDdoTMTX08BXTLrKOnWGmrranm+FnuSOpomqlgbK1Hmqn6c8LDOaXioU2C94yhyQJzUuaukXC8Bcucxjj2HVc/B2ZSfMLQ+krFaUSg78diGbKcBKQpvxwgMuyNInwrIovuOZMME1H2B0vbpYPwfh3C+ob5xjELpShg0HpsgauGAqugBo52viQLiYgG87UOAuGEoW9SAbWcyQzQlLQkU/2eSlsyePp+1mlpnOkBTua8GhO3Ui0UL5qYDZIBcEU0PJZsCrXjTZivYGGA5630tbfk6NsVLqGueThcr4xWJcMAraswM0pUzqEcDwIC6jNlcKwC67LmrWffnobLRXMBnjQSqwkm9BvDZAwHVKCZEJEygG5W0Z+LkhbZ9HJ+FY8pUauCmU8Yzb40TGbNWWCawV0DN3o51frbXO9hJue7hqNu7URNLVm1ygC5x+hJnbJjATRDnHrtDXdfjwCtp1e2q9UNdFNSF8bNs5nfp9QXjxRhzuO6zAbb28y+Jfo4Sp7o51cvNkAExULcIW60VrIfLe35MSraHzcMuZgZpWalxk3XtePFNPOcYr4Y5+xrU1gAyRMFkLhwfVTIe+dQXn2VdvLYUtXbhYqujbKmRqR9NC0m3LpxjbUq7LpzhAF3bPMUUx7ZEaddm0rKtzPJt45osqGtA+a1nLW1iHW3Bf+469XN3Uefu8bf+gBpRQd1DQk0RndTUtfP4dUoO7pF2vYtSd5u06818Rh6i3t2g8/s2UyLu7i21B4cqnCaIr2VNQlpVqtz9sweduEsozSprEleZE9BJqXOBzrUecWvpfmyGAOYEbs40B1KsCs1cFdQJ5ASNLtB9C9AJ5vT6P13ha6TKAXN/usztK6ft3691TX6QMqe6ub9T5gRzLtAJ4lyndqVapdC1A3PqbnWMP7mQdHnQubt2FTJjLSK7kQKlUbsaHtyaGClySt/IwkRHd6FXkbWATnEdkGsHAtXdKqhr59hZBtiRcnXVOB2dJghPt6oLc1LhmmUYTKhmToAn+NPzlzFcPcciL1sCpVlVM3dy2xYi1AG5UwzuVb3cQQp85TO3G5jbsWkDJzcyPGNmCletsILlKHL4iAnmZEmSi3Fw3ozZlj0FmMM8NkljvFQ/hV1FIt2psRTtRmA4GUXqLRbA20YreihFueGOGeUYm8EcvM9//RunrqvLvNfj8aaaL2aufgRwqDO1N3DSB2WrD6AyAKVqAs7eC+naWg2IbVEhLCf4jpgUq4hPtx3xGbYrMdt2J2Qxey/Tdm2Ns/SV3hY5bTEt9vPxWJqFiaZmCNIWjzRf7htm+7bEWv7GzZbEopCMbK/up7W9+tiCV9+zuQDjzKdfs8m/x1TyN0/bJFS1SbSpT+L25N89i9Gk0rZP2xCKYgc++jiKHHV1TrNCV5PFQD7zEJosxj+Ggvji+zbvDUbrfMhCgaS/hkJhH4w3QygUDqV2I4xFJpIdZAKfM4NFLZI0wVqAbskzr2Ig+rLNf/x5m0nR7fRfP+7ENLyPFJOAy6l8j2kA52SgUTFRod8VMfaXv0NZ5HPwuYYCeUOVPubzScUbAniq+WMoSp2aPwYTo+kmXkHqIAZFM4wuL18WNH92nkF40m2ljT+cRS4SJSEak8+4vsx0Beh0YUpiBE8a6lwWdZD5WAjsmLfE9lF0XU6tZRH1QkUYphbJeJrYTYPNISxwjtMNeIyF6ARxCpXuqM86VDoZDa9AmVuHIodSBcypOUIw1yC/NdSmalSn6zQ03JICpxFXQFa1UpkegHIMdjU7FTVLY7xucs7dKMV/zlNH11VPhxcdKp/SmTWerlDBnEZraaPlTn1wxnbxXm44M1h5jUIjuhSt8pgDrtwN24/ec9rkeRqf9NkEdOp+dT4nENfBud7JeawSiyZ8JgVz8pqUTZEUxQY1WPAeLshphJdrGPzjFAgAz3mM4zXe/zJ1eFeIC9QYnqaB5CTj0L6iPk/drFeY/nCZn1XKXOfhCmuhm9WFOdWttavz9GRXtJ3ANoRopSO1WerZMdQyHhecyWpEtiI/qmfYiuj2TfnGUQ8n6HPUNU+9nI6CNAGaC4YCOt12oU3gJojTYy7g/RXmmO4gVY5wZrHSzdogkEOZ6w5zdcBcDdYMmvZQSc2Qxnb9CHRcyKpJQdVykRPQVXLRE9BJtWtIYeOdhuILxCnt2syxmcfa6IJtpwylVf5zrJHVzG6t5O+2mg7WGuwmaikb0MVUoYaHGkCuct0KuwzEXUOlu0KcWb7ADtCpmDN8iMV+Rn0cMBfNhigWM1ydRxFsiuT1GEW9WxTqUBTp0m2AXCQbzwjgYhv3Y1DeYgGhONS4xEHjLBE1KRFoS6D+LJ51MB4TX91PwVstDbhKYz1JYV2Jp4Mzldu51Jbl0rSQDcjl0Q2axzpXQJozi1RlMlCTMhvvUJSuHUDSrsAwK6eOrhCoy/Pyt0w6WhPpYt1GU0IoALiVzfO2SShbgJCaHLZqlBeWJInTF1kqCp1UMqU2I1DKMriv9Gs2XnOqlfPmZwogFexYh7AWx4xhMsQI7E+GAYejZjrp2dx5awksU+as6gLEJWsdNU4At4fPVAHYuVFKilip11waI5L5XpF00YbwOwjGMiWADbwfkOZNOtqL77mB36MXaelN1PD5qetWI8cI/8Fdr1lL/eFKxIGVpFlVI7eENU81c6qTE9AJ5NQIMev195z6uKlM3phKffYUSnymcHsytibTX2FOLj6eixEF1qDy+dAp68+cch9qjNfSmby2Z0+nBjlr+Eg7u2iJNa5ZbzWLATvGYlaTam2QQrcIpW4RzQ+CNw/ItQJ1LaRfWxYDc3h3NjMysQH7pzoM2hu4RreQbm3lb1OG1XeZaHIPFfqOmiIQaq7jR9emkXSMpmthc3Kd0gPNGb6NQneD6ADs2rjfRk3dLcZ+3WX2sWDuITD3kCap29TK3iTUMHXbUzMndU4g54aUObertbu/nFKtbi2d4zfHfacjVU0P3WBO6ts3qr2TKgfUfUe6VQqeHnchTobBf1Gt3P9TmFONnNKsAjqlWGVFoqYHtzHC6W5FrWvlAiDQc9Kt8pHy1Ms0kyJplb0IXakt7LabKboW0LmWA1Lk1CkndU6PuWPAnGYJx9qka3G/Th2djISl0HWqEUIzVz0QJ1XObWpwrUfcujilVpVivcbn0bFzB7YNhFKt6ma9xGevpNhbKVbVzZ0A6E7R1XWCFMIJdp6uKrfHD6AD6sqoCxHQFWH6WoDPXD6F7PnMZs2dPZvFYZbjL5Ytk2DSa4koOZoWkIQ6k04HVSa1cuk0PmSSaktElQvzmESGAnmrqB/48ne//2uBviw2gDk1DcjQVxYjqofrDQz1JeXZh+iPiePop1+xJXgoBbGQJFCvUR6RaMdzy+18xQE7vWO/HSmosMPcP5K1w46ml9qh7VlWsCnUEhauB95W4n+0AGfzWbiSU6cVlWa1hXvtcna57d66nU4tdqTrg6gj2WBh1IUEsgMN0CDpzxmBQ4pj8euc2C9QGPvkqzbtCeYiPveWzWFszHQFY7IUo556mRTmb52xMAK6Yah6M55/i3mDFP6OxoOJrqot7ErDp7GTxB09ccl6S6HFPo3IWeFtGXyuTHa2RYuxBODzRlJIHMwCuJn6GR+sBzYwW3XNaz1s5Svv2XJSxEv5DAueetXm/eFFm/3oMzb9l0/YtEdI1f78D6h0v2OuI2riz0nvKsUL2I0hjTuaTqzR3B5FA8gIVL3hpK2Hki4ewu99sNNg8TMbh+q4Ek+rEFmVkG7wYT5uIAtcML6AYRgM6yKk8V/xXzLPVTAnhY7RbZn8HeSTYi3CE6qMFPeORVrMtbtWrGDhXc6MXyAadW4vmwUB3VHSBMc3+9gx6ug0JUKh5ojzoVg/oCIL6JRu1XiqOrpF3c7Qm2pm4G+8DoCpVA0aIVDSpAh5qinlqA5WpVNVIye7EseyROlXzjGpdJ10wcqbrsuEmNo0NRrwdWpU+NH4F2hrdaENFa+dc94JGhOuk9a9wderc9XxnOO8c893V5XXea7bUuxkfKzPKajTa1vUoCRPSAfeUOhQ9hsVMhDnPetZP1TvJxVOICdYc2HOvS+1zn1NFenaq/wOXKj7ikaL06hy52IC7RojxipZ364o06BxXke6Ji+0Uoemerm2w9TN/TOYA+QEcwK7DgCvszvIAWlKlbbzvB53lD3P867KJ3AToHVX5QRtgjV1uLrQ9o9grvEgrwE661EQVTOnblZNfnCBrhFlTmlWqXN1MggG5qo0fxWgq8EZvzoFoAPiFFVEDSpFnRoiPApdNalYNUjUcV8pWDVANCSghvJYK6pGG8cmPOiqUD5cVa6G9KpAroZNST31S4o6oprUl1Kr16idq2VjchWfsMMMU88bjcLWk/Pp/fcsjKaiSM6hKM6fSDzPdD5txSQ3jNF6mpATTk1cBJ2qOioi6VCNJgUbS/pvO40PMYBJEgpc+ijKWVCVUtkQpjLQPhOVLJssQw5pxFwmMmRPZqIEDWdpKG/ZeL7lAHRpahrgfia2H3nzsPmYuQivt670Yypwl0/6sohGiLKAUNsRHM66GGUHIuPswLY4KwsKs2waJ9LIgiQvXOmkZsMAO6VefWloUz2dpkFE0uUqa5IM0ql7fREINodbAbAVQx1cKLV8UdTyJUsdnEYNGyO/wvn8vsCrN+vsFkA1ko7UKH62bUSMoFQgStNF/iL88PjMWYBoFnVymZ5jFo+lUkMXg+oYigoZSIo5gM/jSyOIN7WFXpgPr+89mLTpAFvK5KFFTJhQyc1cvPnmvfsR6dHetkx1cgDYQh5f6ml4UErVrY/TUYCnENBNBt5mMIFjDt5/86krXoxKp9evp4nDB+sTb9Kwa0jVLiWDsYAylUW9sJb56CNb/VEvW0PmYzMm+SVYcSnlepW18TKzra/Mm4VSN88al8zvUuCWoNIx21VKXTuqnaJ16TxrYapE0+L5Vr9kARNFllgTTThtrKHtTGzqJLN2i87rm3Rod1Ae0M40p1aiHZi7gRp9g43MrQwYhPTrDdKvnTlkJ6ita+F+C3WmNxj5dWdvid0/uMMekmp9QF3tHQ/EqW7uPhYl9wipc1LjZE/SPaTEuSbB3aHuB8yB1RihjtX/YK7qf9K9qkkOAjSlW5VC/fY8c13PHbHvLhyzP6LE/di9SkrVqZFTw8NVXu8G6tx/8dw/VeakvinNKqATwDmmwRrG7WmGUJrVaYqQBx1ddQ0odrIj0Jieri43dttEC12pzaRNNOrrx/o4jz2JA3CEWzvnNEIo9aJCa4CuE6XuFg0RLtB1QR31HECcUq2CM4Gd6uNcI2GlXLvSqgmAGybBWuC5SOj1qrXTYxc1yJuLkWDuPJ2sGt91NjYCVS7MqZeTMneAji0pc3vp2trDFIhyjF5L2HUW05lVTBFvERJvAfNZc5jNmiWzYE1+oPZNKbZkPITiGbeSwG5ENVM7FzPOacU6K1643BJIt25BuQnX6BbqrMa/8LLTiarBxmoYkM2I6uY03Phz2W8Acuoe7QfMSZH78pE/ONL1KnVykSJIW0NRbGSinS/eY9UHT9nVwyftq31H7UT5PjtVutfOlR2yc0X77XhCLjvMLRZHsW7MTEwwKZLdjupVsI6xRjxXlb/LLmaW2vHYTKsIiMJvKQBfpY2WAWSl42uUzEKRxE42fsoCpzPKh3qVVR8yKub9PphNqr5iNCNyRrLzot2dxXQjO+RZ+BQNB5g0DmbiEy9hTDmcxUzefZFW6LXV0ldttgy+f5ZXkOV6BVKTssGSFq+zvFV0hPE5k/h8SjEI5lJIPyTQcr+dFEEsi14s6YooAC+iP+lhxteE8b1DWQgD+ExeqHirXsKL6lnG/ACb06Qk/vpJ/I5QEVH1pj/zshPTnnzRpj2GF9IfnrEJ+CXJSHg46VjFMCBait1wYhT/B6tIIUSQCgpzCrRJEzB6TeqcLkDbUBS2A3txpIkSpMzxfy+Yy6PppQBlrmD6PKdmLgeLkhwMSPNILRQI5jRJhBrMXV7rbD/zKw+TtjoW4G2HqDvaT2pK9XPyorsUztQC0oKX6cC8wIB4F+YagBV5tynFWS+Qo5FAEyJcmHMaDjRFATBT2rWF5gBBnRohBHINnG+NOueUdgXmWlHYuwK/RsCtipoz1xOuhY1au9Q9TW6QYsdRc1vd411SuvdkNAxYSiFs7NatLkVeSp3gTuHWybm1cvVKyWYQqPkCuWa62JuxNGpC1a9DoXOmPEhxU4pWJsFEldQ3oO4Kv4NLqG8CN6VdawV8hF4vkHNfdx517gzzbgVzl1HmLsqaRHXATIC4fvRvYa7jCB2lgJgb7UCb0qSKNiCuVUB3FHBTitRT0+bAm1KpHoBzIU4qXXdVTpDm2pK4gOc+5qp1bj2dC30CPBfymoBOgZyArp6JEBrb5Yzuwluu1tP44DQ/5NH4gDFqJWnWKkIwV5PGbawZrpFyvZYM0BFS5xpQ3epR3XRswrqkQbfpcq2nKaJBnnNc/GpRN2ooRblGTZK6WK+iyFVTT1zDRqSGeqVaSlHq1lHQzvpYS1RRG3eV1FcVitxl/pYPky7LHAGUffSOBb71qgVjChzxyScWLm9NQiq3RultYezUFjzjnKMUcLpawxhtFU6t7zZqtGJY9+Kx9IijozUKFU8KXRp1a5msDW7kkmbMI91ZACQVopIV4L+WjW1IButlFua7uTQU5KLEyfKjgno4ebilotbJpy2DdGbhKm/btTnMDkRst+PxqXY6LdvOZxdYdXGF1e/YYxfyiuxIYqrtj9yOehduhRv8LQmo2wLQbcQnbiN2I/40t4WSug1HwYuT2S9dsRmLGOeFBUkY9XvhlGDEYjycSIdtHKUYsYCdLErUABFEJ2so0yVCea8Q7iuiUP3iAcM4IFEmwJEobuEokFtZb0NkbYXCtoWUcwiQ6M/1ZxMgtYHRkaprWwtYred3tZHsgg8WWIp1QPFKfqfLMExfzCSiRRjYK+ZjYj/zjffZkKPAAWvzqaFeQI3cQpoclrCRlUonWFPaVbVzSrnOeP0tm012aT6NYos1JqwX9XSkz9eTol3JOrnwQ7pfqZNbALyvwyHAfyjdvENobOmLDc3HH6O49rEiHAROLlpslylfqkIoqV222BqZoNO0fBHQNh94mwvQKfXaFS2AXhNA17iYYAa2miHamTRyCyPrWxgJ36K28y4TSe5Q63mbuEXW7QbRQbSj0rWizLWhULdzDlwH6m5SQ9cJ1LUBc215WDZRN3dnd7HdO1BuDw/vtAdH6WQH5u4I5AA4KWeql5M9yd2vSLdKTbvSlV7VbYGdbrvxUyPhPwFv/1V7wYl/A8Tc9OkfL2M6DMx9e+6o/cBUCUeRcyxIukDO6V5FkRPIKb3qAJ0Dc11NEP8wzVqFR5OaH6pd02ApbwCdmiGctCsqnYBP7upN7NaVAqoDkmRD0AlM3aB54TpApvo57cbV/CAlzlXjHIDjguJ2t+o1rhlps4qsATAH5gA3pVpb8aBTQ4TSrR2qqcM76wbDw13jYMFcdyNhKXNuzZw7BaKOXf5VduwX+JznqTU6i6WDQE7drOfxoxHMaYyXOlkFcw7IyTSYupASdp/FpA9Kof8yOlzVACFlLmsGDQ5MbEgZI8l/pKVyIqUw30+D2uPYPeZw4u7hRN9N6jKDEzsCH6EtXOzDceJeTiH95/jBCeQEcbLv6EUKUKa+nwNwSqv2Rd3qi6r0JenDwYKSF3BGJ7WQTP1EUcBW2xmZYEfTCq1q33GrPXbOLgF0p3cdtpNl++xcxUG7vPMIMLfXDmxPt6x1/hYDlG1Hht8+a5mlzF9tORTg7gzcZsd4/kxKnp1JzLf9oUmWvSbAMkjLFm8KsaKNwZaPpJ+/xg9lkk4vlMA41LRwdpOheBZF0R0Vy/tFzVhiSQuAsTWbLX3ZJqxWptpiRutMevY1W0zdxHZet39zNPNws2xfeIqVhsRb2dZEKw3dbrl+YRaHEhjLZ0rja1N5nyT8kQR0KdMYhUPaIWnSAnbTFARPZnGmBT+Tx9O4nUGNSRbp40zeP0mfh/qU0N4j6HYbhJFoX2ax9rRFDJ1egGK44M2eNp9Gj/lvcHz1A5sHGM9RCvmF1zG4pLX+qeecGEcr/TAUxeGA9khi+u+fsCDmOMqCJIp5uWEM6Q6mMSLo48+4GNEMwcUoFqCTMpfI/28y6msaNZFZ1CDm4BqfS+NLKl6EKbPxJqQDOl8wRyH4jnXrbDfGqfu4MB5kNuUh0gQH6Ajchyp3YNNqRn152RmaIc5v9QPk/D1GwsEoJ3SHoro5gdIskOsK7pNmrXXmt8qIl3PTY+vhdINybjlKHHVyMhJuUXMSnnNKs0qZ6wrqTFU/RypS7y8VsAUgdEBOI7qUWtV5Dsy1CuyAvLuofvfwrLtFY4Y2ZLIUcRudBHKO/6THQ04Q9zcGwahy6mZv45xvk1KvOjlHkQPasCi5ws9zVbAKvAnsatkcSpW7hnnyJdS9C3E0OfCaStXQeaDPhTjd1+0L/G7OkGL9CtPl83S0foVNyVdAXR0dv9dJs7bj4aaO1nbSnx1HGHBPrZvSqNepiesy/e1S2pzbHqsRQZczW1UWI560qqY8KL3qvMbzvNux6njMeWBO7yOPOX0PKXMNmkCBx1ybY2UCNHJsIWXrpln1fCOfUUelWGt25lo1zQ9VWKtc42e4hg3Ntfw0qwTiqojK7GRSrHToA3GVdOpXAWm1XLSquV2pzlbiGsqcUq8yEm7Gd6uVi1lrNn8XRFsOndD40inF6sxpZbNbRfbicoi/XZI5MFHL32w9MFfPmliHwlyrTlVZkABx15hJfJXRTRdXLbZDc6Za1lC839571da/+KQFvvO6baXBKOJTGokYJxXy4ScEPo49sf4BErZ++LltBQhCgIAtvT4F5r7gtb1R5AZgBURNKpmPVGqvVKO6HahLIo2YwTSGHMpCcvBLywV48kl/FgBwgrlCIC0X5S0DkEsHpmTCq/TqDurM9lJWUoRfXBadoUpRFtFcsAsvt6PUGp9NzrLzmfl2IafQrhSUWk3pTqsp22XXSivsQn6RncnMtZPJ6XYoNsFKNodY4orVFoLthh+lNf6U1PjhG7qR68Fa1oR1bPQ2sS74cH8jm0IvHltPacZ6lP0NQE8gG/xYJgUl0v2eSBYnjo1gBOuHPPLkdpDM505DVYxDoYtAcQslLRrEBAkv/OBWMGN6+TtsYGk6WEXGYDlNJUv4XS6g4WDeu4CYGhOobVuLN5/qs325Tm3ks2zgGrWRLIIP0zH8NG+W69YK1rG5TIGYRVfqPL5eX7uA2jg1M8wkrTpd8OYJ1c/JtmQS6tykl0i14pQw803W03coo2HM2uw333UgbyHq2yq8OTWeciuNLxGTMS0eM5oUMM0tA7CfwSg6FkPhHQgj59jgVq3Gn5BNbj0lTQ2MQKzHuqRuwWzq6eYwFaIrGhbMs3rUu7qF84G+JdbO3+BtPOfuRTDeiykmt6mZu8P1/A4lAfeo9bzB7WZSr7UqD1DjDobXTThXSJ27T63c/UKaH/KzqTuWVyc1c1iU3MU8+B7GwQ8OAnMA3U3ihgN1e3+snVO69a7MhAG4b9S4QL2c0wghtQ7Ye0Da9b4aJqh7+1qAR9pUr/kBBe4/Ueb+A+NfgdwPl044R8GcVDkBnQNzTqMD0OYBOT3/Z0+d3H9UUmsnpe4S76VuVs1r/Uc1czIrrQToVGDdSLOA0qg6VrPA69isYmNqZuq5aLhWA67ppwBN9XA6uq7xjrmoR4nTbT2nLjnBnVs359bXuA7wSrMq3SqQUx2N6mnaVD+nwm1A7npFltP84E5/6J52VddqnbrfeH+9RulVgVwl6d+rmsnKQn4cpUP1cmdiqJsjjy6QO4Sjuerl9jGSRiBXgWJSrAYIFirVzJWom5W6Jzn6Z9LFqokPqdTGJdFFGjdwGHUbQyyZEySO1EH0x30tjsLPdBabNI17oRvLH3PLEBS59XiVDXvyKQfkNKdUvnE9nckMUuJ+i5qFovXIk4DcY6RY6Sx94nWbR6NCAPUX2WupmwDijiRn28nsEjtbvM8u7T1hVw6etrO7j9nx0v3A3H67ANSdKdpl+xMzrZCGiCSczaPnLbM43MYT2SkmItnHz1thqcvovAqMtEPRabY3PMHKgqOtGMAr2oyCFhBhRYBWgfcW1LNgywPs8nyCLYcURD7HQu8Qy0dZy+IzZQCARZvCUPZiUDK3UUjszUibmSwktLmTOohmpE3RRur6AmOtNDgORTHV9sblWvm2NMv0i7SkdYF8Rn9SrnSOkV5NJNWaiDIXPx0Dz6kMqyaSgbf06YD0fKCRTrGMmSucjrF8XpvPMYv7CRQdx1KDEgf4yUAzmM6xUFIV0Sr0pcA5hFoa38E4tw+YwKI6hk7iIaQU+lITQnfvi6878wlnPvuSjcOPbyRdr2OAubEopXOfeJo0LwsPpsIx1H4EU8TrywUnmAtPJCqdYE7qXNyXQ5gOQWcrdZLJ1E+m0/iSxmSIBBTcZNLy2YsXO7VzpUwV2UE31+6Nm4iNdKh52U5Uur2a2xrkYyeC/ewYY7+OaEpE0Eb7KlRQ50vKVbVyXaa4ikrOSaVVFVLl5NlWnxbeVbcKmLVpSgtqm7pYNf6qRZsoauU03qtdpQ4cO7AOckZpyaNOViCeLlmNxFK3bJMmwKg2Tr5xntSravXc+au3OZ/vksK9SV2eY13iUeHco2sa7qp0bqpV6VYp8loHnGYoNTs4XnOCUNYXmpZqAboqwE2WJVcAt6pkzIdZd+p4XsfKRDIIHN00q+rqumCv6zHFRWDuLIbLZ6P8uI1FCfcvaeoExsgdmPDKIFjGvKqX+xHQPLD1U5jrbgCs5xzo84R843T7xyYHzV79SeODFDj3Pd16uS6Qk6mwgFFfvxOQKwPgSqye1GoNAFfLuLFqxntdYyrEtR3ZdhVVsbIsy67wM1xBGb2GZVS1auXU/EDtTzVQVk36qAYwU9ShPtTS3KCozkhlHUzAoikWsJOSqukeNJflZVtrHnWEXNxuEZ1KO/Gaxni6kun8r+Jv8hoKSB3qXDOlAS2UnzRTH1dPSlVzNytpcLiyapFdWc1x3VI7Q5osfxiK3PtvmR8jnQLefMVCepBi/Ziu8A/etwDmrW6hQzwcY+5wwC4cEImkUzwS0ItAtYn4BOXm008s+vPPMBb+0tJQdDKGDbVMQCCdY+rQoUxhEeCNsizW4GzqkHNQvfLpXC0EioqwIykE5AoxAS4nw7CLeridTFHQ1IR8Gh2KsflQjVw2m+N0BbfzyRKU+W5lHQu3isAI2xe23U4kZNi5tHz7KiPfzmQBcZlZdjo3l9KWLEpZ0m0/jSNl1GhlUJYTS0115Hzq5aih9h011tbSratYj4XRKnz0lvLzze/5kc1+t4fNAnwWAawBvC4OC6NkTMZTKMuIRa3bjAK5GYNhdd0m04UrGE1jmpB88xQx+NP5sOYspJZt/quUmlDXtpzf46o+jARDAVtJBmE5HcOL+H7L+nxp6zA59x412tbTObwcuFr55QBbT7e+72jGf9GM4MNnWNV/kC1i0sY86tkWc1xFh7GyQIvoHp7xxoc2hVq4yYDbpOfJeNDoMIc1U+vmTD7DbJS8xYD5Gja66wDvZfwfLvkYkOtNWcyggeaPp+DmSRNt88TxFogSFwjQhY0fy1QKGsz43WzHsH0HliWn6Pq/hP1XJetjNZveSsCtEtuS2kVzrR4lrh5VroENcdOipaRil1kbjWV3/P2ZCiE1LtTuAnI3qYFvjwixDhkJo8J1UDpVT/pVMFdLmUAzgHeLTcw3xbnYk5QSO+hqLba7BXk0Q9DNWkoDBKO97u4upat1B9MgKuz2QczDAbo71NDJc04NEbfVGIFa99Cj1AngHgJjUu80IcLpfNVznho41cE5DQ2A319Q1aS0fa+5roI3gE7x9Vd8HaE0q5ocXC85F/Z0X6lZgaDUuh8uAoJA4n9KwftH1iQCOYUWcy3s6pjTUTAnwFNIEXBAzmMr4ELYTXbpgjnBmoDshoxHPdE1yuuvKVfXe06PqXbmb2xL+FopdE4DhBOkcNQQIbXOY0/SfbqDM1AccFMDhBofGtVc4YE5PVbFjl5p1kpUhQtcoM5guKpuVtmTHGNYtGDuIP/hGuMlkBPQOV5zwFwuLdC57ADykIDzGEWiLlZNfEjFhiQFPzd5i8UxhF2F8HEUxEfR+Rj23icW/FYvUgqfWuD7jJh5Twa0fZm/2peT4jX7FCPcLisSmevK5PZX1psarmHUfI2l9mv071/k9vM2+sk3bd4HuJyPxKuOerIdIdF2KC7dTmQU2lfA2vkdh4C548RJO7vrmB0r2WfHi/bYaVKvh3hN0dZoS8XtPHHlBktYivcRkUq4MJeM11HexiAr27zNCljE8rSQ0TCxLzrVdobFW0VIjO0MiWX3GWnFwF1ZaIztjk6wg3GpdpRGi6NxGbYvIplaEiANkKsIjLOdm+Pxawq1eBQ8b4Y9byLtGjWdJo3l3oDhVitEoSsLT7Y9wFxxWLJl+kdZpk8EVioRlr1+C+qcLxYB1NFRN5cM0CUDdOrySkGhS+d2HvCmyJqzmuLlVU4qNmvGSjqL8V6aDqDymgyeS+XxTOoEK6gXPBlFyiQ2w/aHbLfSTeGokoGWyHMRQJ4vKYsl1IzMeo02enaeC9mFznnhFZvOGJopj/4O+5NfAXSPAHTPUDf3oUUOHGBhGAd79+hlfuxgt3IRiqKYO4bFNYYakThUA81uTeTvIpW/jxQ6nFMY95ZB00wBi1UxHksl8iskHDNqTFQFdju9sCyhZu4YJpgnSBkc4+J52H8D9XTr7JTmuOI9p7RrDSnCGv6GqzkPlUqV+ibTbqVZqxIYIJ9OvRv1qp2a7sCFvgMvuVZSoGomaNZYLs4LQZ0UujvAwU3Mg5WKbQDkmh0VnlpTDazn/Negej3epHRtt/mq6mR1YU5NErcAuRueaRDdG560SXM3cu7jUuqkzklF1DmvdcDd1LmWJY5HnaxLADr5z8l7TnGNn68auBPkCehqPV2tUuFUM+fAHO/pwpzSr4I51c2dj8U0mPTzJdauy3TjNvBzdwBMLsy1qjHB02XqQlh38HLUOE8Hqqu4OT5xHvXONQfubhTcHebc7lSpcQrXb06v78SbrgvkKn4CcvlWhRJXWQHE6bg7z6roZK2UMkdUos5VosxVMdLNhbk6uvLcqKW4WyDXgAJRD7A1cLs+O8NR6y6nKOXKxjeNjmRqhjrzsWopLACuCxzPrVuknNoYhdQQA0BH4HHI32MVqlwDINfM2tiEHYlgrpl0au1qmh3oWK3Gpf/qmiV2fMF0Kx+PofanzFh9k9TqW69ZxIcfWGivHpwvPNazB+vie6hzH7MRolQB0EnoP9CSuLAnDRxkifg9xvej25VI4HZi/35slAdYOmm6jGFDOA62NGAujQksmcBcNjCQjRqWQ4lDLubC+ViIFANzJdSRlWLue2CtH6PzqIsG0vZvCmaqj6/tWL8Zc/hAK/Wia3U92QjgLgWlLg2oS9IkCJoOsmk6KCULsiNom+3Yso1sQoTtiIqyY5lpdqIgx47w+zwMNB/KSLF91BvupJmknPFSRf4Bls7UoChmNYdOm2GBNMd5AVJr+fmW8/MuZM1YTKwbNNRCcTlIogwjY8kKS5q7iM3nRNuAareOFHMgadFwmrBiyfIkUrYTj2qXhAlyLPXYgShs60hTr9FYM03FGDnKtkycaBHTqLWbQd0eTgthOs6dZ9sXL3EijGuXL2DlTTbJh6Nu+zOKMIAM00Zgb/mAgTYPL815mDgvYU1bhiCxoFc/GvV62VTSr9Nff5s6uw9It6L24Qe4jufXEutZ93xZ80LGqNSG9x9MswP/d4oNg7Ax4f/HhyYI39GjLHAc046IqCmTUCMxLGbTu5XrZzz/l8WTJ9th1skLNIpdxv7rKmbrArpqlLgG6uTUvdq0dCmp1hXWunwls1s32L0AjfcKZVZrqN2m7v06qdYOrumdKHK3gLlbzG69Qb1nJylW1czdBr7voTw/5Jz4Y3mJ/WXXTvuunBFehfkOzN3BUPhuWZHdwYfuLgbCgrm7h3bZvaN77D4mwveZCPFAEyEEdcCcwO2BQM5jKSKYcztSf7QZ8YCcA3NAm1Q2wZugzamP89z/G5hTzZzHGLi7gieIc9KzPOeoesCcQO7P/2gChBZxDfpWODtzFndn4gOqnBb3Gk2HoKZGC648pdzxXE73m8yBnY5UlDmA7Dbwdbcsw+5oyLcAz1Mn96MnnWM42jXfUTt4x5yUx6TKtZGyVc2czIRlHtzJ7Q7ey7UkUX2cUqxS6RSqoXNr5pqURuKiJeDr8pejJZ/3rqKYWtYkF5lHqTTrV9sj7CKpBBkGH0GKFcjJY072JDqWk0qQMpe9FDWOHVcGrfWp07EgmSozYIpuuVg7TQ/I1rHUJ2yjDiEcyTvoDUxmSe35A3SbCD86TwNwKZ9Lh2T/3/zOGR4vmNN80x5Kr2rCwqM4ZT/DkGOaCWa/3BOrjs+xEqGodsJ8CxfUrPK1wqBIq4hOsoOpeXaqcJed23HALu4+apf2nbRL+0/ZqbKDdiR/px1GtdsVl2bZFPGmAXN5WJbkbaLNHs+kPLqf5KWURjFtOsqclLU8L1Kq/uFWDLTtB+SOxNMJG5lkh2LS7HhcFjUiSbaHRov929PsYFKGHUnKshN8hq+ySu1MRqntJ31aGqSUQ5yVByZaiU848LbRwmh/D6KOTjCXxmicQgcYKSL2i7DCUKAvNNHyArdbMWrdji3xVuK3zbJR6NIWbrBUYC4dKMsAytJmLOV3znBs0qu5dHgVLARCF6yhsYQCZqVdSctmz15NUCA8dz3Fwhstdwm78LVBNLXggJ+/25qKD1p13h67nLHDjm/Psf1hSVbqF86ivQ5YnmTLcZtfRq3OCmIpJstLqAeZj4P5VP2/0JUr4+Ipv/0ddilvmz8L3kbNh3wbhYF0RAipjDAUOnXlxaDQxWpxkvccC1UKY9pSUXKz2FEK5gqXr6B2binqwDLSPCi+mv1LyrWCoeN7sSg5QCHvQdL8R6jXPIo6d1wghzKnlOsFPCCrKXGoo9yha/LKX2HuKrVhUue0wWrl711juTqJNqY5yKZE9h5NAi7OQx0FdbdQedQY0YZ61wVtMhDG7oPz3hlUzyaugfNFSrxq9BSCOjVGCOZ0W0fNYW2XF5184bpZEOk8d2HNTbm6ne2COberVSqdm4LVUfddtVGQeoWxX/rZ9DXu0UklA3SyKFE61bEpUc2cp6NVICeoE8xdQNm7GBdElyvd7HQCX1Q3rcaZqfmBaFIDAnNQG7H/EHS5/m8umLk1bD/ak6ib1TNbVTDnNjd0gVmXtUl3IHT95brbjbiNEF3K3l5HmWs5XO4ocm5IkRPMSY0TzFUJ5gR1gJxSrdWoc9UAXXUhgEaqVWnWaoq4a3IJYKyWqGcKRCPzWTWjtamAea3AXg2q2zU6XauppZMy16ZC8FwyHnm5pJpk1ZBpt7E3aUsAvNnw1m6l8SbY11HlGpn80EI0Uy/XzGZXUbViMSlW1BKU5Qt0rhaOpAO159u29e3X2Ni+aWHvv23hPZiDTIT26knq9BPKEz4H5Po6IBf/JSAH2KSiFqUBPSlMWEkCLBTJTGZJBvDShgy1LGYh5zDHNXvkSJS40ZYLlBSQHSnGKaCEVGU+XeQ5qFbZqFfqJi9mYoNgbidq3B5gbSexg7o4+bUJ5vaznp6IjLcTOAHsD49n7WLDGkA2YlOQA3c5wFwBWYg87hfS3VoWFm47mZZxFPuWk8DvMWDuGMB8Go+yC6TnLuJZdgkD2ouoPMeTUOyYmpHGuZ3AuZ7AuR/PMZpC/y1YWQVOwNiXYzSThJKYiJCC0rR95lzH5cCLNcQLcSCINOhWIDUaG6tYzOXDWE9CeX6zVDUyQf6kTsOo197OTOjtc2jsYM5tOhZa2evJVnhvIrPiYyWBQOuWECsJDraCAH/KWnwsaxPXgI1MuljLBh+7JB0TSHNGUD4UOG0qnqWYzaPULQHYZmPUPA3bqBlv9yRD1MuphdukSRzU6G0mA+FNNmoDn1exic+0XoreF31sBZ2rqz7/wtaz8d1IRmM9/6fr+P/05/8ueCyq3AQ+N9mtGKy8ohiJGMHz21FfC0jFHuJznGOe9WUElMvA3JV5sx2ga1KzwxJMg6k9bqFxom3VGrvp7W13AwPtNqPmblImdZN0603Srbfwj70LvD1EhZY9yT2agO5yfACI38tMdcZ6fV2AOrej3L4tLaHuN4+/e4zEUaVvFOXhwwncAXT39qLOHdlt94/ttQfH99nXJw/YwzOH/mokTKpVTRHORAjChTm3K9U9CuQU36HGuYqc0qq67cKa7ruPCeRcY2A9r9cJ+nTbsSfh6AQw90feV/H347y4SKhmRmmcau3OWcy1yMtPTnMQa6TOyaaAXbOsCLobALvpUYGYgEzjgG6h1ClkDtwhZUAXFJ7v9Dyv1wj2FF3pFmpo3K8v00gidtCyJwHmbnigzVXlBHA3d7Gj9NTQdY34opiX91EI7pRmlTqnlGwlFyE1QGg2a1e9HMXU/GdfpRhY3axKsyo0n1VdrYI71czl0cUqmEujTi5FIOcxCFYaTSm1BDp3oikqDevxmUUAc4HAXABmiUHvf2q+73MfkFuP+jP8saec0VbqVpUdiYDuQyDhEzzZNONu6svv4tvDUOmPBpEKHG/RM1daPFASsWCtxVHjlhccaTu2p9rhTOo2Snbb+Z0H7MreY3Z5PzBHuvVM2QFArtT2YEtSRvdVbuBW0pphdpBurL2hUdT+BTDZAniT2SQglwcg5lMLl7eedvfgGMfGZN+2ZNsflWK7UOYEcyeTcu0A93eThj2AGncoJQegy7Hj1Ot9lUMNScFeO5pawo40lVo4ACk4yXYBZrvYzWas2EStxDwLHM04GWrrcuiWzWARTaIGLwuQKgWoygC6XSh0e4lyVLrclTRBUDeXBrRlAXROez41eemkajOBwtzZdITi5ZS/ANibyY5Wxppz6BSllT9/Pj8TkQ3M5S3xxfQ5xA5vTbKLfL7K3D244x+0S9m77Bj1gSeTCuwEP9uOLaiX1NBEU0sTQ8FyBBeBwGEUM8swkwVsJs0S42g+GUMzh+roJtKBvBKg20T31lpqQ9YB6D4fkDoiZRJC3UqEZkmyqMUBcyl0LaexaCezO89k0c5ld5yF2XQqO+RMdu2COc3/FcyVy0xYqjAgt584hDp8ApXuq/BATG8321nSrOe5XYmtTrVjjMtcYW28qAOtxEz4qurmHGUuymkk6hDEqUsV1a0J410pc91hTg0QDtShqnUWYOfD+V0vePOkWQV0uq3HaqmdU0OEZqvKa85Nt+oooNNRMCdPOidVCkgJ3rQ2uOUULrC5DRGu55wATSAqaHMBzwU5QZziEsqa+7xSyQoHBAVzAJurxCnFqvo6NUXoqHo61dYJ6C4mMI6K2bZnqZs7z89SSxahFVjS0Pq63Qyor8i2GtYSNSm40OaqZ91hzk2vujDn+sfpNXrOTbfq8R9NgT2TH1xVzn2/v9bP7UGp24FFCd2tGttFmlW36/DAc2AOcLuKOle5y6PSAXFVRE0Zn1kpV9Kr13KS7QpzdlUzp+kP9XS1NuOb1VKc8yPMNRdmAXQZVguoaTpEExDXgbJ0HSBpJzXbiDVJk2xISL+2JrHmU4bSEBZoDVv8rRmYa6Kus5HZwq1YkrQzk7WNsYeNqpmjTq6BWs9aOlePYkGS2pdauDdfsuDXXwTm3rKIHu9a+Ifv2+Z33mZN5DZp1GhKFWK46MeSmnOUOQEdKckk6lKTqKPqArlBlorKo8hgFnIu6k4+c5Dzxoy1AtJ1JZQwVDALed+cBXZo/lLbjSl7EfXJOcBcLsciauQEc0WYAefPX05ZRlcXaBb3c6iTK6YeWEB3KjbFzmLndIZ183R8pp2MTbMjqkmOSiTVGgvkoehFxduxlBQ7wCi0g9i2HCFdfYzf3fly1S1XWMOh3VZ3YCfAXYqSWmqXivNZI5NsN/O+y4CM3dRw7eF2OTVb2Zu82JxTFkLRfzxWV9FcWyK4tmxFIAjmZ/NjCo0vULsZ1TEUYI0W9BBBPO4N3G4g7byR9GUw6cpYTHdTmaSQSGdnEoa6qaikWXj95aOg5vP/lQuA57OWFJN9KuVzVJB+3EUzwH5saRT7aHDZS+z2qIrFiBq5vj68zzqLBIbXUSo0u8fnNvVNLElIDy+m3GQNHcgbKCnxpmxoHbdVpzePpoi5qrejcWI+9XqLSSevptbYi7TrOv5vlzEOcZEaIfp9iVcfDWv6+QYPRWFk2gfHUGAurD/ZDY75zOw9SpPhZQDz0uKFdn72TLsyZxZp1oXWQvq1fSXdq0Qrlk/tZDXamCzS5sMkCK7d91Dkvkag+YYO7PvUhnYZB6faPf6u77B5eYgyfZ+/9bsA3V1uP8zPt69RpO9QYnA9mxKUHMYfAumt8p5jfuvt3WV27zAwhzLnwtzXwNyDM3SzoszdZTrEj6lVUqR6XAqbC2bfKM3qBGlWVDiF1Dj3+b9rgPCkXV0FzkmnelQ8wVx3oNNzgrlvUAO/53v8Hcx1H1Z9DXVOKR1BnBZ7B+a0a+diIphzi5udImYPhLVi+NlOrZvmrQru3BDcqVNVRzfc5x6wkD4k5XNHNTwCPl4ndU8Qp+YHhaDuFottd6NgQZ1SrAp3XqsgroELVFcThJtiZdcOzNVwwbkKmGo2q0BO6tyFBFKvuKB3dbSGODAnVU6pVjVCVGgSBO79eZwwmdQ9pSFjyyA4AzuSNIpdE9k9xdEtFEWd3FbaurcCcFs4BtP+vYV2+8BPkZlpCZ/3+vv2Bca1gjg1PCi92hNl7tNfMiaLIcWTKMhfxC5Ihr7qEA0YMQ2jynUWv8LPQuattsgVqE2S+mNT7QAp1FPFO4G5fXbtwHG7QhPEWWrljuWUodoV4C+XbqXh0VYQtJWGg1gWKAAwLAYTZE5qWu8LqR0popmhkBE0BcwULADodgRGA2HbbQ8QJ6jbRXPCEVKTp5Lz7KBgDmXuYEKmHaF+5HhGsZ3KKrPTWeV2OnsngFds5ZFpVrQlyYpQ6PYAZgeBv1Lq7eIZXRMEzIUziFp+d9nAXBap3eKgaKsIT7IdoQm2U/AXQpoCZa5wVYBlL9rAoruGxXe15eLPlDOL7lZSolk4refTxFFKp20ZMJqjhZnnCmieyJ+7Fmd1byxNfOgeBegWYm2yxIeu3S10qG23Q9sy7VRCEQ0h2bYnmhRxcoGdyiy2gwBq+VZq/bZE2Z7w7aSVt5Fa32jbMHfeqP+3l9628Y8+RWfr75h6gR8dQDftyadtHQC3HnVuxRtv2RqKfTfhcB5I6iScrtdoV5ljVmsqO88k/lZS2T1nUBeSyjzfJNIfGezQi0i57mAhKmP4eLHGxrFb3u0HzG0OQKHzo35OMBdM0T6TC+hmFdhdZYTXNbrJL7HZukij0lXShopLGlwPuNRpRrL82wRzeEE2Uzun6QmO8a5qV9UAwYanzuPdpmkQTt0c57c2anUKD8hJlRfMqelCICdlzoU5qXGuQqdjB8AomJPK7qpwAjsp9npMMOcCnVs35xoMC9RcYHNhTUcX9C7SwHCZblRXyXPrBPU+NR5oE9C5AOc0TgB08psTzDnNEvFBTsPEacDwnMAUZa5Vfm27862aTWI1jVWCuu5eb246tHtqtLv65jZGOPNVu81cdVU5F+ZcKPzp+3XQIXv9lFK1aoaQobA85/4Kc3+rzJFqBeau8TmvlpJeJaqI6pIumLsKzF1mzFs1tiQNhZnWUkrdG7MmbzKeqLUkly5h6oyJBlzwa1Hm6rnAdWKYehfouEN6qT0jrWsmK2mpBtbFerp+m/i7aw4LcECuLRCXfQChESWuhehkXWzdgDUJ5q01wJyUuZP4hKlOLgpVbvOrz1so6dWYj5ioQop1ywfvUnZCfPAeNXKYBqPcRFPX5cAc01S2k36M58KfyAXdVeWk0KUzWk+qnI45pAIFc4oi0oNljFHczUjFQ8xAPoZzwCFcA3YCcIXUmRUy21Qwlz9bav5Sy5mzBCWfDAHdrBqHlUOdXCap1ALWw50Yqx9mzTsDxF0A6i4n55KGzuU2aVQ6Vys2h6LcYVESFW2lbPTzuT4UAD07aQ45xu/yAh2Q1XtKqW0E5HYVcZ/miZI8O8fv9xQp7KMoQsdpQDkGUBxELVIqNh8FPhMYTma6UDSq09YZ0ywEVWoztWTew4EkxgWupAZuw0AaBUYNt6Cxo8x/FE0MI4Co4YNJWTJDehI2JjMBPSw9ohfQGYuVR/xybLCoXUzk/yN+NY1pdBSnYRGTjUF5Lv+HhdSNlYSRamZagmIXHmz7gR/FAU/sYYxbxdZwy8U0eQsWKkt6D7JZdLPOQZmbj0egUsTLSPGuQz1cSSeyultnUqYynaaIqdQez6RcZT6edMv5mjW8bjmNLGrKmP3Wew7kqb5vObV5a2giW8/fwCZq/Pz4O/Al4+FNHWUkdX/FNEycBnQvMgbxwry5dmX+XKtbTIcra2Yb2Qwdm0m1tlCu0kRDWTOb4g6u2fcB1e9IeX8PSH9Lk8P3/P6/4W/9DqLNLTq671BicDedmn3+L64z6eRmGmJTJv6bgNyNHHw3qTFtUzMQZQmtmArf5By6s3+H3UOde4gy9/AEqVVSrfeVaj1JE4QMhVHnlFp9yKQIwVx3oHPBTrVxUtfc1Krb7ODMVyVtKmDrrsz9M5hzFTk9/x/Uz/1vYU7juaTGCdoqSadWsfvXYxrALaBToXS90i6eejlZETRSk9YsOxIaFeTermYFp2FBY7nUzNAtHHNgFDXBWpuc3rnwqLZOO/ibrnrngTk1QOj9Onn9vb1Inyy6gjIpbq46p6M859z0a5dFCS35HtNgpVjV/ND1NXR68TMozaoUa5c1SaQzzkswJ5851zT4R3sSNUNQz1QO0BXQ/JBF502mlBYu0MkU3sZSIxVFG3gE3m+hAFwoXmjhQFw4tQRb8ffxZ1D0PApEBzGu6kOnRk42JIAcYPAh9hd9SONNBvSWAX0bcTPfjOFjIEX7oZMXcIKuQ5Hzt63YdiQzaHkXKc5DWUV2ongXKtweO1u+m1QrNXJFO+0Iat0+dpUHE7LtEObB5fgjFW7eYrtDaHCgdm63f4gVUhMiN/EiUqDl1JGUAnOFqzVwOth2Ykuyh5qyfVuBsa3xThzDdPhUYq7tR63bS6r1GKnVM7mkVnPK7Uy2YK7MTnr87PbG5+F5l27FIYk0VcRaGanUIhokMpYy2xD1LBYVLVu+eNSt7AqNpdaOXauUucAYKyYtW0pUeIdZMT9v/iIvp7GhABf0IqxKCgHCLKxRsula1e3d1A+epIbvAAXLpUs3WMkiauhmYPsxbz33UTAXbkRJ3YAtwEZLA+iy15Bm8KNWLzjedlCvtz8+246hLB5JzWeXjdKYmMVim2tnMwvtND/jsZhkBnAHsBueaxswLZ1K+nsoMDeEdPhAjTP75W/ohn3d1uGdJBPMNe9/YJvo3ArGOzAS37kY0h8JdImlyG8Q9TaFuphELjzJpFXSqGXJQJXLIV1QQG1IMSmOIiKfv698NUZs8kYVDrYjISF2nMLeMxFYa4ThlbbVnyNWJdQwXUugFoyJEGfpzLwsE1w6T89HYb1BR2uNDH5Ro9tJnbYAcy00QbSxuWnhnGhVGYSnAUJAp5TrTcZ6tQN06mIVxNUTzpgw+UiqwxX/uXqlcwE5TX5wgc69raM6XFsBOin1bu2rC2yuAtc9ldrdokTPu6lUN1XcXaHTcxewFhHM6bUCQDcN68AcKqDgTeF6y0mJ033BnG7LwkQwd5506yne6wzTIepoHmgG5BpJXVZidSRlrtlj6KtGBXdSQ/f6NqVT3do4ZzJEt+5WZ9qDJ83qNkW4z/9UketuGqwOVqVYpcy5ipzbAOE2PtTwOWtIAyvN6qRcUeXUAKGaOaVZa7AkqSbNKnVO6VXBXFNJjrWjGt1CWbhN7U8HacDWomzSrDREoMg1oUDcIpX0bUWJPaROrhOYa8JjrimOtDr1xPV0UTeS3m8hWoMwZEXhacdbrpUUXjOpuRaOddQTX8VC4ipWEqfmzrD8IfjEvfe6+b78jPm9+KxtefN1B+QiSK8Gvv2m4zEXSr1cxMdqbPgCgKMujs2PVDkdk/oPthTqylKYEiE1TgCXSSekVDkdpcgVjp9AWnWSlaBilXM+7SY1uR9lbj/NAwekzs0htYolUCENA/n4s+UAcOpgzUOZ0yzUfABuByOxdrGeFnMsJpVawrGctWS33xY28hF2HM/NE9iTHMRnrtTL1zLpVk3C4DaW9F/0grk0OWAYjM9ZAhCbQ2lEGefofqyuDqNmHmXO8XGUz9OkqgV0F6g/PIPyeQKwOIqB8yEGwO8lBVhB4105/mdF1Grn4JqQgV+f1Lo4SnoiGW/lP26MraLjc0X/L2zN4L62adRgC5o82rbOZBTknCl8BlK0i4E4fNi24eMXvQj7JmaXJqxaYHEr+ZzLGQ/G/cQNyyw7kEwFnpW5wT6WSyNA4Vb8RAG6EurLyqOok8Z6ZgepSR0FqHtoEqiIiLAs7wDbyu9v9eBRthArpnlA2Dxgbj7q3AJsShYxi1UQN+G5V2wiMRVngKnPYxzMcdrzTPlhws+cV5nbCuzNewvFDtVuIVC3iI3wUuxOVgNz62jSWEsDzDoaKNYDel7UJQeh4iUC8BVkwU5RQ3cFBbOGWrla1swm1sxmQK4JkBPMtbJmtlF33EqZSoe/r90BlB9SNnUf+5FvAOhv6Oy+y+/9FtNQBHO36dK+iwKtYwcziJu3E/GUeAF2nVkZ2JRgVZInM3U2RHl0uJYX2O29qHMoc18L5AA6pVzvHMNAWEHt3F1sSh4o1QrI3T9N2pVQKtatgfvROw5gE9C50CbAc9Omerx7zZybZnVTrD9NswoAXZiTKvcPlbm/zjmk/oR0apXsCdjdd2A90M5uv8OxMiBt42lakArQigImRU7gpc5TQVhzAR1vjPX6axNDVzODPOMc/zhC9x3ljd274zWn8UBAmJNmleWILEl4zZ2dWfYNxpm32JkK3mQQ3H02q3tbzylkFtw1mxUjTOBPDRCN+kykVqqxVlGa1YW5c9sjnZo5TYEQzLlzWdUMsZe6JTVCVJACK4f+i0iT5c6ZazmYBTtTH6TMDaG1HGVuG8aWEYI4TC8jaIQIpavVj0LWRbR7D3jsSac+Tg0PHzgw1wVyn2BBMgT/s3nI2Btx4Q6mtX67jCzxkMtD1SoMjCK1GmUZmE6Wk149VVhuFyv22cVdeMhxPFlUZvvxQtoZm2w7gC01LhxGldtNF1a+d5DlUC9XtJE5fkTJWh9nIcumi7WQ7q5yIK6cLtTytYG2xzec1HKCHduWSv0INXGYCR+kseFodDr1ZZkYZibThp9up9IL7UR6HrAINPJ9jiYq3VqMUldGlLO7y6OuJJUakzDmGtLlunwTtXkUE+Nivp0UqVTAQyyUx2P4WajLOxCRYuWbgU5gspDPUcznyWO2YS6KXD7p1RLSy2UK1LlCgLCQ9ygVzKHKndkMgAOGO0kZl5A2yaOusAB1rhiAK6QjNo/O2LzlfpbJnMTsNTIBZRFFPTyZXmKXaRS5goXLyZwSO0ja+Kg61XKK7XRmgR2jU/h0aq6dZle+i997POnhpXQTa8rFoF/9lnmvj9Bp/DMbAtDNevkVBlN/hIJHDR3eWT7sNreww9xGukhp1lTSrNmAXBrwn0Kk8neTBcipZk4gl4vNTR6phAIPyOXjhl7u7QfMbUEl3monKOo9Q9f12W3BdgJl7jQwd4Hmnat4O57H9/FIsBcTDvztQizeadSCCWBUN9bsqGGcozRHKM2qmjmNwxLAXafuVOqcQE7H22WkFPCh0+ZNypzqYt1O9g5gsB0YbKQBwq2ZU7pVIePiyhgK4zk2adQXUKemKFeBc+Gtuxrngp4ec+axAmcCOLcmzjU+dlQ5TzrVhTkBnZ53Qc61YXHGd3lATnVyLsAJ7PS4pkA4QBdPJ6tgDgPhU6Raq1nPGkhd1qsWDbWrhlKNJs9ILaVaXSPffwRz3dOnLuA5zRGuYbCnbu6fwVz3Zoou6xPmuNL8IHWuS6Er4/sXO12sCnW11lNLV4dFSQ1drU4DhOrlSLFKmatVAHR1RYAatXFqgKjlQtTEzMmbu7gQ7WcqBam/doq7m6kTauJi1ZGPJQMQ94DH7nG/k8Lw1gT+VgCNpm0hDsg1Uq/ZHOhlzYyXa2FUVwumwNepI24D5Grx26ymIL1q1VI7h3VE8fBBKHGv2MbnnjDvF5+xILpXQ999C5gD3ogQ/OW2CuQwjY1GlYtjtFOiLEcoSXAjffBwy+C8ycB+JAsroBy6LHOpE3Pr4sqnznDSqjuZurMDdXsntai7sfzZQzfoHlKsewG6XaQGy2h+KMa0W92sRahw5Ss2MFIPDznSqnvIChwJ3sZaD1hRYrGXc3wnE3TKGNuVy1D7zAUrUM1pupqzEBNeYIl1PpbvtY2MTCjK2bbZMyxhEeoXUwgSgNhEunjTmdiSw+8ol+7z3M3UBpOWLqFpZA+AdwyvvxPEwcRoJw4nxqDOkdoEmnaTxt4VDUxxjpcDhGVAVgXHHaS202kuCSVlvWHMYPMaO9ACpzNJaNF0YA2z4Q1LqTtebXlBGyx781pL20SdnN9Ky/WnYS+ANd6fEhSf5ZbohYUTr8vfyiaaLNtuFP09CdvsAI0th2h8Ocr83iMZZEa2h1seM4uzg7wtP9QfxS6MEpgwy9jkz/dcZf50CG+gnMhrBFYmpH3V0BFEHd8aSkpmobZNfuUNskof42c32PwGjDRvJnmsouFvIdN+FryOPdS7vZz5rvKoW0Epymrq7tbQKLiBUpaN3F6P0rceZwAfxiWGAvRRdN/GAfLZY8bYftLIF2iGqKIkpQqgq+YarJmuddQfNlJ/3EoTWaeXl3VQI9gJzN1EOXUaIfgZbvK3fIPNSQfRzu+8jbiFj+JD6ua+RX27mUitMGprQwx8EAfUMfmkjfS5YK6DaNWECGDuHk0QD47udZQ5pVsFdrcwFL6JXYlCliUOwJ1GlUOxU+j2N2cP27dfYQIs77gL1MZdovGBDtT/JzDnQt6P/nOAX/cUq2BOocaHH2iwUPxdmlU2BY3ssru65KifA+ZUIC2Yc47qjiOlIvsAp/4FmBN8NasuLZNFXwodENeqDtQfu1HdrlRUOlKngrm/MQRW7Y4GdTvGwQzwBsKUanWVvhs0QDzYl0+rcMGP/nKuGieQ625N0jXaSyDXpdgJ6FQ3J8gTzFUx0cJtgJAyp0kQ56kdOEN7uRofBG/lyN+OMgfMaaRXOQPSyzSOiT+kArqD8kmX5bOg5FCUmo5vXDwzTaMxa4wW1KHEbSWC+MNexY5j2NPPYT/yiL0JyL2N3YWsSD7k/qeas8qQ+fHsYFYwRiUEY8hYOXlTv1W4GaikY/QQcn8ZxsDF4dSyJVFsm1VgZ0t2Yj1ywM6U77JTRZj9ZhfaYV4nP7kTCTl2krqPCupAMkgVpi1H3VpLVy6ND0XYk+Qv1sy/lZhm0kGJSlZGCrcMJWzPpq12GNVKzQInotLtYFii7QmOtQMcDwN4h7EuOQ64nU4HdvgcB6kx2Uc9yQGgbK9sTQDAg4CcYn9sDvV3cVYAoGUuo0OMFHEcXnDbMfIsAiiPUWj8FTB4gc98nK/bSXo3D4jLwWMubylBPVwO8JcPtJWiylUAcxXzVlkZj5UBVjtIs5bPX2l7+T3t4/1KMOQsZsddvhAvQLpgyxZ72Y4Vvs7PVcAxezmpBS/AJxorh5w9eHPtQ4U5hMJxwI5loCZSW6jYAxAf4Hd+BIj7CvXzcn45zR8ZVoC6GMA8wxm04Y979kUb+fiT1o/xX30AukGkzSe98DyDpnvYBnatvlykNqM4hGh+qyZDcGFKpwEibQogR5o1nRRrDnMIc9X8wO5SIJdLFKLMlXqhlnr7k/IBrgPY6QcGO3WbRyk+P8M0llPhzBaVByRWIfVZ1HmS/jyJ/9w5ZrdeJg16hfO0mto1pVNb+dsXyKlJol6WIqqP0zmhJiMZB6um1NMMcYsRX9rASYVX85MUOYVSrLIlUr1snUeZU6pV8FZLWldRjcKlozO3FZjTJApBlqus/VSNc9OqgjiBnWrrBGhuzZzATQqcUyvHUf55VUqTkma9AIRdA8xqSZ8qatRAIYgD+gRwSrEK5twaOcGcUq2CORkGy5pEFiUnI/xIp/E+1Ak2AnJNgiXSq/WoXs2COc9EBhfmVN/mpkm7g9tPb7u2JW4DRHflrrsy58KhC4Rdr/9bmJMy1x3mdLsB+xQBXQ2GwS7MKc1aVdylzNUV09xAarUJJaiBJoY6LkZNKubeKWWOWj4699pLClmX89hsq8i7gILvHLuVDcihSrSQYm3ejg0NabdmrJuat3hbY+AG6uSYe0ljQzM1cc00g3Xg69XCfOFrKEiVbEYucqwYM9KiaHJY98TvbcOzj1vQ26/aFhofQnksEpDb9vGHjPDqYZFsfKI/+xT7pr6WhD1GGvVSGXRBZgrgOGbTTJZHaUIeHZH5NJcVcu4UAQ4CuL1z5tv+eQtR3xYRC23vvHnAG4/NBeJ4TjC3S0E6dRcq3G7WhV2sd7tpZDhME8NJ6t5OA2+nqIE7sy3BztHMdSY6xY5z+wD2TRUo8YUYvGctXIbP5VwsQqZZBCUS0dOmYJ5OiQd10+nLSddSI1jsTekN14lCqXKkoCtQzUtDfa2AjvO8IC9L8aLWeQ3+mBtYx1A1dwB2u0hbK/ahrO8ndgLMZZzXOyiV2IWH6x5Aay/1sAdQ3RVlmIUnrcfknQHzkUtnWOI6nBSAtMItG0nxbrRSzoddnB87iTLOj90xm53YhZ9ixTbW9UhqhhllVxTOkdeWsfGq4Bx3vg9NVAdoojqZk2Rf0Ql9DIFjF42N+jy7KePYwwzTYmAuBw+9PP9QmiX8LWXNBoze1+N6gAgQRO1dUKilMFt1CwppKA0oaUuwXOJ1Fcy0LaXBRCbM0eNnWyj2UAEoe/5YNvlQW76J6+ImhI6NCB2b8NnzAurW4TW4DgPjAB6P4Xqawv95qmqNaZYomDDeDpNm/YqU6yVg7irHKhS6WgCvEcCTKtfB2tnp4+0oc+14yXVgM9bKEIDWyC3WglVJawyGwZRVCeZuJsXbA4Dta4DuZhJDB6LhnRh4JxZGwChb4+zksyiYa8d37gbq9gO6Wb85RvMDipzSrXcJWZXIf+7W/xuYUw2dx1Punylz/wjm3MfcxgjnqNmtND8o3fp3MNeIQaic47uHq9bpMcGejlqwtVjLwV0pVkFdHf5WmqvYJCd3lLkWqXMoYj+NjuJuCh1Kndvp6oz9ERzKdJho4n0FiHKHFxi2AmcCNAfMpOrRLatwrUmkwqlOTp2r6nSVjYmOtRoVJOd70k0a5yVrEtmSKE4jMyvNepLCUF08KyjsLaVTqwzfL0FdKfUhcusv1UxNnKodmKNOoxAj2LzJ0y0Lg8dECua34/69HWPIbaRdQ9Tdwx/plFdet08Y8v4GF/7XSK2+4YG5j5ky0I+068inXsKckQYJRrBsx8ojBtVsGypT8kYWiJhETrp0ywuJwmKEtCVdV3khFNNiVHk8v5TUajk+c2VI+TvsXF6ZncL49zQp0ZNAXTkphLRla+lWJW2HL9w+0gdqxy9SigElazeq3C5UslIAqmgpEIFyVcFkhv2bY6kd4fsCcjuY1rAL1ewQCt0JOlpPUzt3Oo1AtfoqPd9O0QRxmPq9CpS2InnT0UBREZ7I+DDUOurS9qs7FYjKXLQex3OGSDP7sGLDZhSmeOoVM+wqKt/5FBkVoyKS7s1EwctdvAEfPxpOALZC4G2HOtGoh9uJMlcB3O3ksXLep4SJFCWAbwU/Txk7Rx33UQe4k68v4/vtBOJ2MMkij58vC0As3BBCMXOmXc3dRSoVJZGf4Tg/yy5+x6k+my1+nTc7WRY7GkVOo9JdLthhp6hLVJ1gzoYg2v0X2np8n5azc5xHndwIgK6P4w34M+vNHN2Rjz1m819/07yp+QjAo2kzqYMt1IFsY5eZpLo5LgzpXJCyuehkcQFK50KUy+4yB1+qvFXAKPUe5T4+mJZShwPM7fRjUfYDsqnZFMydZcEXhJxnNmudmhqwHKkCtM6hzl1igb6Ggn4N4Krl3HUaG/j7V11rJXBWC2Q10zEueKvXZgmQ02tk56FxWTLr1cbtKmAm+yG3e12p1jpNg0Gt00SIes19BeakyrkpV6VYBXLO0dOR6jQveCCse7eqO5PVBb2urltshGTuq0kOHoVO9XFS4S7w8wroHGDjuctcpFyYEzTWCho1g1UAKJhTV2s3mKvywN1FvlbWJF85XnP+/P35oMxtBuZottpXzHxWZq7KuFedrACTIK5uLxMWiHo2j0q3doc5tzPVhbLuqdefgtw/UuZcVU71cp0aCyZz4n+QZhXQSZGTMqdGiFo+XzXp1spuaVYZBl8BSuUzV8NFuZHUalsZBsiAWxveWbp9o6Kcbn/SrNxvL8Hnjs69zpIiB+Y6sij25oLWGE3qGrf8Rhmssg42AxKtW3yseTMNDr6rrNGbtBYWJC3AnMxc5dJ/edECu4o6d5harzhAzevJx2zJr39h64G5zW++bMHvvOFEGCO8oj79iBq5jy3mc4Fcb9KpLsgNt6xh+MRRkqBjDp2aBUBcERdydaiWomq7dXEHqItzY/+8Rbaf9NsBhrQfXLiE4xJAj+cBsYNLVtuh5evtACO39hJ7WPeO+WMST03sWdbR02yMT6HKncEV4Dwd/+fZvJ3GbukQjWK72EztQhmvoNShhKakfNKeOaiPxTQU7GGG8j42+7upqd5JzVwFRrV7UNAOo2odQYE7AATtZrO1kyjaQmYF02+BXBklEnuimSzE8/sxqz/ITPD9jJGsAJhLBXMoZnvYdB1kk3aIOIhB/0FAaw9gV87zgrZy/m53Ys2zD2udg6k0L+AleRALoiNcbw9zfdTtwylhpHB5ntccwH/xAOfHoTS88vBh3E1jVAX1oqVs/PL5f03zpYt1E00h3N4JSArkKlhLFLuxPiqPDrPMACYBsR7tigJ24+j23Z6A0wGfDRXryPZ46qnjbWdoqBX5+PI7wepreyKm8Ch9YXwmfte7ySzlY0eVySY7HbiWh14cUy8i6DgO4XoZANj5YWmyicbBjah1XrgI+FOaFMY1NIbu1gTqIuPoqk0eMczyx0uhm2FfUT9XqRpNNsB1iCuNmAw7KVY1QWykIQfz9VZEmBaArgmga6Dpo4HJJS38PB3UxrcBqR2UEtxEgb5OV3JLFCUpKHO1kTRSRbLWcb9GmxqsZjrV1V1aYPf3lNt3R/fZdydQ25RePbTTbisOo8p5YE61c0qx/iNlzlXnfjiPMndRyhxpVo3tQrH736ZZMQh2Ghw8naxKs3bvcP3RtgSIU4r1HypzAjfBWh3THQR2gjc9ptt6rAvyNGNRdXMocXJ5V62MCp8VWqCBqiYUshaBnDzjukU7MKbQeK7rGs3lTHpALZCaAIgp5E6v55r5+nruNwnsADi3K1VHwVkbKaN2ooV0URNu9g08Vg+w1VED1IQK14ztQgOLdi1ppnougHW5ycBcNBC3BWgJ5A8vCAPhLRgIh/3YALGPwvMd5N9LMCR0h6Pno8jlcAHOod4pB8k9h1qNLKlyY7CdoEU7ZcR4LEowf2RRCqdVeyMWFRMwWOyJcvMqF/wXiBeBuZdR595Clfv413+g6eF5m0jTg1S5LczsiwXkBHPxgEkhI2UEGuXUbeQHhVtJaLSlM2A5Zim1YUDH0RRMg0kJnkCpO0kcTMygUwqlLIraNuCqAGjKoJYsj27SffgrHSFduxuFaSc2JHvWMeGC2ENas4LOUalYu7Dw2LVhi+2kZm0Pr63AoqSIk1GxG2+7oyhwUvxOUlt2hhqzc4DQWZS1I9HJNAxEsVPbhh8THkx83UFq4Y6g6GniQzmWJ5nU/SWgzOUAaXu98XyjMeIcwHmFerULqH17+X7FNGDkS5njNYK5ArpTi0ibls2lQYBwQI7HdqDMlROlM5cCdEutQqBH7GAXuHsxJrw0TuzAtmTHEnauGBcXMpZMkJiP8ncI0DwDgJ7gd3WMkTwnkjNsb1QcBcI0O+BblLCGdO0W1K60XBojCqknSbBUjI6T8aBKBBQj5i21LTPmmhd1kpMZ8dUbY2F1JfdyRrD9zL78zW8YMv2qraOexJcurhDSrVGoc3Gqn2NxygDo8tjxZzERIn3mbBa5xYxNo+YGhS6fVEEhnkmlXlxEiHJvFkg/miCwFThDkfJFjFtP4DF3OhK1inF6l1nsz1Azp0kGFwCwSyhz14CqGqCsjvq1Ws7LatKPVzWLFPCRYbDSr+r2lDqn0H1nninn9FWg7xLvd4V0bSX1d1eiUPsiA+wqdXhXuQBUomS5470cFY5QF2ujx7JE9xv0fQCoWtmKSKED6hSaSKH7NfjDdT32V0uSrskQfAa+vgpIrFQzB9//MtB6STWAqAl6THFNEy6U4uW1Wnt0rAYur/HYNU2+cNakbQCgwC+I13e91wXe51wkEzSiaHzgZzpB+vA4c24ryTJ0YhrcTsNBm6ZAAEwt1KU1AHENe1C39uRbEzDXglLXKnVOHnQy+JVPnKemzq19c73m3KMLfB1Mk1BNXOsRpU811UEec8CjJ9ypD8083+QxCpYtSROva+Y1UuQ09aEONa5G3aykxK+hpFYSSrFKlbtakGZXcoH7/HTqAFETMDy9vovJFHtwrd+NhQrRUcH0CiwYru/g8Z077OYOJl2gzrWksTFW0wOzqetRMhrxN2yhQL6NlFsrZtUtAcCc3xqmPay0ejzk6uQnh4FrJfVilaQZv6LhoWgIs4tfftHWsaFZ8/jvSbE+22UQTBdrKF2sUuXi+1AD1bc3INfHEvr1I606yDKwIsnEYiOblGqOvOJI4eVhYluEGlc2abpVTJttu5iKsIvj7hmocDQz7CF9unsG6hsp1H2qkVsAvDH7+OBSmh/YuJ5kU3ZyvY8d4lzetXyNlaAWFaO27UZ1O8Jc1eOhTLwBNo6GsUkNJRMTCgRxez8wUgQU5FCDVUJJzU5/P9sdSF0d0FZK00cZjQOHUXfOkJo8SYryMNmcQ0DPUYSBI2yaDrGZ2ifViw3RHv7m9vL3eoDN0FHU7eOcr8fYeB0D0o5y3jpfwyZpnwCK1+7mHN3H3/Jhrq8n2HSdoKzhGCUSR7nmHqf84QTn6kmup6e4np7mOniKUqaT3D6Bmf5xroPHGHt3BKA7jPfiUTYzxzjHT3Ben+LcOsXXHeN6fJBzYzfnyA7KDPK3YszuvcK2r8Ok2AenANLDyaSJU+hEzvQjzey33uKZ5hEJOCVQ9lHA720Xm9z9MfG2LxKf0VDS0jTWlQdQBuSLR58PvyeuUQfDY6i5jsBndCtwx7UAAaFgHVBLBqUAn9MsGlRS5y3BO5RpPtQzxjPSbDvpW9muhJNOD2EKRRAb5mBsT0K5HTl8pG0jttPBGz+CmkkaQ/Yy9eH8KkbFrVtjNVyfG/k/69xALafT0Up3qzqtGb8pU+tGZl3X0s1bx7EZE+HrpFqvA3PtKiNgw1IL6FUBetcoZblEM8sl/v6vcR7U0QTSSROEvObuU6Lw7cHd9u3x/U5H602mQtw4sMPuUit3F8+5O0SXiTDPq6tVKVY1QJByVahurisAPY4uwH3H1IjvHM85zWDFd4741jEd5jVMkPiBSRGa2fqXytP2x6snea1ef9T+fA1bEicY7cVzf+K23uPb84cYA3b475U5x3OKi4KrwjmzHfnjclziPWCn+12A16XS1al4WpDHhURu86rP0QxIZ1wQjQ3do1M1O4Rqd1SMrbqdZqV9ZClCNAv8gLtOnhPA1asLT75xpIeUQu1S3jA51bBwvlbRwPeRo3sj8NZcoloR/JWAt1pq/GoBOA2erqVdvw7Ppav4K50mlXAU+fUYqtwJCj9PEqdoHT/Ff+YR/Hj2stuoWA/Q0SlTjJSch6yfQX1G5nQgjk7WNDqpkvH/0QzW+MFjLGkYI72oKYgmXRDAbmMOhZ69UW9eQbV5lgv9M0Dcs6RXX6Bu7nVMaD9i2PvQp1+xOdiWrO0/0gLHTrdtqE2Z/OHvokbuOGnIY+wYK+iyzEfmLsAvLsPL32IZDZYNXJwg/SeV7AQq0qlsOjRpjNizvStNuJ+W+l1BUag71EfQVHDQfxsjo4A0zHNPBNPgQEq1go7RncxH3Ymn266VAcBdMAsePkrr8VMCBPMx05S/UglQuZP6koNq0wfcFMdQ446TojhBHObxfVvYTYaRBmZ6xC6Abh/fe78/R77nTlKtWaRJU7ETKaWG7gjmwqcjU1BBk9kN0+VFk8UOgKlkLdI8zxcCoEXAWKEaH2Yj21M3V079XAUg1wVzqHWEblfwnrt4fjfP6/5OGiZ2YQS8k9hBqrUUsMvFiy4NVa8IiD1Kuvo0bu7n07PsYlaOXcrh9wfUZXsxomwZ9Sd+AC2da4cS0liIM0g5pFkWZsrFdLmVM+KngE7iHKxeoleus5WoCKMYafPpb35vPUm5vucYQKPSPfpb6kdet+UU8gZS0B1FPdA26koi+/Xn72WMZbMByJpM84yAjpRRxmKsEriAZDFoOmc5NZksSiUsThXUquxHoTscGERN3Fbq4VCOw7mNkqyZwieYBHEIq5ITTGs5C4Sd56JwlYtKNTBTre5TIKuSC8RljzWHa9EhBUvqlcx1pd41cK7Wcu5e5cJzRfWxfJ3KKhyQAoCuEJWkPGsBpkbev9UzAcIxDNa5rjo5gEpHNUA0as4q0URZQwMXmFqUAU1qkMmvY/Sb3jXZwfWUc9OwtXzfasc3r+tYiRooEBNc6igwq+RzqexDwOaG7l/j8WtK+8pGhcata/w+LgJrmpihyRlnPXERe5fzxCnSYSfo0qxiXWjDlqQJtasFYGol5doCMOl+I3VpimZUsVbUMY376h5OOtbTLPFTs+DuTRHqUlW4HnLqVBWgOTVwhANu8pZzQK/LjsTxmNPrADoX5uor8pjBmk2QUgXoqoG5GurkqkmtXsNq5CpND9UyC8bVvn0Hqhtqwu2De+3WgX12fe8ea9+1yzqBupvEbSDvFqnXDjy1mjWLdTv1QtQYaeRRS7C/tZE27KBQvpXaryZgrgEVp46LfQ0pv2t0SV5dNp9aOSY9LJlnFdTJRbz2onk/8YRteupp83n+Odv8BiBHejUURS6CTtaYTz+2xN5fWDLzOOOxpUhUehWYywLmsoG5PGAuXyBHp6qaG8rIduwB1g5y4T/CBuoIzQuH6UY9SBfqftbIvTMXk1JdZHspzN/DY7t5zR5SqgfIRBwH5I4AdHux1aigaaGUKCY9WOGLd+iWcDbuMaRVYwEP/DoDgvDcJK3KeZdB+i4VK4xMvM1K6CjfI3sqbESOYtmxn6aAvSg7J7C1uMj4NMV5rjVfIRqcRTQ4g1BwkvPpCH/fh9iwHGLDcohz7ChAdQKQOklJ0gmeP0H390mumaeI0zpyDRWoHdfXstk6xvEk17rjnJO6fxgo01Hvc1zvw3OnuK4q9PhBzrkDbJwUeznPFQfZwB0B3I5zbp7kWn2C76P3Pcr3PqLvw3l5KCMSpQ5lEMV6DyApZU4NEsnr8fNkJnQmUz62o36FY5AftXQ5AsIqGivWMqEH6AOME1E+05az4eY6lIfVVQEiQ7F3MBOAApkBzm2/YKxcAMdgbLFQ9oo3MQ5yNSbwKKdxMjzG+Hg7ES8TZMYdbqcmMZIpFFtYUzfTMOiHOhfEMZy0bASPRWAmvAWbmpD+X1oSTSEH+H+6QI3xFa7N9WuxyNmwydoog2pnPnAbn7+NkoAWP5UHeFsdDTt1GF23AG7XqYm/SZq1k27tJq77tQBeJXGZGkVFFY81Y2Vyizq5b3aW2vfUmX69G485fOZu0gDRxrzWjr0lTtODFDV1rjrdq4Tq5aTOOXVzNEK4Xa3ua5zn6Xq9T6OEbEq+v3zMfmCeq47fXkKhI765QDfsOersOP7p2gn7t2qmRFSetO+vYGVySdMjjvA4KdWrGAVz/EsVMKfneQ99zbfE36VZVQztKnKCNt3X0b2tJgiF+zo3HdvAH1AjfzQa6K3OuRbNWgTCVKPz0xDA3aToWEfXkV6vcccM6bYeV1pIw7Md93p13AFzqoFzUqssbM28pkF+cqhwCsFcK4XBLbi7C+SqVdhNXUAN3kvVWV2hmYUXEqmbgNTP8p97BlKXMnccQj8dwW4Lo8f9pLg0amkH5F/CxTZfKgreYNk4+WdPo/GBbqpk0mfxzOHcPkjpVfx++MPbyliv5XT4DH78KXv3kUfsJQfkCEBOMPeiYI65nx/9+jEb9fybjFzBOXu4ZvnhL0TzQ+r/n7G3bJPrOre1d8BxTDFzHDMzM7MtWRaTJVkWW5LFzMzMUjMzQzVUVUM1M4klQ5Kdfd4/8bz3WF1Trig++zof5rWKutXdqlprzPEMQMuWhK4jA9CUSZBlGq7KWCJFji9aRW7QMtvOiFQ9qxkwcHJdSrRfciiKaBBCfgFzyei+NPqUucCHY7MII0M+LFkyztK0+WsoGsdqD7iLAcTFYAyIhr2Kwf0Zx/04iu9jZEQAzMViLMhhBFGEOSCfxgmNbnP4N9MZUaSy0hhTZDKCzED/JiCXuWoLo1kYPVjAmB8Y6VL/JSAXDSO2C6C1+auxnrEhiQaIVH6OOBi/WFY8TF0MrxWIjIEtjCH3Loqxr4BYNIAudtRUmDd21mjntDxQB1On2wkcE9Dj6XYSgDGJr0lgxQHmYjie4LgXRu8AjF0SILMQAFyG5q909wEr3rmX7kV+N/oVDzJm3TFtliWt4URKJ2P+LsbEjJHTtmkMu5uTo9jPE16+XurW3WhWVtkKLiBjKbB+/abbMbT8kVo29JDe+i97+oor7KNbb0MATNYW4/aV0lAqfgFR745wVMkumWcw0uwV4wszdxBzzSFWFLVeCex009n1ZmGCyFiw0NLQgWRykc0nlqQAMJfN2CYdQJLGiCR9yUyYhjmwdAth6Bi5egAIRkoZdOFoDmnGnG5M40YBOjF03mdKRiFYgxo2YrVi4fXZ5yJQDWvgX4NTVmCOr6/jewmweXlyfMYVQ9KpzzmfeY1c9XgXFzV1rLaw0ZLkQg53ATsPvIWXB/TkfA9n0fVHjKhLliw7bzHmAJRVAy4DMI4Ccx6Q46IjkPlbYK4c9q4EE4iYRS8fE1axVABuySxaMwhc5ihAVwHwLWMV4tIsBAzXstlrhvGqlwkiFhAHWGpihCkQ1wCwc2CuBcZOgC5yOTDn9HSX6+d+bXfod6pe3uzgwJzAmsfC0ccqN6vMDx6oEysXAebqAHMN8Ye8nzUUAyOHA7nqKIwcIcGVBARX4VCtxznZQshpZzwXHC5EpzNTAXQp1pmUxALIpSTayWS0PujnejFDSOTdhtuvlbFTC5vYFpiJdi56HUvnWxfMnACdjA+Ns7loziJD7vuJFkQHFlRdF3lmKZ+ik/vbX23yHxitXgMjd/PNNueO223JA/d6mXJrnnkCfdxTtvH5ZwBzz9s2wNxWAmS3c2HeS67YQTa+R9jgnEAfd4LR6gn0adFkqSUiX8nEgJAPaCgCRBRhSigm5LyQc2Muxq2sMYxRkaKkM8VIRWqRhGEh+ZtJlgIzlwTwSJwwyZImTbOMWYxXFyxiY7mIzwnn91Xo5WCXCpCpZK4mFonnDsI87eX8fgCpQ5RCu2HCM1ZQ98gIzseozU/WWCn1aCXEW/iJd6lNPMao+6hV8X9RpSYO4rT6Q533Eha8E+cqMSWsUq5LJVzDirg2FXIdFOAr5LOmYynacx+6cx/P+3hdMa8RUBOw88Adnx2BtQxkCAJq6QBDB/bcawTwIp9P4XOklc4GTmAuh89jLoRMLhusAr5nMf9WGdfL8ri9dHbvNT8/d0AxN7z/y3BDp5DucHQJsVXLOPdg0EiiOeEopMYeJgTr2GguGUYV4pCR9M/KZfuVrYRZE5jLgLHzce3xMSnKWUfsCnFYafydM9YCJDdtZaJDvumS5WxQZ9luRuHrYVyXvQ8Lx//9cq6XK2BkVzK1WE4Y9GKunfNefMtmYyKcy1qK/nwlOXZLyR2ciw75Bwxmat45PnCg5ZDV6YNkCQHUm6dg0IGlU1xO28ypjFph6WDkWpGoNIqhmz/b2mDgHJg7SWxJD+0nXbiK2zm24nLtABN0EzFzFj3pT3w2/snn55dUjA44vXvZHHUlHGdjFIubNa3fyEDVlpynDqyJlXMmCOdIdZEkeo3AnF4j1s4DcwA0gblIACew9iuYo4e1ikBgQJvAmsCclr5Gy4E5vcY9r8d/2wDBiV3MWz+Q6wdzzYo5UN8jzJ3AnI5OP6ejOiDbYcuUWSUgp52/CyaVXidyCbS5vCsBPndfR913dUPutlg+LxtL41uYu1OMP3oZgzQKyInNY6fawo5VgK5J7BzMXC0/TzU/b81+gbp+EBfEVRRgh1UBAvfxn1m+fSMBorzhQe05fIjzljN+5QKa+gM0O2AuHnYubgqAjrRpsXOHuQAfAdQdpIZk7+f05qGX28KYdQMj1lW4WmfhzlF33VOwNfeEx6u3oJMTmLv197+3O7nw34eD9ek//cU+vv1+m/zC27aIUvr5lEXP/XAANSwUsfMhicKpGQMjlghwikOwG0X2WQyj1iOirnFepQP2JNIvPxrrAbqEDdsQ365iHMv4AMbMt+sIv+Nhxpl8gAF1BXKmEjtSBrjLIoIkfvICD8DFUJ0Vy4rDCBGDxkwgLJrO1QwYt+rDsXQ9xhO4y/fReJJRazogTmAulWgRAbks2C63UmHoErD1C8wdAZQd+47GCjQT22hvWPsZRfMwake4L8fqYWXcodkTmEtjzJoCkyfwF8+4NWESmhWME7Fhlk0gLRkdnFaCQJ2AG+yde8w9rtdpzBrHWDeKdQQgeJBg4cRZS61kEycwolsCaAsrKc7W8uME9h08ZsmAuFiiW7JhN4sYXQdOJOBuTGEHfQITyl5OiphOAHPqw00HzCVu2IrLa77NpGLnI2z5j2NkuQ+Qfg/rbv7PNVZ/lLq29266zSYA7Be89JYtg5lbj9VelTWbGR1spUZn34gRuG0neHq5KLLmTrC7jOH9ljIH08NCWGNGP9mLuBAJzKHXKUF3I4ZOYC4bZikfHV0eTFMRI0UfIKZco1JvtMi4Us7UcBOCy1oToPPBsum+WhL6N0i4vfnsajXyWfciTABqcrYGGUsKzAX4GtWESZ8mrZpaX5QnJ+d5I99Hj+nYAsjzTA0AN1Vtaem2AJyWwJ2WWLvLwZxj2upltoAprMGtKwAnVs4BOTnrBfguZ+b8/M4apWq06mVgsiqIbHFgrgghvw+mroK/lQNz0iCGAENNXJDFdNViJGjg6IE5LtQCc1oea+eNX/99eWCOsavAnDM3OEAnIPfrY2qH6F+OlRPzJsDmOVc5NuvojWL/dzBXx8/qgFwQnVwldW1lhAT7mTiEFAaMULudGJJemISTaYi0M8XM0RcLkOtOwXEHmJMRopMxbDv5Zx3KmSOioQtBeBcX7y42st2c/7oZs3bixmxbSG0XLEcj47d6VjVj1vLvRlsxWWYJn6MNRg835Yo/2ETe79OvvdZmAebmMW5dSgTJqicftQ0vPINj9Vnbyoh1OyPWHVQ77QLE7eUzcIQLeBRJAHHo4hLQxSWwuUnA7Z3EuTUNxjpn9LdWSO2gB+YAcsXEKRXR4pBP0G8OMpQsjA2ZTCnSYOTEyiUxwkuCXU+FNU8GyCVzkU+fybh1Hl3byBVSFnJOW8rUZRVVXAANrcxVaziPoV9bttyy1qxic7/BfDgdS4msKCGjrJxA4ABMp0BcJauaC3pdajQripgYXMUsuYvFqgp4h9Ba1mLSq02lgo1xvQBTOQBKgE3gzse1rZxrUwVAXKucVQaZUc6ESkc937/6bwsMCgiKlXOsnUCfY+jcUa9xjxdBePi4BlZAZviZUOnfK+d7V0CcVOLW9ieyGUjnvcz4v7MoxTpgixrSY62EnMIUUh3i0fJlEePhwzhTQiNC5o6dZNKttr1ElGyZNN3WM9JeyGh0waeDbDOms0QYuMqd5Bcej0P2FE3GIb83m2T//gNWuY9UgM2ELi/hegApsmv0WFs/gBYLqr0WAdAWoJtcQgTNCkaoqz6EhcO9vPLtj20R58vZj1OBiYZuMTl2S6l5W0Tu3GJMM6tgdXdilDnBaDZ7GAacSdTLTZllDXz/ZrI6W+W0Jv+wzTNCzINdnmMtaBvbiWFRvZfcrWfI/DvHe/8cAP30QcoKcH1rneL2WXRy544dtgtoTc8hRegB3HVhKDpFR6uaH34pZSyK9u18UabHxLnxqm4LzOko8BaZLXc5mDvPGFXATCDsPOPRsyWwdWLWLgNzAmyOvXOvd8BN7JyYOQfmdF+3/wPMacSq5cCcMz94Ltewhs7ddjtqvaadHUc3IMrLreKN6AG6cMp8JJBTcKlAm9g3gT3d7iXjSeDOibP1et2PHMXqsaB2+rBzZxlxCMyF+HoBui5Oup3sqENcjGrZ/TRwsqvj56k9QJ0XS2BO49WK7eup8tHC0cqqJEiwkpqPYnJ1xMzlLGV8tWCBpQHmUmZC13+P5oxjPIDuOA7EKAwQUewKjuJKVDTJjk/ol/sAxxMOnAV05Y2mBuqVP19jD4Yv6nfCzt0GsPPAnDRzgLkH/utP9hxg7qOb/2bfEHkx/WXSvt/93BZ8/JWtIlh3l7Ru2OcF2k7AkEXR+iAwl4TrSisWEa96UcsPR/OBTYBKP4y+az1iVV4PmMuHQSrbc4yYEcaumBKKiRTxYWDIWMRuDudoDsdURq0p00klB9Qlasw6mR0sj4nBSwJI5sLuCcz59x/3gFwlZoUAxgHdzoUxFBOXvWabB/CUlp6HK0xjzCweT0VjF41pIEZsG0tj1q1fj/NGrQcwKBwgd24fxyOAvUx6X0sJJs6DPUxg3JogPR8j10S0fAmMSgXOkmH0Uni9loCcVhrsXQ5j2Txemw3402MJADhPMweIO8E6xPhVeXr5MIghcvFq+H0E5kLxqQjdcxhzZQDaktkln/AiSWR8KGZkXRuXaqGEdDR1uHL5W6cwYs1h7J0BUymtYuF+NIqEMK+HCRhDmOYrN90B2/pHRuj97Gs/A/tf9tDv/2jv3HgbGUtPeMaIZWiF1nBiWk+O1hZGSruphTuES07mmhjcrCfEzJGZlIBmLh0tSiZj1mw2FjmYctTXWobQugImOXf1YstBO1cMeCtBVF0mEAeAqWQ8WcntAOBGo9YG5SyGdXJi4jRe1RKQ87RzPN8EuyYgV6+WCD4nLepwBZTVwIIpdkQuUoX5CtDJfCBnqWr8PDAnbaxAIUuPyWEqI0MVAmwtjVc9Ri4M5iIBXWRcSb/+1mlx+8FcLboiMXGXs3IOzDlNr5g6jZT1Owdg8RRwrNrBMsW44CrMQ8CvXttS7pcB8Hxo5jRmLQqDuWaAm0aWNVz46jk2cdETiPPYuvDIVaPW3wJzrsXBHSODgS8Hc67dQUycgJzAnTd+zQ7ny8HMOVbut5i5en5OjVn7GTlYIs5tAnMV+7YRFox8BONDCwxCBxqfU6mANpiF7mQcrCk47li93D+Vym1YuxbGsY1sbDuIIukGuJxkncbFd4qg2L4VFJUT7dAhATlOzRCuzOpp461q6ngrA8gVjB1qcZ99aKvRw317xR9tLO/zqUgLZt54Y/+I9Z67bfnDOFgBc5sAc1tees4DcrvoV91Nt+oBLuRHiLaIxq2YSMxICqagVFIB0jCUpRExksG5NXvMeMsd850H5vJh3HJh4XQ/l/rBHJi57DCQy+B+MrEj8TBzsWNYgLo4Xh8LqIuZCKsPqIud9j2xI+hP6UpNXcxGHWCSs5Zz4pZtnMt2WMlW3JxbtnIbAAeQ8/E38aOXChLp4icwNkg2n8KAa5LRNGYlWVteirXmJQGGcB9TwdZBA4CAUSOax3oZVgD3DVlEyKCrrMGw4uc9JCCl5ecaV8lR4E0AT4BN9wOAPh0F6NyqAARq6TUaq/br5pgchIGdmDot3ReY09LrSiBSKnkfq783BOtWoxgbXNpi4fysQBLv7UzYW4DcSUZ7p9BtdaLzqk+LsTI2BNmwVAo3riCuJhgfY5XR0YyTyTXdtY9zHvroFdQtTp+NtnuCrR1CDRmj8COTODeTZ5oLUM6F8czWcR3XGKKVjhEZsovpw3rOdSup71pGN+ti+nXn02DxwwsYxQD4y7m/lsc38L7YwgZ5HdKlBU+/ZHOIKln4vBg6MlwBf6uJe1pBsPQqQoi3vvSmxQAoywH4tUTOiKFrAMy10KzRTntFO7VlbQQItxDM3MxGuBUtaCuZfh3IqU7TDOHA3ClAXR+grpfVQ1NELw7Xk7RCnCa2p5fVhqu1lfDgZvIZO+OPsUFiU4STtQsA3JMV7wG4SEDXm0NThEatEYDu38EcI1jGsAJxAm86io3T7f8NzP3bWJbXCuQ5MCegJ+Cnsex/gDk3zvgtzZw7ierkqxOrTqZ6TGBOHZBemjw7g04xb2HA5tg1gTEXVCqg5rKu3EhVANA57sQYaMzqxq7S3un7KGJEIcCq8OriQyDdnMwPHZyA29hV1wDkglyM+rVy/WPWIIxiFVk61dTXaMxaRRehxqxi5DxQtxV2jmiSEqJJ8uiwy8DFkzKLWBK0S0ksAboEZvMx0PECc8fJCTus4Fd2GdvYXe7AnbPhs4HUlLxhH95+pz3+hys8duYuaeQAcwJxusDreDcX/Qfp+XzmD9fYx4C5b5981aa88A5J2u/ZcqJJtqHv2oH7Zxcg5CAhlsfmIMxFtyZWLmHVJoSziPfpRZWerhSgJWZO5odotF7RqzYQXLmTXkCBlhjCfzFPyPCA0zSPDLpk2K9EdGx5SzdZBk0LqRgeBOaSJ6PNmoHzaS6iXoCetGwCbgI/pTI7AOAa6IFtoWFCjxcwchUrl8b311EgLpcRbI7AHaBOY9cE+lc1Ts3CFRsFEydWTusA7Np+1l7AVyxMnC/MHEpHlz5/NX9r9IrTcIxhyogHzCVhZEjBGCHwlgaoS+UxrQwYvgKAYjE6vxzAXBJxJvEAuGScq6kydSjiRHEmVKBVEKLceCwJJ2uUVROuXJOQyskziZ1xvAUAc2XsKksBxsUwnPkAujJ2mAVk6cXCdO5SnIvCRAGo8egXcwFz9YnpiNAT6MldYbMYOXxMGOZ95M9JF3kd/+/X8n99g8fK/s4e+QO5dLR7jH3wYZtLFt0yTkZeZAml2DsHfMHofjCmj5G4jMewWRiHs5hi8ImMj6fOsDTGRJm0QaTj0EpnVJDN6CtXI9YlNEQwAssh7iCf/Ll8XHF55M8pvqSE5VtNrAfsnACbljpLpZFzYE6RHZd0c4orgb0OAehCfG7qBOQY1XgxJXKYAuI8Z6nLeAuH9rYoy06L762jnKlyqQYBe0FYPIG5GvRD0sl5geJ8ZpvCo1fdd8ydjjJQ1TEWqmWMWwsQExCtBph6RggE5VVo8qql52MJuNUB/uTQlcHDMz+wKjA9lK0BdCq6BVOIgFwW4u6sOZMtj3gNjVnFzomZ8/E3KuXvU01eZn0YINVxbBZ44xyikasbs4qZc8vTz4VHrs0wMi5Y2B0j8+h0u7/j9dcRq2t3cA0PAnheULCnmVONV38n6+Vgrh5dXwOjvZBquwByAUZ0AnPBQ7hY0QBX0+hQB/BoonWgjbFQHyxcXzIATsc0FqyCQk97YJa6ookl4fXNTCc6AS99rLPo5s4C5s7gUjy5crlXidQGo9GAqz8wdYL5p9CRycoeMciOvPO6Lb//b/bd1X+2UbzHx6AJnozxYTbxPHP/epctuf9eAoJxrz71uG16Hq0crNyu116x/W+9aYfee9eOfvKZRWFwiIeNSxk01DIYqWaowUFADpd3BtOPLLRVObgf8wFw+QC0fACbwFw2xyzYuAyOaaxUxq3JALsMuqaz0ROnT/vBA3JJU2daAWPV8nUb+Tyo2YfxKuCiCAdm6dYdVr4Lxg3NrH8vwIr0/zIqukq3o3/jb1HM36ISzVRtLI7mBJlVuHAXZVlPaa71wsj0+XI4ZgOG0gFzMFuAuVaAncBcnerX+D+s4/89BNkQxEhTAYArYwTrI1WhDBBXwjWtQGwb4EzgS8BOQE6jVgE2p4nrH7fKAPHrihytJvI509IYVo9rCdzl8/pSATo2J4qvUcB0gJ9BYC6gwGmC98XMNUijCRssZq4L8NFOflpbVrK3GgH/gZhj5scRHYhlkhEVw/kujoaUBKsiPaEQaUosk4N9gLhtcqgyetXaTi6fNMB7ID32kaG5kbakpZ99astZy1iLPnrf5r75us1nzQHgz3r2WQDd87YQoL/s7Tdg5d6xNUy31korx4h1GVmtS1981ZZyzlxO3ZvSARYR9bWEYP7lBPPv4JqZ/jUazkkzLTRjNg0kU60BR2szESWtMHMtaOaatQToCEpuQRPqgTmqO8/Ry3qaDU0Pn4MuHQFyp2Bizx7ab6cJ0+4D0HfSv9tMW0QjqwbMEELO0Bp90DqScIOnRFt3BnKFbBjwCDbOAblLwcHhRgh33zNHUL113vcrgBMr58atZ4pTvdsCa2Lb3FjVMW8O8OlxgTcBOvfa3wRzGmtopOHcrJdChOWUixAfu12yWDxvDCtdHTt9jVkF5Dp444qFE0CTe07aN8e4OTDnwFqjxrBysyrkVwYHTvxytLbxPVqVixVeYuW0lC0n40OTAKAWO1aNWsXMVWtMxIhVqwqQ6YdNrCYcUQaIBqWfcwIUG1eCuLWYsOCi9autEAq2cCVGiGWEtaKl8Jg5GBKBuXiAXNxkwIfAHPk2JxCGHiWeZDeJ/lsoed76OYwatO+wJ5+xp6+6BoNDPzNzB1oSsXK34V7VkvnhHsDcQzBzT//uavLJHrQfXv2Y/J3PKS0eQFsB7B9jxgME7e6EndtLQ4P0cXsIujzMeFWALpOoksI91FCJRdqnbtTj6CNwlUrnBUNXQmRJiL7W4NF4XKY4YHFhHhUYYfwZ9wMuI0BWHgX3GrWmzUT8CiuXQLBu8iTiMIgnyYS5K8dhWnsoli5TPrhhrVwFo9YgQM5H1U0uwDAB9k76OOnkMgBvHivHEmMXz3NHAJEyNqQRbSIwJ92cwJx0czI6SEuXCXDUCFiArmgtpgpAZrp+Rp6LB6zFw7IJzKVyOw1XauRK57FsMXMweVmAueRx7A4BfNk4dHOIQ0mesoAsPVi6acRZoHlrJ1euFiBXRQWaPyaJE+oJxMlEoxxjxMDfrBTdoUasAmsF/D0TYDgV67KGntadMAPH0BEeI4Q5A11IKDbVA3MxuOIW464bQBDm/VdebTcC3q7m//0qxurXeIBOY/Ur7KErrrZPAPnTyKFbivB7FTvMdaTbb/vkYwDdZ7bn6wFEsXyN8UOg7hs7wckwbhJRK2wiUmcSI0NAaxIurdR5gFhCPVNZKYsYIaFv8UauhHxmIlovUIcr2VVlZFmp7ktmCNdZKoZOOWz9pfPUfsGiiZnT57NBulK0NTXo36oBSn5AXBAgpbGqIkZcDpzAmutVdZVdrgWmXkX3iguRcxUAJ1bOGR80Vo3U0QnMibET0PMAnxyw/LsCkQ7IBTFA+GXqwNigUGABOndboM8DnOHHVGNWJqeqdHOANWnmimDjcnBh5s6f5jFzAnMyQEhXV4mmsExxKzBbdWpRYBQlANcqw0OYkZNe7nIg52nnkvvNEC1hMKfqr8iA4cixq273BwHH9psaZHYI13X925ERXaNW+DUeQwc4cJq5Bv7NRsCcAGcN4zMBuiomDzW4WOtgDOopeddqlGaOi3A3ou2+JEatYuPIxzqN1qcviYiSWI2MYBgAc+3SCHFRO8k6yzrDiPEMsQynVq60zkVEOgDkqqdPtkpcjcWYHVIG49p/+Xmbd+dt9g2j1ZG8z8dd+SebcO01NukmjA9/vRMH6z2EBD/gNT5seuYp2/bCc7brlZdsPx2iRxilHef9fgIgF4sJKGnQEEsHyGUT9ps7AgBHVlwmS4Aua8RYy4X5yYdxKyB2qOAbADmgLYclMJfOYykwcUkAukTYuTRMY1m4VdNm0LM6g88Bm6wQTvX2IwDjwwCXQ2gNj+AIPkyDxkFYKkaAvy4YM6qcKmBkymFhKmBhxMrVMLJuwcXYWZBh3SU51kekRC+rC51UB+CnBUamiXyxllzYOhi6ZljWBrFzgPJ6xuw1BNz7cUSXJ+y3cgLvS9F4F2Dmy+YzJyNCnvRzEBFi3sTG6bYDczpGGiA0YnWgzgE6p5GTSSIS+GnMWgbxEVB3L+9pT88nIBdm5fzkKfoTYAppUhJbKM1cKAXQCtt0shghfWWx9RRkeWCuNDxqLeHvFjjB75aYbC1JqVZ99AS5o5jC5hLBQn7p/m9IAsB1vBEzw5ahI20749RtxMasQtu2mNDf9UTX7CSLcBt1XCswMKzW+pjOWRi5JeqXpeViCaztUjpnV7z2JgwcprHX3gbQEUKNeWwx/b0LCBWeSxf2PIKJF9N/vvih58gvfMWOoTUvHjeFTuDZaDknwyBPthrOlwJ1TYxbG2nW6NfNEYANoGul8aKH634fJE4PMqsOSJ1WTzuH8YGGjlM0QHTvJEcXYN9M3lwzTK1iShpg7hoI425jM9QJmOtNh/W+DMwpN86NV10ThBdXEgZ0jq07j2PVMXPO2CAAp3GrA3NurOrAnEaoAm56XF+rx/8nVGL/qi2+BPr0/P+VmXNgTqNV5279VdvCmCbseHUjWSXNN0sYzZvJY+XYbaj/sZYLiTKtqqWv4X5kAr3Yt071qiqaRK0QvMnaoneF3aowfdzWUkWXtHLuKBNEI/c1Yq3jgiStnMCcViOjXrlZNWoVoKvB6l1LvYqQtYCcQJ2f8WqxQBxauXycXNmUH2ctWuiBuXzo+Gy0FukeoMMEISCnBWMSS8lvrNgTar32427dyahgO2/iuQg53777HrLkfme3caK7VUeNWAFxd7DuJJPsLtaD9LA+9vur7On/usq+uOV+m/nie/bDK4wt0JRJS6axpPRmhxTVMWtRPzM3F2cQpohEcubSNzPSBGxoLOiDaQoATqpiki1IG4RASjksk/Re5QCxOMDcYca1sYj/k7mdCMhKw2kqtiwb0JY1ByZsCtlqdJlG05gQRbhuNmPZcoKHFehbpJYHgFo8o950WLh8tTbIgUpOXOwcHLGAOQE5Pec0dAJzicSUHKLBImrGQkunf1UM3B6MCgJzhwFcKZgg0hnnZvEzZAPgcnC0asya7Y1/qSwDpMXzsyQA5DymDeCWCpi7fCVhbEhhZJuB/k7PpfG6DEBcGto/ff0xgONRolly0f/Vof2ri0pipEZoMH+rsqh4nGhRVn4sziqOxlkAUOcjjsQnoAzzeZxsvk3EkKyG9t+urkcYuiOEjx6byfsCQJdCLtUxbPhrYA4G0U0oMHcTYO4aD8z9jvV7gN3v7C8AutsAdI9dcaV9wftjFto5r1CaE9dm+ha3MbLaNeATIkuoJxo9jM0C6fUTcOtSIp2MszURYW8MVvx4nGbJ9CumLZjpMXMCcpnkz+XiwioQQweQK6GCqYIQbD+jVzlUBeZcM4LYOY1XpZcTkHNjVhmMqmHFqhRloteoqF4RJwAojVS9XDcxeeGeVIE31+IgR6oiR7ysyXC1n8wNdQA1ATkBNR0vMXNyuIa1cyEYuRqeqyKmpEpxJfo39f34math5uRQDQhw6XHAWwD2rZx4lErAZRAQVyWAx9cF1L3KYz7MGgJzlQA5uVnlZBWgK0YvVyJXK0tj1nKZIxhRF3IMcF5oCDNzAnMtjKYE5ppxtjrNnBu1RpofBOakmXNATnl0IS7cOgrYRQI617eq8aoDa861+qtzlTDgMCunx34LzDUk8DPx89Vzka4F0NVKE3yUzSsXmHr0b2LlOmCSehmt9iqWhBFZL45WJdefSUNHBzjtxv3aReVXJ87+TiQnncQ09DCR6MPN2oNmrJvquA7OgU2MqaoRk1dQ1VVKFEnyMPRRLz1rM4kcGfunP9owNivDYeTGXXu1Tbz5Rptyx202+29323wYu2WPPGjryJzbDJjb+dILthdW7hAX7eOM0WI++8ziYOQSBeRg4nIJ/y0YPc4KGavmIY7P5n7myNGWzeiucPQkKwa4FQHkCjgWAOTy0c5lo5dL57FkTycHG0+NXwzPx2CSiCFbLgl2Lneh3jsyz/H/cZAGjYP8fY4e5bpwjDiag1a+GzZsL2HLh9BLHmEUScF6JUCulIt2kL9lA6PoZkbSjenxjB/jYNu4Tb5Ye0m2dQDmmhm1NgHiWmG1OhmZtZekW2shjxH83EibRwOrJvOE+VOPWCUaugBHgagSrnN5XLdy0X0Xc92Tns6NVZ1ezjF0jm1zQC6StdO41T0uEBj5PSq4/omN05i1VqN52ORq5EgCc5XS8HF99RHA7xjCQhkxFDoNQOnIoTQe4NpTkM17OY7rCeY6dHPZMJmZW3kd7v/KQ/Ryb95Cxh7RJIC5NM6BWcS9pKsDfB7GQYKEs9AiJlJHeBAd2zbG5geQjmSu1Xgb3Tdj0MPohI9Sz7Vn2FBvvCogt+ytt2zVO9Rioqlcx1pLt/VaNr0rGbEuItvzh8eesllImOY9+pQtefwFW/jgs9TDwfzSNJGK8zk4/XurAsT5ec9W4WqtIyO2nozYhtnfe4CugTanOgBdHfKBBhi6ZuLIWmDpWtAJNrDq0SI3sOr5OWvJW6zl8xBig9MEmPN6WpEmtLBx6oCx7WHsLjCnBog+3gdyqXrGBsCcCwJ2AC7SJKHbcsFeLAP0lfWPWbWcuUHjVjdydWDOOVcF5rQE4vScbv+futJLYE5j2N8EcxqdRmpTHGjTOLWBJXDn2DoH9FTS3cSIRrVBGrN2hDVzuljUsWq5UCjUU+xcOzvhfxuxwrK1sNpjiSthJ9MWw9iALJ1GhQJzuxUw10SwcIvqv5Q9B7CTEUI5c2LnGhVZIuMD7FwrTq82LUYSjYBKF01Sjbak6pIBYrOVgcbLKDzW8oHUS7Chi5krRDNSsJQIDwSzWRLOgvhj0cuJmYv7jogM6ONY3ojHsEcfQKy7m3qmDZ9+aaNh5R6/+loPyN3Mye5GTzv1e7uVC7qA3F9/f4X97Q9X2tPX3WQvMnZ7/g/X2dt/upnuuodszAPPkpD9ue1h9ChN2X5AyJHpqp8CRDG6zFGzwzbcQoCMLNoXtHJ3HgDMnbAa+llr0Hj5oxNxSx33XK2FME4yR6Qz+szg6/MVc8L4M3UpjQ5LyAmC/UqauQygClUPMxdNKf2x4ZTUj5sFyOJDB7iSmSEJ1k0sWxw/RwbxHBqhZgLkkgGHifOw64dZuTT1rAIWNXKVY7SYLLpkQKNek4deLZXx6W7AnNi5KEagBUs4mRFMnDmP1zD2FeDLW4EuBGCXSZyKxqzJALpkAJnAXLIAIKAtcomJS2C0qpy55HEEhMJmZvC90wDCCdyO4Wui6W899h0VPoDhEv5+AnP1/K2q49JwpaGXAwRX81jgCICOv1cJWkONlbMJyTxOxMF2Ai43477aM5TmCi4kR+i13cNF4xAp5wcBe8fpvN07e4FNxJ313K132u1o5DRmFYi7ivVnATtv9KpImv+yp/58tQ156FHqbogsIQxzy6cf2p6vPsNQM5D2CmqKiHqIJYw1gVTzJE6AWvHY76MnwdQhPk+aBcAjAyqNEWs2MSV5VACpkq4MV3YpifLS1PmJLQmyQtTVVTGSFJgTiKsDSGm0KiAnhs5p6DxzBEDJLz2dNl0svU6jTDlNFeTrgJxAmzdaDS+vF1VALBweLrZOgd9i3QTkqgFqYt/EymkJyGmsqseqCT4Nblc2HmBOwE9jWi3OL9XKvWMyoOX0ff5wk4MMHGIX9XN7fax6HG1fMSn3hcv6gZuAnJYcrWWMVsXICcgFAHlB6QxlHlFeH8xcIyBOmjmBOTdmbYKtqNO4FWAnhk6MnACcAJ3TzjViwFKgsFsCcbotgOfAnI6XAFuYdXPGB9e96kWP8H1r0VcpGNhp6jR6jWTmPDDHz1ivHlYxc1yEq3CyBpCNVMMmtVEGfjY9yX7MRZhNFIlCgmV06I6jmzUOPTEAsE2ayD1oHXfRsIN2uFNp+Jz7etjUdqEXblswn4vfLKslZ616xjTz0XiQ9PVAMuFwFxI3MlGhwH+52sYC4kZedaWNIVNu/M032BTYulk8P++Bv9nSCDC3m3Dg/ZTEH4WVi2HMlkAVVgpsnPRxAm75ALiisRO8VcB4Lm+stHLjAG8TrRTQplUiEAcDlw9gyyNjM4fPYSbHdPR0ad8iuVBQOJ/JaB6LY8OVhjEpH4DhW7cZ1p9xIwL+wG4YTABbA4CuBpauEiaujMd0rISRK8MEUsqqPCgjDH9nQHE9RpLKaMakMDEVcTjgcRPXMVJro56pHmAXEivHiLWdbK92mJY2WJXmQkaU+QA6Vig3xqrQptVkMSnJgakD3AnU+QBTRVzrSrmOiR0TEJPRwTF0Mkr8m6GBa5wAm5ZepyXAp6XbFYxwqwBrAmzSxilU2uvxVS4h7129pzwwJ10eBogKWMKA2EKAZP/3QbvHe6P8BOYImN0g1VWhxBhv1QPo6hKYZJxgcqEYp+07qIlcAUHwAzmmJCCg0c4mB9XH9aiJmsnO2ESu40h8AMxlAOaibZjuCOQtAPxVAQobCawuR5uYpAy/WYTVcx1d8yHNEC++RLYc50S6d5Upt4Ee3g1vv2sb33nP1gPsVgDo5jNenQOgW/gk040nXrJFDz9vc+593JY/8TyRNp9ZEbVeQQBcYBphwpwn6zFCNLCaYec0ahUzJzBXw+1qjrWAukY0dC2cO5vBAg0cBehCuLoDEDuVy5FroCGtxxykNgg1QXTw9+nicyYw103e3CkqvTwThDLlAHORPayRbJw3Wg0//xNOWC8XDhDnTA8CYl5ESfgxx9Y5LZxAmhupOnerwJyYOT0eCfD+g5lzpoZfRcn9LJyWYgta5HpDj+ay59xzTXK6SjenSBJp2ThqjCOdnMasYuYE5nTf6eGkl1OWXCMVX+3YptsAdLpdTydrCyCuFTDXDIjT6uD5TpaXPeeNWgGF6AFaAHEar2opb07xJGLlpJfz8zP7CW0Mopnz49KpxIpcsb1fL6c+1lJOZmXsTn3cLlmz2gqWE0+CuymfuhIPzIX1cjJAxBIhEQuYi/qG4mYBORytG7HTz3jmBXv9hpu8QGBlyt3ArvW6MKATM/dX2h4eQFP1EJlkLxJl8fat99gbV99ir/zXtfbG7663r2590Ga8wJuXloRdxG0cBIgcYkyp4F4F9RbvojeUTLl8Wguy+eBkopsTO1cKmPOLWWIVHjjmxWbErmWEyqiwlM7RIqJLZIQIop8rgWmTYSEHcJXEqDWeGJJkWhGS0MvFjp2FYYAoEHRqqXS0yl0qE4NYOYG6HAwAMlHkAw6TFq622B+WWSatDfkYLDLlaIWNE9BTdImcrzJOyBQRN3eFxwRq1LoX96mCg48CznyrYUZpiMgmc07u2VSy3PIJGi5cuY1dNWnmsHPp03kccCYwlyQDhANzuh2+7wBdIuPpLJyxOYDANCq8BObiJv5gSbCc2WTf5fLzleNIbaCLVWPWcjRxIUBdXQwaQOkC+fsKhOYTA5O/dhs/M9EpM6gCw7l1YPhYO4qzTt2Ox0iT301cwhFGOocJbo5hR5pM1MFGMpQGsHu8DzB/Pf//13hA7nf2J25rXcW6CXAvp+vz11xrY5543JahH9r65WeYNAhHHU8g6kQCUSksT+ACmgyAS2HzkMSoNYHb8VMJRKanMYluzGTyk1IWUE+E1b4IFq6S93JAjmxul5EsXwm4q+R2kJBhVXy5caqMSG7MqtGrY+o85g7mKwgzV82Gy89z5ejUvJFmuBtVzJyr6BKA0xIr5wrvHZjzepXZZAm0RerlOvi8qppPDJ0eFxsXJKleq4rU+lqNXMPMoQNzQWnmxA6KrYMt1O8hECcwp6XKrn4wh5uOxxUGXAR4k3O1hCUnq8CcXK1+QJzGr1U4fpVhVwK483Lm0MzJzdoP5tDMAZYa2Qi6+A8BOo1aI4GcWDsBvDqYFrFxkQDOxZREVncpJNgBOh2dYzUyb07siXchDl98naZOo1evxsuNWVXdxXktwDm2gnNtBcCskhLx2iMEBcMmnc1IpnIIQXVGKkaHGGs7cRh5Cv2SjGNb+ZoGnMINRFA00c3ZysWrjey0dgKp2ykml6aojoqqShoPfGg3y2BPUgByW158zuYSP/LdTdfbN9dfa+NvvdFG3XCtDbvmzzb2xr/Yt7feZFNh5n6496+24CHquwgJXk9I8NbnnrG9iNsPMUaLgn1J+PILvt/X3ihVI9VcGhzyaXQQM+cAXSGZZoXETZQibyjDteqTizUM5nKkmYORE5jLhoHLIoQ2fwYh2jTdZJOHmYZmLmMOG5zFKwHrG+gyRmu2khEkZgcfAKJiN+7fPQC3nUSBoI8roIMzl5L1LHTSaUxm0pUxSsJB2X5GrbAwJcSRlKrjNjXWarhwF8FqVmMS6EQz1wgzVweYa0P71CEwBzvXitZJYK6pIMkDcw0F8YA4AHk+LubCBL4m3moBdtVo6aoA/Vo1bAA0ApVuTuYILc8cEXayCtgJ7MkIIV2dlm4796tu6+vlqNUK0WJSx6ZA7ycBOhkg6nlMj9fgrq2COda/G2LDEeT9JkBXwfs9GA87SYZaAPBaDvsUZMRaQ85aHc7nxlR+pxR0gWkZVgErl7SCtALy+TIxORRsRGdITmcxGrq6o2weEnHGoqkrFfPJODsECAydQEOIiSJE+0j1Ya5jm5jqqOlmdj9JshWp0jK0cstZa4knWU/bw7q3JUN5xwN0m/UYHa3SzC0hiH0pPa7LnqS/9bEXbd59TwDqnrTtmCNShg2xcs6TfsBcPROMhtnTvTGr52qVXg5nawM60FrAXHDuTKvS2JWRazPhz/V8FhrY2DQTydKMfl65i/WbuM2YtQMzRM/RQ9aDEaYbg1FPAppU6U+RLpwmMNgLCiY77qyCgcO5cwJ1Am8uisTp5fS4wJwCgQXUHJi7lDcXwdTpOQfmNErtz5zrjyqJfDwymuQ33azOAOG0cAJvnqZFzBon/XoYuHovJ6q/JcJj7NDciJVrB+3/m+EhrJkTiBOYk3tVAE+j1S52FRqd1mg3D3hrZ9fgwJwDd53sIjwwBzXcjROngze0RqstGs+yc+7kZNyC2FNZctVEqCgguP4I1TYcA4C4chK3Azh06rAd17GDrcKp42O8oHDgvJWLqfdhp06AsIJZZX7Ix0adtxBRPd2YmeSPZRB4mIZ2LhGnTCI5RHE4D4+PHmXHiSg5QNfmIqjgz26+nVaH33sXcoG4a//wO7sWQKf7t+Fevef3f7JH/3ydPXPdjeSS3Wkf0MX67l/utDf+eIO998ebbMSdjyEGfcdWfzTYc36eoNoqBsCUChuWRQdqAZEYRQjyC2CO8jA+5ALmShkJCsgFYOQqTsSRX3QMOnw/Ybf9Y1iNX6ujEhkb8BoMEaXkppWid5NGLXshIb+ECWf+QIbR98sYSRJLQtZcPOPJ5Fl0B8LE5aruBkdrMauUnDk1NhQqNJiRZe5aMosAh9LRSVPXz8ahNePoAxjV8G+W7jhIUCf5QmqawCV7ApZt2yCcT9/M9OJRApsPeIxcFFq0BPLzspatZ1TIGBnWL424khSZIPia+LEkuY/GxUpMSRK9q8ksHRVDkkp8iVi7RMaxBbCMJbCKmQC4RMau8ThlE3HU5gBGyzFAVODGLQHcaoyqKjI/rtYg3as+fod8hR/LyMHKWUaG3pxVaNUI1GRkE4+4OpYdv9ZhYhL2kmF1/AfCjcmCO8FJLZlE9P2wdN8SGP3I9TcyVu0HbwJxV2jxfrhS7wvAncawdzF2feWmm20COpA1MBWHKeyOoy4oEUYuFSCXwig/DRdeGu6s5MmsqbAPROSkMJ5I5uSUwrgghRNR5jLYJTFzXJDLAG+FMHWl3C8jWqBkuUaO3NfIUVVbSA3kVg3CrPUzc6Scq0OZz52AlHRyYs2rBOqUTQeY86t/NRwDIvZd7QwB6oC88anGtBwb5FTVBi2skfNq/fiejoHTUeBOvc0O4DmXqwwPnpFBYM0br/br4Ko56ufwy9SgMa8qufg39HNXAC7L1dMa7mIt51gGkFPOnEKOvVBgMXFaZMmVscpxsXoBwhwr+HtUYJBQA0QWzwWJLKqPEZijpD4a5jaaPlPGmA2cV8SCCcz1r36GrlVNENLKcWGs52JZx1HMRz0XUBcA7MWNsJwmTgycG6tePl7VBVjjVR0vMXPUizXRSqHVnAYQ1G0FG8Ou1RFWW8W5M8B51o82OQjTVo0JogEdnFofNFY9hU7uJFqvHpilDuI0WgkTVrRUI+0DCn1uQkvZzPtFQK6ZDUEjF7gmVuD7KVbCSDUfM07eiKGWwntz+6sv2ux77oKNu86+ufEG++b2W2zU7UwTbrzWvqaDdQTgbhzM3PQ7b7e50sthfFjz5OO2kRHrLjLlDmJ6OAEDnfjF55aGmzF7+DAPvHkLk4NbhaPGWSm6qxJaWLTK+ZyVwYKXwriVEEmilY8uSmBOY9Y8BO9FgDffPDSVZHBWYgwrRONagKPfR0RTBYxcGZmbxWxsC9F2lWzlXLYVcwF5erlEsORwsc7noq3baTCSyTAxyRxTGa1l0U2bj7u3cO9ONsm8N2DpqlkB8vuCHEOZjFEBa60lqdZZjp6uMpuVZR3l6dZSAvApSvTAWzPgrRmXq44t+f336wDn9ZEr/H/vgJiAWaSrVbcFwup4T9Sn8D5RFEp41Yaz7moE2HiugbiUBt4vDenRjIcBkSwdm3FLS9Pn6fpyYBMZBbcWwCBifqiBLQ6yOalGT9nI2LCV7lGtWsBKOR2/FVEwmXHoPRMxgWRkMt4/YdkbNpLRxzV1D++5+AQ+PzFcn7ahJV5HlSTs4U6uP8SR5MDGFcKKlu0HpAIC/bCipdzOwIiSSH5dKtfZ1AXEYGH0Ogwzu+vrYbYRc8zqd9+xpThdl7/8KrWYOP/RFm94+21bjzRlDfEkK5953lbQ47rssWfQzcHMPfYkOYYv4I7+xJMEBNj01rHhDc2ehlxgFuHBZMzBwgnQtS6eb01kKNYvYeOC1rgRWUrTJj4TNEK17d5s3ciwegHyp2hGOXPsqJ2GSTyDAeQssoWTuJl70Bb2AO57pZVjxNrL/28f/68nCxIBbsl2lnGry5vzxq/hii/HzAnsXSztb3Jw7FvkmNXlyF0O9ATgHJDT2NWZIQTwHMhzUSX/wczJAOG5VBFEt3LSUK+jTrLa0eukL12Nxh9KXNcJv14xJqRWtyK+lE4uEszJ8CCdXEC6G3Ux8rwXOQKQU2+qOlZr1L+q2i+NVFkNjFcF7gTsBOY8dg6WTrcVFCzDg2q8BOQ6pHVh9FDHSU2Arp6OwpBcXnug2QFypTAUFUSR1OBeqcGG7BkfiCEpALwpUb+Yi58AXR4f6OyFC2GGFlsu5cK5BE3mEA2RQ0RELj2ZGZQLJ0HbauR1gkqRE8NHEkvyuX370GP2Gt2rYl2kl7qai/fVv5cA/vdc2NHNMV69DwH8M9ffYi/fcru9efNd9skdD9ont95n719zh3167V025q9P2pwXoJc/o+9VY0WYs3SYr5QVGy2ejrt0goDzJMwH1BUK2AHqKtHL1WhMGJ+CBiwZmlxC/hNWzKi1nM7WWhybDSmMBHBeKmqj+niCBclKq6S7VeaHFJysmbPJ1kM3lzoVhu478pgAP6UwZEGAWhAmUCCuGDCpQuryLeg7AJFVMH2t0YwUTiRbFd+vAsbLx+sF6IpgEcvoMxVIEhOWCDDzwBxGi+OMcPcMnoi4H+ZkJSfbdeQa4a49Np1wZnoTc8jSy1OGnca3GCd+dbTiJB6DqxVAlwJ76FbyWEAOYC6FlQpwKwacllMfls8IOZ3fIx5ThAKIk9AcFsIa+pSTB/As4PcoBRiXqX/VA7g4g9EipsA4JkkDCBuajQs3m3FvDiAzk2TzNFLO4wB1R78l7oQcq+O4TI/R33gIkB+NJf8gOrrpRNQ8f/tdjNd/3w/meB94i9sat14DiPsLz8nxei9u57fvuNNmcpLayQXu+LixFkNESSp9g2lEKiRTQ5SgsRErntT1pOn9juoUXFqpjCjSiSqRVk6drdmcnHLJBNPywByrENdrMYCuDPCiUavcqp5Llc+fPr9B1Wpp3LlHBgnAm0CSp0Xjcw/A0sZMGzht0nQu8Jh69a4C3sSueWNSfY+wJk6jU2d2cGPUS40P4ecE4gKbGV2ER6+Oza8H1Gmj6K2w81YsXTX/hgCcY+bEKuq+Gi3EyLnbHrgT+CSWpBz2zdPHET1SplEroK0Ulk7auQLcrUXLYe5WzsV4872l83hgHyAXMFfN+UOArjZKgG6/B+S0lOmmVcs5p44xlfpb27gAN3OsB8QJyF2++rVxXLS9C/CvTQ+Rmjn3tepalftR41Rd0L0A4TCQu3QUuOPC3YR5oR5mrpbJQy3nvzo13ihO5Rg6YWJJOhRsCjvXA6DrIWeug3FQC8xSMwXqzYRCt8LKtcJKNtFJ3Ui0TROdoo1EN4TQFfnpWy2cAFvGmD99+CCLpzZpO+aFGXfeyhj1eht/y8327Z132ATYt5F33Wpf33K9DWWNvPF6j5mbiYt1wYP3EUcCkHuWgODnn7N9iNqPwj7HMl4VkMv1itLHAdQmw7pN6gdvMN/FdKnqfgXveR/VW6U8VkG7gB99agWgrZxVhsGhCDYul9FqHs8VURFVjl6rejmSH0BbHRvYCs6RPvIfSwBzpYTV+jZx5LFiAoLzN27wYkc0Ug0SlByg+SLAMYhrsYLCdbF25bB20syVAuLK2fQHEP+XERhcgsOxlAt8GWO2UqI7ytSLixu0jjFqM8CtzZdqXRUZALt0a/elWUdZmnWWoaGjb1eRJXKMNhE7oyy6kEA77x1l0LnRqEC8Y87EzDn9m9g3x7o1qOaNKIwmQEQLIKKN+ItmQGU9AK4OIFdP9p1uC8A1EZfRwvNt0vSxOmCOOmGOvAWT2EPGWQ9gogudn4CdXu99XyI3+oqz7WRJLpsPCIIoxstkrFVF48wFsDUnJJJucNRy1m8E/CLp2LmbmI5s6qvymXCQBLCLTf8eRr5HleV5hGsUkVU4h317DkAowMpRI+c/jpSF15TwnG87dYo4jdORMyVzLo1hA7uXhIgNH5M1h35uGcBt2YsvoplTnNNr1CKSAvD887b8ySdt2aNPMs5/wpY8+KiteORRnNNP2v533vTev4HvyUTEKBby2DlMELDNAnTKm2unq7ULrVwbwettfA7a6b7t3EkyBnKFs1EHaH04ZudgJS8SGnyRyrvzANlzCXF21gvcjvHaHzpwsbbD1Hbwt+7k/6U7OxrdXJydzk/ib9EfHKx4Ei0XIuyiSdyoVZq5H8ONDy6axBkiXI6ctHN6zAE8B+IiNXQCcmLtvCaIcCPE/wrmBOS0dCEQmHM7ZY+lA+BpeRVeGB+UJu/VeIVDf52LVRcQnYSd+UEO1mZVd4UNDQ0AtxAauSbGqw7M1dA7J3bOAbxmNHPSzrUyUhWYE6jr4IPVyglOzFwThdONFE03I+ZUSHA5hcU+gkeLKTYuhUoViKtglcLKFaGPK4KZK6LOq3QdBcyMGvLIVsrFxZWPcDMfQJfPrsFb8+hvpXw5HWo4evJ3dmj0SIKDh9luxquz2BV8fNV19gIX6nu5UF/r6aW4eAvQeeJ3tFJ/vMIevuZ6e+Pu++zde+63d++8zwZCD3/1t8ft81vusy9u+JsNu/0Rm//KRx5zpSy2Q4wJU9C2JQDkohdSkryS3RDGh4IwoBM7VwzY8sO4BWMSLYCzshzNQilBuGLpBPDqU7P4kObCEChPDVAnhysAULEjqu2KYRypaJJcIkoyprErJWeuiLFn+wF65xKyyQDkA60RL0CoRAuGrmQjJzpAUXNUCo65bJzCRHlovIqLVWNWgbrggSi0POQTAeo8fR5mh4x5qz0wt3fIRDsGCMvm38yBHYwHtEXjtM3CQCHgWILBIgNQpQ7ZJDFzgLQEwG0ibF6yIkkE4AB2aawUlsBcFjlz+bByRbB/pQDTYli1HGrLPDDH6DUbZq4KVk7RJDUHAZlqgODvWMwFoJy2hwp0iAVk96XOZ/RMhVmG9HWwc4WAujzCj3P4WbJYCVxQjsEYHAVcHaXLNQp27hjakRM/LLSDhDzPHTDU3meneDfAXuzcNXoPsATsPP0cY9areZ9cHx7FP/THP9pn91JE/tEHtnfEcDs8cjgVZOMs/bupRC1g9pjEGIKRUhRj3XjGuEmAubQ5sMTE5mTzXs3nvZsVBnP5HLV8bEwqeD+XsOss44JdSURHlfSvXMhDbLhCfE71uRXrJQZOBoJKAJbAXBmjSz/ASOyYWDNJKLShcw0MihxxQEzATeDMD1OnY124skuP6zUO5LnXVFAQ7l4bQivnBQmHZRs6d7jlYlR0nvDYOG0eAXE69+i2fk5n4NC5SI95wI6lqq8KaedW/ACYnc3vj9mBEWupjBCMXPMBcPm0ZRQA6DKIKskA6HnMHFEDVTBeAnQOzMk1qhUJ5kJcaMXIycWqXtYGAbpwJZc7Os2bjA7usVq+RqCtXmAN4Ka2Bw/E6SLO1+sxXeg9UCe3axjMNQLivPFqeMQqMCezRj0b4XrOn42c85oBn62wiR2xjIDipY8DzDEe64JFajuO6H8fv982GFh0gi3kEDbzfqhbPs+C82dYBRc9/5TvrAxGOGuYxp+DLZ2R/7FP2FQ++5R9Dws35i9X2bjbbrLJjFmn4rGuJngAAP/0SURBVFKdyBh11D2325DbbrBht95gYzA/fHfbzTbr7rtsMdly65550rYAAneglRMrF4UeKmXgANyqw62U0W0lOYoCbQJvAnJFo8djdCC/jvt+NkmVExGwcwxMJhKFzZNWJZ+7co4lgLl8xq8FxGGUsrkKEFZbA5irw4hUsxEwtp6RH0xcAVVdhbQOlFD6XroJXRmrdAeB8ejhGqLYiOL0bZEejN7NRqI3GgmHbSEcto2xdBN/v1A0wb+YSWo5+nEIlxImq/w1hQZX8F6pgLX1M64Mon/TyDTE6LQhN9YzPTTmAYoKEzFJKLIEwwQjVwfqBOgUB6L/ZwE6D8zx3hCY8wAe9yPBnJymeszLrZMbGvDWArPWDsPWqSgRWB+BNjFveq5eLBzATCDOA3C8RgCuw1up1oZBoxNdXx96rZOsHkbDbeTltaEDbKUsvhmjTBcGiO6cNGJwopnsoJ87BuiEoRI482MmCew7SNODahw3wXRKs4mWNJnfM5VYEx3T0mCriG9htaWy4U+AEUziZ01N532dQrRJDI0afC9GsJV7OO8SHZNBhEyKahTZGCuWaT+miB1fkNvK2FVgbokAHJq6lS+8aMtpgFj82GNUxT3eD+YgUpY99IitePQRMg2ftfhBn1vZlPEWogEiNHsqGYm4WiFgPDBHG0Qn7SZ9XOu7OE92AeR6YOR6+YycphLvYsJR+ykpGgB33M4C6E4zFu47jtnhBKPVGD5TsLKtgL1WPmctjFpbMIy08VntQDrRi2P9NKN39bIKwPUwgtcSO3f5qPVsISYH/vYujsSFBke6WAXgfgvMuQgSx9Q5MPcPwNwvYu9+y816iZkT4wZIawGkKafKEyiLlQvnV9V7ae8sdvIuoFSv0xjVizxQmTf3BQC1pJVTF6vX5IApQo5URYzI6FALeBOok+FB94PqdTwEQATESSsnIKfHG4k9cWBOIE7auEZEnAJxWi1y5sDQBXYTCMxooWzLatZatEXoIbAhF28Ix5DAzAnM+UjVL1m9lJP8Yqh6xq7LuA8FXESVUiG7hgLeaBnY3VOoI4nF+nx0LGJ4kvs30yc46tY77HXMDc8xSr2XCJJ+vVQ/E6PlCd9hYR6/4Wb7kAv9p7hxPr3vURuOG2f4w8/Zl7c+YB9fe6d9du3d9sNLH+CanIB7cqit/nIELRDEd8BYxTE+yKRvtVBsEjEkZQj1i9DOeWAOBqwaA4RGquWK14CZq8ClWZPIBzIDbUdmLrvBLDQRMHg4XaUNE+OXwBgzGcAjN2v+fFyt09GMTFnC78vFnjFsI80HDfuiuOAfwBiCjgzTg8ag3oIt9G3D9Xc8CYdwNELybZ4poghmTkydIk0qaFooAJylkG+XjAYvnRUFKNszaIIdHAY4oRc2YSqaM9y7KQuk+2KktR+BsMwHynObzuiV5xI0KqVyLEnjVOXNAerSGLums7xxK+AuA1Cag/4vk6MXS8KYNdX7WoAcxosaxqht/Kzd8VleTl4tf7OSrQDj9egAWT527yWMjvNxC2cD6HL4m1dgACmCmUufTGUWBopcwFwmP1M8LEEUieOHYeiOkWUV/T0M3fS5tosx0LzPBtuAJ56zB6++zmPfbgC8XccSwJeG7k9oJ//Ie+VqjnqfKLrmCaIdhj/2qK389BOMNIPtCKP7JDRDObzf8nEhJ/PvxcBGKHMuldzDDIJPVe+VCqOSTvWOVsYiKotg5TIWUjCOw7WE8apYuXIiSuRqDVIGrpgP5bbVw9BI86p8tlqBNtgwMWwBr6xeQb/98R9azrXuJBcCSiWr5/Ic41eNZMWQhcFcfwyJQKCaH/pHp1oCdnpN+foFHJcA8n7taBUTJ9DogJyA5qVAYzFzfB+ZG7R07tBm0BupSisXftx7zBu78pjGspg1SmisKIF9E7hTvFIAAKPxqsCdmLliHK/ZgLtsxq7qZq1jR34JzKGLqhVDp0YIlsCcxqwCcmLmGrn4NsngwEW8McykeZq2iHVJ7xY2PDg9k8ZrAm0ecAszNCHGp2Lp6mWCcN8P8KZcuTrGX1q6rVgSjVmbY2mk4GdqZEOr1czP28bP34VAv0fCbJx2fWLoEO23M6FoZENbRwxLiPFzPW7fOmrfqohqKaGSK2+sRp5Egwz92pIHMAbFsRo3iJglRqti5IZddYUNu/7PNu6vt9tkAoIno4Ubh8FBYG7YHTfbCLRzY28B6N1+q/1wz1/J/XrYNqGT20F+2B5yw44wLov75BNLHzTI8keONB9id4E5x8gJyLkxqx4TiAsiK6glkLaGbtUAmjg/qxJ5Qzl61RIYuQK1QbDRqUD+UkOlXojaqBBj1NAWDCG0t/gYrxYz3vMh1FeGXBAhfhXAoYrssCDMWjVMU4jRYT1/o3ou2k1coJsBv23EuHRjHunKIAwYVlPP1RJNEuLCXc8FvoGcvqZ0RqXEdyiCRCPTRsCZIkiacnhOQE7sG0vPtQHivHaFMKBrYyyrdTmwE7gTyHNAT6BOrRECcnKfKnRYbF6DxvaANo1JFVjcxkivFVCn2+2YMDywxoivA4CnzLguGDixcIpQEYiT07YZ5qhZr+e1nQo6BmxoZFsbz2YDk0wN75kgbRcBMZBMsUqkMTywH/evQBxAcw8aO4KDxciVwLhlwarFkfqQsnq1le6jPjOV6rjCQustKrDu/DwcsYV2qrAYxqrY+rLzrDUjgykR7F4UxhLGrr7dMHRbpFEmWWE5UxGmXzE496PRah4bRXA+3ecasy5lhLocILdKgI5cuqWPP8F77Unq4qj2whCxDEPZ0ocehBV+zA598BbvEZyt9LPWYIKom8moVbo5ATlGrN1c43vRRwrMdaMtPolJ7JTA3LG9dj7mkJ3j73AK3WAv4/VO3jNtB9Cb6nj8sNd33MLzqstr5X3Txii6Hd1cZwZMOP83pyLA3OXMnIsp0dj1VH4qhglqvS5rfdB9AbvfMkM4EOfYucvB3N9ryJqjo1XH/2DmFMLp7dABbR7jpgw4dTgCzLSkf5M7rp7RqvKrNBbxkubDyfLSxWm514qZk5vViyFRwK+YOVi5FuJIBNYE5Kr38z1h5xxoCzAC0n05WLupIBGg8xi8cOOD52LFwSqTg5oemvgPaeHk1sTYoY4TWY2noSNAeOdGTzPnJ0tJ4cAlOLfEyhWuYPyGZq4EBqNoxSIcrCTqoyEpo9KmfPkKK6VKqZgRWj5gLo26kETE6HIXxhFNso+w4B/YGXyBoeF1elZfwKV6X/giHQnmrhULQ63TEzfeYh+TkfMljteBjzxtY55+xUYRevgZzNw7V95sb/7hepv69Jtk9Yzjwj7UNg4ZZ1GMB+OX4CYlWy6NnWf+bmh/DA8ar5YD6qT50ui0igaICgJvS3CwFmGC8DFirUpI8YBcfVauBZLTELkmeOydNHepgDExZsp407g1a/YqSyFjLmUiQAFDRBYj3gJaGUI7qErbcwKAACuIISCNnLo06sVSWWmYCmR+KKXqqmg99TP0wFYD5Bph8wTmchnLxgHSTgCCFLUSR1zIUcDXngHjbC+A7gQxKLHUh+nxbJyw9bB5rccYA6NpE5MWB3CKxc0ap+BgVhLauSSYOW+0Gmbm0scpe+4HHG3on9D6aaXptWjoYgglTgLQVdFD23YYRxags2oPfzNGxH60hsF9ZE1xYipnRFPKbr6MOq8K2DkfDGjefErt+X2z+Rmi6X6MGv4tQHEOBd78jSZLQzeb1oZJhB9P9Fi6E2QA7sMYsfTLoTaGVPKXbr3L7ma0LuPLzSzp5K6HkfsTFW6/A/QL1Ok9or5eBUu/csNfbDIl5FvopDwEmIvB5ZcKe5FJqnkS3z+O20nY7tMZ82fhNsxcCABGxJtGrpy3AHHp8xnNM1bIBtgVK2uO5cfdGpC7FVNExXq0RYTkCszVwdIFGZ0KuEmnpqOfMaXiPrz7igQh302snAeG0Jgpc66SUN5yVrVCg9HfeXEh4Qy4arUwcF/NEdr86SigpnOIF+hLpIheG5kP50WRiNkXqAPI6fzgOVe1QQz3MXvMmxhEuXBlzAC4Oc2cdHNaAnilCjaWMUJgjrYKHz210v0pykQ1X2p90FJ0iYwSAnOeZg7NWQgXXySYq/FGrjRCKLNSY9YwkGuAJWmQWxXRev/6dxAnQCc2zmnlxM6JaROIExsjbZzTx10SpHPhrlKMhIwPYaZPAE7Cda1/A3OxfB41BiaSpEZZmpK+EK3SiLmhg9+hG41TN+xRHxflHmnoOP81wcrVkzlYB7itX4ZLFUYyMHMi9ViAuBFfwZgNgTn7Apfp55ZCzuGud9+wGX+9w4Zc/Sf76lo2GnfcYOMfJCAYIPftIw/YaByro+6500bdfZuNveNWm8Cafjf5cvffZ2ueesK2wcjtoQz9IKYHaeXiP/3UA3N5bH6LiHIqI3JHwO3ypdGrgJxWNZukGlYVDFwQICdA5xcbx2ehiFUK0AsyMWmkaaAJMX3DVsxz+7g24FINAipKCXgtJ0qiigtyLexbfSx/d4BuNX+fAOL+Ko6heMAxY7NmLsataKA6yOLrzU213jyAkQAbo7R6DAGNjNM01lSWXDtsVxeaJ4E0x7gJnAmwaQmsaayqpccdgNNr3XKvjbzfhXGiC/2dntNIVuHDAnfu++h7SXvXBIh0q9HT4gEO+ZpuxqYnEdSLceshGkOrG6F9OwL8Vn7mNi2AXRNgrw7QUS9QCJMXQidXyfWyHE1lGVFdhRgD08haTYTQiAX4pBDRVcjf1482ru4QTBSRV7UHjzLR2E67w0bLXkeCAW0aJxYuIqZpPRMiNJp5OYDETBozktjgwAzm5MNOkVuXU8DflWlPeiZsVjpShhgcrwKIjJVh+koYi6ctWUYPOrmgAP7YCWz6MRduovZtxYtUeFHjtZ5Ip3WEBq9+6hlb8/gzmGxesLU0RKx8FDPZww+ROfeo7X7zFTp9B1vZtAlWBaCrJytRgcEdEUCuG+Kmi+lFD9O607i6TyJD6GR1U4vXfQAJGLE9bZQLNBEeXYd2smE3RBEAtxWXcytsrUK5OwD8PehSuxlH93jaOY1UBdTUv5riMXJOM+fMD05LJ+buJMD6NO8jsXPOxSog5+5HVnhFsnECcb81Zv1fwZwL5KwKu97EuvUDOATTgLgqhM1+duN+7eglWg47zvSahjD4U++jQJ6WTsbaaYutc20PnWgCxMopYkQsnHRzAmsCdx5og5UTE6fRq4CcYkvq0dXJ/NAMKNSxVuNfmTOIGGjgpCa9nEatYuaq0MzV7AXM7djArn69VajxIRxD4oOdK1mNqw3RawFC8mwuiFk4XLJZBfOJzpi/wEpws5YsWIYGC2ZuKu4bTjiJ47+z49jqlxBgOOyaG+xDAoDfuxJH6jV/sQdh4JT6f60brXlj1995QbKPeWDuKRuIeHMwVuqRuHHEzH1196P2wbV3EFFyk016+g1b++UoW/XFcMABYzZGj7EAp8NzlnhNA7EIfbMUGAxDJ/BWG51sdWjhBOaKyZwr0M4JIOdn7Comrg5GrjYtk+DKVJLH48yHg1Mmimw0cGpuSCdPLpWRZCIMWeK3tERMmAdYoWQZQJfDWNSHdq5sDXEmsHjZOFLz6GNNB1wmwF4pciQLc4YcrmWYC6p246ICxDXBgFUfiPa6W4+jNZPrNZpxqcwPx2HT9g/61nZ/QYMG+rcEIlEyZgOacb0KzFXBGor5S8CdFsPYMh7wFMeo9BhGh5hw56pnfBiJOQBAlwljl8HKol82l7DjbJosUgF3MkMkYYDIJceuch0Xvh2c5AGm+hnFHFYyZq0+QBbYUUTNMossYuROVZqPdocygG4BzFwWpowMWLno4Wj8hoy3DCJOssn9iycCJQoB9mFCS/cRanpYI1CcrdHfL7BtuO0WfD7IBgDWZXZ5gEq3u3Ex3wYbdzMg7kpA/x8Ii76C94zGrn9ROwjvlYcwygzUuBUb/m66KaPZleo9doLg1KjR1McR2ZDAjjUVA0QG781MXFnp1NOkEhosZi4LMW8Wt9PQiQjMlaADrUDYKzBXCetcragSQF25goQZt8nNqWMkYHMtCh4jz/PO1KSe0yqYLYE5r1aLz7vAl8CadHWeYUGOU+lhOQrA6TmxbU4Hp9fITKGl13jnFpkpxABqPCrzRFiDKwZO5xiP1WcDWRVm5zQJ0LlFR4E6Z4QQkBOAE5grWb8Q+QTuRpoqilj5K2nIWDaTrmVGdLB1lWjqNDIuYfSaiYYuE11dBez95WCuVuNWMXOwI1oCcyFAVwj3ar1y5AB0/TEk/WNWjVblHnRLj3naN4UDi4lTkCwMjtcKAGBzGimN0IKM7LxMMMCcxrGemUJtD5ezc+SF1QHY6pk6CMwpUqWaEXEdx1bkJZ38zD0AvV60c70ekGN6gV64AYlJI6xk4yq0cYsAR3O+w/E3FmA1mLDeAZY55CuL/fITSxg60GIHD7D5jEoH/vF3Nui6qwFyN9vwv95m4x+538axRj9wj4269y4b/be7bCyAbyKgbjrZcrPuvQcwd7+tf/Zpr3t1N6ycHKyxhMWmDGDEig6qiADZYvITS8eN93RxTiOnkauWxqsCcVUUpjtQVyVgx309Xs1UpHI6/4+Ygoqp5wogg2negHOaDLAO2hraYJTqyIerYbRcQY5eJRv7GsBvCEBWnwz7ht6sAfF6HfdrATF1eiwD4MVqAtC1oRfrogGhmwttp8aUCgJmhNmqxYVX7FcnGrMuIkg6AV+RI1QH2iKPAmuXs3ECZQKCAm896KF6uXirTqsPA0UvmWNdpYwji2DbENOL2evgtZ2AvG50eO2wNnLLtvCY3LINfC8t3e8EEPQQa3GSC/2pyny+Z563+li9lSyO3RW5XoRKIwxdPaCwPiOWES6OVtjeajSjARzPxTQhyNEbjx43FuY/jo1j6mLMQoytg7sPEAmGCYLWnDpGq4G96EqPMV4mSLho926isphwHEbTmYabNYPYJ0aqzRgmunILrCevmNFtgXVl5lg3qweSoSMlnfE2ofRi/dTjyshV2XTqpY7nXCcHfwyJEXs+/9JWE0uy4bW3bOc77xOR87ZtfuFVGOCXbcMzLxJO/SzraYDdU7YOB/X2V1+wxK+JKZk42oKzAHO05jTRy9pGFWIXztW+dSvtJJlyPbByXRgfepncdcPONTO9a8bl7UX20N3eTttDE8kX9du0MWUyyMi5m01BB7l77Ry7aFc5Se9xD2Cum9F2j6eRE4jr72e9fPUzcr8+1wdDegogHlnjFdm96tg5FxgcCehcrZfTyP03mrl/hH5d/8HM6WRcrdFo2LSg3bJOpqrR0lKlVhBhc6UAHSdj3XaxI15ll8asan1QdyOgTqHB+h4OzHmtEIojYYXIn7oczAnECbgJ1Om2gFxrDFlByp4DxLnWhzoMF2LlNGoVmBOIk5tVjFwVaLuK/5wKLmal69VfSQQJMSSlRJCUYYDwAeYK6GHNwemSDoJPxc2VQjBrErq4zO9xS2F+KAJIZdHAkMgF/PjQsbbnswG2mkTqCTfebl9yYf7493+2z/5yi33A/SeIpbj592HdnAfo+gNkNVJ75Pqb7CMo4UFYqwcxihvKmHXYIxzvf8oLDta49fuX3qe/7hvbSlhmDKxcJhEZcUsBczQ/HEUfcmLpaktYTQ0XI9dS+kNDBAPX0UTgV4MBjJxWFR+2hrTs/sWYtSEjmw9tGhcLxov0kVYD/HwagWICKGYsWriaaBEcoEkAIYG5NI7pjCxTCfnN0BiWUWMJ+W8Nu9jZyvVJREkazJky5LzRKqycnKJ+GhaC+3B7AZZKuB8PCD02CzDH73ECTdsJQFbsBEaSI6bRZ0ux/AgYpwkAEca81RglGokH8TGWjQMAHp3yg0XxN89Es1YAg5jMz5KgmBFVe8nNOmq6x85l4r7NAcilYaiIG8EJYASxHQC5dABgtiq+MESoTSJNztyVRJMwGla/rA920rcNZzOjgxKYOGVTJaLLyYCJy+fnzZuNmxknaxHHHACcIk9KycIrVG8srRxRRCUcxVW3f8R42zv8G9s9ivoa7u/k8XXcH//ym/b6rXfbs9ffao9c9Re7549XEhp9hf3l91fbnwmLvpLbf4ap0wj2Nt4n94mdu+pqG4P2Y8NHH9uhr76yAzC/R8jjOk7h+HEYjSi0JPEkm6fxPs1YwLgV0CZWLoPxao42I7q9gNEhx0JGrT5Grf1gjsqqzYxS+QwI4JVT/RUgnkOsWxWjVxkc5HSUgUm3tbzuZVadulEBfUHAXDVfE2T5dQTgqXLLCyUO125V8Zgb5epxBf/q6JhAjXjd87rt5/u6nDidZzzpRjiwWNIMsfY6N1RjttCmsVpRJ9yuQmsX4HxTyWjYx2i1FL1fGUeNWgXmBOTyVzGiZum2B+wYDRcDZrTEzmnMmoteLlMhwowhQ7ATQQCR2Lka6W3FzCEFqQmDuRrAXC3VgQ7MKYqkH8z1mx9cDIQXBQGouxzM1WdT8wSYU71TjSIipJFieblgpPMroV9gTq7FkFyyYTDnAJ13X45FtHEN/Kwhj5nDAMHGtZmNax+xEucBKBcRwp/l4tzLZKKVyJJG9MINiLwb+J0b0BHWLf7eauZ+Z4HpgKrxQy1v+FeErX5hsYM+s3hu73z/LRyr19snvB8HkSc3nPHqMLFwjFZH3ofxARAnIDcGd+u3OFen8fisB+71AODSxx+xjYxYdwLmxMwdIlpCrJyAXMkYGDnev5VMNCpp0BGQExMnAOfAXIACdwE5PVYK2KvAMR4kmifANCTAsZIGnnJAXCF1TTlIXUqJjApRPdbKRbcLvZM0g42At3oYtxr+HrX8P/QDalguT2sG2yahP7e9pT5cD7Aleff1nABch/pWYb3awsxaJyNJgawOAS2AVWsxDQiArd9i3gTwBNa6AV4CawJtuu/Gre55Pe5e0wOgk1miHRNFGzq7liJGoWjudNT9ToBcN47ZLiIrujAtdKOl0m0BOOXatevf4X4vQbICc6eriu1Mdamdq/HZudoyOxcqs7O1PjtTU2p9PNcJ2OtAfN9eTIMFINUzSqCZa4adrGNErxFrCQC5cAuRLcR0pSA3SkZqlItjvwayoJvryymAWB8EwZmMLDsH89aShBEOk0RVtKJMyNdLJpYFUNeaCTuIQaINQqGFa1AbRrxOurC7uTZ1cWyFdKjDGCFQWE+jRPFmIqFgXDPRBWfg3k8jtiR6+Gjb+cEntufDT+3gR+SwUvO1/eU3bNOzMHUwcwJz6556Fo0nbB1j1k0vPEXDyPuW+80w89MpXMs5sZ6NbjMb3g6mcH3rV9opIkh6OSd2ssHtBMR1YJBsZmrRzuanD6b+7JE9uFl3Ww9sZTtFAx2YX3rJ3uuNx+zgLRmM0MR5zBz9x+gNpY/rJXuwzwN0/aycWwJ2Dsz9euQx3i/SyTltnFytDsT9b2AushnCG7cyWv1fwVyd5yZTRAAn/TCr5o1BlBOlblRYNDFptQAxxYropCu2TqBN4E1ATku3NZ4NSW/HCVsgzutXZQevk7SAoU7aAm4hLwQYEKimB5baHRoE+KSjQy/XAmOn19TzPer0vfk+Dejn6gnPrNfJzXOwMk71MuXItAPQ+UHdPsZMJTI50PRQuFoOVkanJJ3nLcatShlv1lzaAwgbTMDRFfftOEDGOJi46WivGN8BLFLpSI0bifHhy+G28vnXbdqd99pgQNwAwNxXV99og279q31+xz32KqGxd199db8JIgLMSQz/wHXX2weYJYa8+Apg7nn7+pFnAXPP2qhHnrdBdz1qA29/2Ka9SKYOY71oAIUCfvM277EkAhnjsNunkWaehi4kkXFgMoG2qpvymh+IHqnE8FCG+aECGjyUBLWeXcBoIJ8PKdqFglJOWIXsknIRbucQekqyNxo7OU79mBeCu45aIeG9iWTNxY8joJfRZyqjz1QAnRg6aeh6DifYxaQ8/i+jMQtgHODnUgeruljzpKcjpkTAsAwGTB2uOet3WILGw4s4GQD8VOl1HGYubiJxK+TZHRkymYBi0tq/QYtGaHAjALBTeW9EmYiVOwoLenwqDBNavNAOYkQAk+nf43iSy3cMfaWMaAXksgGH2XzPhFGE+H4+2o5+OdaLL0kF+GUCAGXmKGMU7IP58xGaLLdtNj9vJs7V/DXoJ9dts3TA48Gh4+3AV2MtegQ1QYxT88i9Kwa8lZON58NtW8rY2U/2ncBdYhjMncBleoiqod2Dx9jazwfbmoHY6gkWXktTxMRX3rK3GLW+DMB//c6/2XPE1jyESebW318LgLsaE8QVnm5OzJwyCe/n+Cxhw5/fdIvNRuC7/o03bSeF00dh545SdXRo2AjMI7RCfPctUSswdKSZpy3kfUlwsJg5uVnFzGXCLmdzzOcxGSDEylUSPxFkJ1olA9C6pR7ICyL8bYSREjun1aROVrlVIxeAS5lsymerVD0WRz/j1nLltTGyFXgTkNPS7QDfR0cH6nRfz2mkqxUJ/ATqZMxwYE7nGG0E3YZRVX7S0ipHUueVABvFoEAcR20ctbSJLMN4UQqI01ERJWLoihmxOhAncOdl0jFyFZDLZ8yYB6ApAMgVEFWSTz9rJeeJWgBc4CguR9VkAYSqZYZgalCN074Gx301wa41hK0KzKnh4bfA3KVcr98AcwJyyherBcxVAwKrIpyMXsArQE5gTuBO38eNVi+BOg/MAVZgUBqk54tk5rj4dKIbPgOAuQjTchZNXS8gr4VNbDNgWqaHJsbMjR6YQ482b5JVzxxvFd+N9Ni5TLpWk0fCzhFaveyZJ2wgLPFnaH+HoIUbcc/dNgLjwwjA29C7brMRd9/uAbnxOFqnAuJmAuLmsBYB5FY/+ySMyXPhEeubdpzg19QBA3GmfgOAm+gtP/mcAULXncnBGR4csBOYE6jrf34Ko9XJ/JyAP6J6Ssj3LJzEJvvb8ZbCykXUXon2qXE3bUP8TToT0DGymmDfWtEwtSNI7wSUdQLOBNJaudgKsGmJbZOJoJvRYzejyHYutt5jvLaFnlxpGptgU1v19QJjACoBKzlXG/LRyqGP0zjUjVgdWHOM20kuyqcAXQJ0WgJuWnrejVkdQ9dRDOgBuAkkRi79ex0CchWZALVs6wsIrBXYaQTuZ2FitATexMhp9RFXoecE5DwwB4g7Fyq383UVdr6h0s6xztZX2Gke760uwnkLOAQQ9pbxvYnKOFmSxdgPljCXvwe9rI0wUCGy1Sr3kC2KmSSfLE3JUtrpZ70AQLuYRe0XLNuPMG8XCovsZE4OekPAWjrgEkauz7tPUwa5c7Wwd1Vouesw6zUh9WmnfaeNPuxmtN1abfS9NjM5Kt9JzudK8kaZiOVgLsuiazVVMVB0vh77crAdpS5z31u05bz8NmDuJUDc8x6YW4t0acMzT9uqxx9l1P+I7XvnVUsd9qWVTR1v1UwragB0DWx+25YvtB5SK06jn+8Lg7k2NrxtALkOJg69ezbaBfJpf8bFfo4N3UkAXS8NKz1iu2MOs2nC6CAgR0xJTyIgLoX3WFo8jCO1XoxaewgQ7mVz4PRykUcH4rxMOnSMZ2B6NWYVmJNWLrL1wbVBXF7n5carkWNWuVj/WUv+3P/GzCnfSSdZNybVyVYjD51UPdAWjhLRCFRATPd14lXoqNPPyQghZk76F2eA0K5b5gcBu3JGLPoaNT+IfdO4VSdxgblWxqjS03mVXQA6jWP1eK2aJPgeQelqFEQMmBMzJzAnRi7Ah7uS3ba3ttMxCvL2KRmfZGexciXrXJ6cGDm0M4C5nLkwc4ywEidPtBgumqrpShhHZRfdf3GjJpk6QIsAJEncXvn0qzb5ZnQjf7rOhv3pL1jz77QRdz1gIx583L6E7n301tt+BXOqcwoL4O+95jp7/9EnbNirr9vXT71oAx982gY//AzhsS/Z4L8+Zl/cer9NpTT4IBVYxTBb5ei68okBSYI5SsWlVXLoOJEjNDoA6pLQeOXT/iBGrgpTQzX6OEWTBNjp1CT2x5GEMEA0aQcExd2Km7XyKOwdmroawF8jo9kSwGAFgE4GhmICfOMnoVEDXKVxTGdkmSYwR2hv/jyo5z1RiEHjGV2xYyNUtwyTgoCbMuaUNaecOdV8KcOughFmMc8LiBYS+VHO67LQ3EXBlkXDoEWNnkk+Hw5NIkZiAY8FCzegaUM8moQzljGrmLkTGAqSGHVWAsCa9xFACXuYyqg2dhS1VsPUyQgrh15OS8AulseODWB0y4oe+h2AkQ5T4lBKaJOoxsxRA/NXuZ3xMuAwUS0VmB1KAJxZxJCkAFxjR0+zfZ+NBKyPRZNHnyfAthBDSBENGVn0umZNIYwY/V0qDuPo0ZOJpZlsUUqcR5R9mNHqVrpZ13890tbSTbh60Aib9sb79r7APWDuUwItP8L48gqg7oFrb7dbr7gBQHdlf0wJQE5g7kEq3zSm/4JR/GjiSmY88JCnFYkjsiGREVQshog4LmoxXMziqalJYOORNAeWcj4mEE5U6QA7jVi1smSCAMwVryCWBC1oBSevckw+Yuj8sNNi60I4uJr0ORE4YwRXvQUwhU7OLTFwQZ6TVk5ArhLxvLpOPSMBj2kJtImd0xI4E3gLsbMVgBN757loeY1AnFuR4M97TbjBwXOrylAVZuZ0TnATgKDkHIC4CnLxyggY9m0FkAq80RqhpfslsHPemBUgpzGrloCclqelw7jho7dVgK5wKREXmAA8MMfv5Ie9vwTmxM4B5qo4VqPHFaCrUro+Eo/fBnO/jlnrGYvWhUetlzNzcjvWZJ3A+QhznoZeE0CownOBN4/ZQyNXE74vdu+S8QHTgwCdY+YaYOZCyplTaDBauSo2q3WAuWY2s50YwHr4ubsYu7ZxUZLxoYXVxv9PMzrHOunlFk2DmZuElkiu0lGwc8PJbqONARbj0JcfMzK9i2nDf9nXf77KRtxxhw27S+tOzA6321CcrSMAdOMAd5MfpIIQjdIPDz9oc2l7WPzU47b+pedsG8aHA9QyHSOOJB7jQw5Vh/0gTkzbt1ZO37CYOT+6twAaOAE3/8Rpl1g6jVNlfgjRLFCNRrRyMs5XonpKJn5rBeQv5kxE7kAeY8a073Cak4sHy9LA+7gDMNcFkGslNqKVrLQOgFu3mBEAWx8aph50cG08JkDXzuOdXFAF4vrQlp0uy7Fe9GU9uBC75Q6FRa3H4FLHauJ2q5cRB+gg+LexoH81e6wd30smB8CYVgfjUQ+gwd55IA7GzdPChdm5SF3dpXGsxqSwfC3FgDny6cTOKeKkCwCn3Loev1sAQ3//GFUg7mJDmf3YWG4XqHISgBOQ03NniKk4CyN3hnUaJq5/ldjJ6hI7BTsnIHe6rsxO0hrQU11gp2B0znH7Qm2pXeQ1PwU5lgEICxn7ZmFmyERDmA4bGUc6wn7O9wQD13LsTSCCA93b+XTiNWDmfgTMXchnvAt4601LtzMAPTF2fTByrXGMZY8Tk4U5r57pS+sJNZOgpWOq1MrYtg1ioRUgV3eYHlhMFYWYKgqWIHPBWJY5TY0+0y2ePMLYwSNh3JhYvP2x7X+VcSva5E3PveKxc+uefo44HEAd78OVjz9o21551mIHfGiFjFoDuFqr535v9UwzWhi1Si93ihGrwFwXWYvtbHjbkJC0g0W6wDZ9YIteMjk7mVZ08BnrJFS8k89VOxumboUG4372mLlEABxgrksOYEbW3qgVraUA3eXMnO47dk5Arj+epL+b9RyMr2PmnLs18uhGqpFjVjlY1fzg1r/qSv53MKcTo06yDoxVc7L1K+eJXbEDc8qB88ahAC4xdNXo3qrC41ZnhJApQkBQGhcJmaWHcXElAn46aTfxfbyRahi4OXZO4E27cy1322MAYQYr+TnEztWzVNflsXP84WtwpoiVC7AzDZIfU4Wos5p0/NAuflZEsbWIY/1QyD464oqWq+WBOJIFjKlg51KmceHEcXV81Bg7ofEWTEvyN1TawJTVowHLYIy27LHn7bvrb7dvrsLJdc2tNuomjR0esknM8MeTWP3cPX/rD40lZ+7Pf4gAc1dfY+8//JgNQ8Q5+KkXAHNP2RCBucdftK/RzQ2882Gb9+4X1GdxgVTIL+aGIkBRFiPVbOq5yo/Hwr5FWzoarxTlKDFmrWF3E0pI44KQwcWGZgOAXYhRah07nwDfQ1q6UEwKqd3RloGBIg2tXABQ15KU5RkoqnlNCxEjVduP0EOLqWHaEhyb0Nxo6FIZXyYyGk3CIVq6jDgXWiNSAD8as5Yopw0GTiPVAOxeCSAuU9EkMGBqfyjhuULiPvy4U+sxNZRs2GPRgKGjmBeOoXc7Tm1YDKApDr1bIR2xLcSF9MZneOaHdOrBspZvsAJGzGLqQjCHuWj74tDARVPbFQt7lsHPlYfeLhMgl4AzNvbrby0OEBdL7MmhAWNpsqCMmwaJPLLi0mDVpPWTrk85cwoNriY2pRoQmowmz2PwyNo7MnCc7f9kpCXws2UAMrMZOWfDUqp1Ipn+12Qq1hLRy8WMmUKN2yTGxlMtkayrRIDnYYDdlmFjbRW7x1VfDbOFn3xlgx99xt4ngmbAY8/al48/a58++rS9+/Cz9sydD9rdV93A6B1jRFgzdz+j+Xdh5b6+426CWG+20TfcYisY5adIT7R4BSacxYz/+7UksVOok5tKxRcurTgSzhMYu6bMk/mB/D2WZ4AgP0zMXD87x0aGE5iW2LkqdCI1pP83cKHXmNVp6DR2jXSvSk8n8OZfB+BhCdxVAdj6gRraO8BfiJGsxqmVaOn86N+86BOWxrB+tHdBzBO1eo2y6jTWZVXD/umor3ENDk7K4XXCStqhiQDnjGpOro6FqwiPVYs34tRliY0TO1eOW1b3C9fOIwQcrSurkHVJOwewKwXUKVRYZgjl0ZXx+xSgm8sFpFZQQVgDgAsg0XCjVo+hc2COcWuVglvFzIW7Vx0z5xysSthXHZcXNSJwpvGrzBFo5rxsMYE5qpyqBOaU+B/uyazxqsCQSwDYxNBVA+hcar8DdHUwcnVetRisHAxBrX5OAFyVIlVg4NoBMqd4zWnyNvsAep0818rv1ACwbgRYt/C3buT3rQXEVi+YalU/fIfTD1A1ZayVfjsS599o9KfDbMe7b9qEm24EzP3Ohl77Fxt1x11kyfGevPlmG3LrLUQnca67G53c/ffa9489Qk/mYzaXgOAFsHIrnnvatlD3tfP1V+0w3ZrRH31kKV8OsIIRI60SEFcBiPMRuSOWrmIClUvE7EgX57FwxPBo1OpcrAJyAnRVjFT9vN/L2MQUMp7N5bycCZjLmT7ZinmPB9mcNzJibdi/vd/NC5Brp52hnbw0xWx0MEbt0UUUMNdXgD6Ni2gvF9GTXERPAeBOlQOOfFl2huMptGQnYel6Gal2yMCQidYRfWML7Q0tRI40kSfXAphrKYTVU64cTFq7AJxCg7kYa+m+9G5tlxZj0kJp7fqXbksL1wyrJ+drk7LntACFHpAjm66rElAZAEgFYdqqcr2jWwom1ij1DGDuQr3PfmyqsAsAujNc1E8C6MTanaqCtQOsnWOdAaCdAqD1BgqtA81cl7+Q711kPVWwcry2U0wfoOBCQ7ldrGcBAC8C5s6V40At5m+Tz98kLwMxPyxjDrFWdNrmEQqcwTXTt5lJG722nTQ9nI5PIgoHEwiGhqYjRL2gp2s6gk5RfbiYzKowOPhh3Kr2EOzPtaf9BLo7rkkdkAptTJbaTsACwtoFdlJxpnQBxrnFS5cjc2LSgEYyU6HpBAon0cITLXbufaoPAXQHGLfuJqx/20uv2mbcrltefN6L01n52IO26fknLerT99iojEA3RzwJG996zpEtaOe6VjBqpY+1V5o5wFwHYK6FaUPjBgKENy2i9YHz3DqMc5wvGtAGtxHO3abOd6+kAC0qTuhOGLpu3M+dynIk36+LUX4/O9c/bo0crwrERd7vb4vojyZx+XKRurnIx/S4y5j7NzAHC/cv/t8vLcDcP8PrHzz+n27WsBDZ5T15zJpMDgApadzq0a7VHwVIYVIQo6bH3M5aX+PcaDpBu2gB54TVc1oNgDSnv/NMDow1+tm3fk2evq9u93ewEizMYxq1CExq6TEtvSYEoq7nD98AoNNutRrzQxVCxhpcKQ37Yf4O0u1KEGQIu3VgC85FxLNlOHB8lOoWE1FSsAQQQ71IAiePE6PH2rEhIy0e8bkPzVwtlU3FnGR2vfOhzb77QZty41027aZ7bMqtf8Oa/1cb87eHbSpvqmkffmxvYJG+QSNWwNyfFBzM2EKmiPsoYX/73gds2PMv2bAnn7chiORHPvacjXzoaRt414M28O6HbNFHA2GNcA/BwmXDwKUrrBfQVcquRg7VUsBcNm96aeMakjKsEQYuEI2TlRGrYknkbG1LzoYmz0EHlOiVxmfyPVJxaZbCmLWlIorN8+EoyvP0ds3xjGTR3Ml84GMcmYbOLIk4jwyAUvZ35K0xwkxHQ1dMHlw2+rVMdHKVCg7GweoTexgGbnmbKWFmZFkEE1cJC1agHlmy7AJ837rjiR57p6y5aCI+jsOCHQJ0HQVwnaCuJxldXRkgsAaWsJyvz+f7FJJllwN7pty5io17cNzSDYuLNJYexky0dD5iTvwYNwo1YsUZe/zTkRbzFbs3Yl2OsxJhUsuIFilfRVsF49ECgohrAZ4Crs2xMJYYR+qJdcmCBZRrtYMQ5TQMDlF8bTLtG2mMcjPQ52WyUtDiJY/ETUoVWTLATmPW43REHicuJIl+1hyqg5KoEtrFyHUNOXOrB+JEHj7Oprz+HqP0p234Uy/ZqOdesynvfmLTvxhso9792N4iG0lZdGLlpJl74Ior7NN77rUxxNaM4P301R+usal33m+H6YStJB4nhHW/iPLqVE5w0d8iDGbFIgOInUEbyfffW9xMWM5pgEu6NAuWAFzIUSpatpCsRLEXgCiqajRqrd26Djau3xRRJ3G8p5NDNhF2ojZIIoF5QSYFOUErAT9yucq4EAB8yQHrnKkaXwYUO8KOVrfLGHHKmCA2PqQNl6QZYQe7zgteNlw4cNwPMCtTXIlMEcqIU16cokbCQcBO3tHfI9ufLedNBjgHeYYHVXnp+3lf8+8VXwJuxTJBAOhkgNBRG1M9rp/RW3yPQqJSCgXuZOKA3Q+wGfTTGhMU80VuZVC1WTRB1JDrVgOQqlFpuUwKYV1cf+tDmJkDvEnv5payw7z8MIE8JfwDDrwRK69TtpgiJ7QuZYzp63lcVV5a7t/wDBWKJsH8UA9gaeJi0nSUuBTkJMrRbCDotIuA49PkY52MoQmH6USztHIA9UYYuUb+dg38vzXCzDXRQ1u7CCPB3ClWywriaC2dNJYQ3tGWPAzX4Msv2+irrrUvkAAMvvZGG4lMYNCNN9lXaOiG3EZMCezcqL/ebd899JDNfvppm4vgfD6VdIsJcF3DxXQH6fz7qFw6TuBrwufEnKD7LBw10soRsfvQzBVh6ikdOw4mbjKj1imeDi6IJkpH6eJqaDkJCcRNUZ0YIE/6OZyNPp4rnjTFiqdOtWw2MvnETPh5T9dzXlcEVTOmkBa0cu1i5QjNlcPYW6pNY9zaxei0TzEQjBPPojk7w/hTI1CtPsaMXWLT0I71cOzldT0I03XsQ1PWE8msKWZELJwAHAxaNwyaxp89gCw36tRY1I1K20sBdoxKu9DD9YhpY3nPSwvHSLW9FBaO57rUIMFzJ4MAtZoCb52uhuXivlu6fwYWTczbOdi4CzBzF5sr7TyA7iyA7mxDhce89QT42hpGsCFGrbUlAMJ+INdKsXtTcRZdsalWgdmjFH1lQJl0YifR0Z1mLNtXWcDIletDaS7jZyY6hZnWCRDugtXszUtnhB1FQgEGBRoV4lm5KzBECdSRNRfYuIVsS8gTNG+hHXx+YNgC3C7n8RKYtkJqv8o2YEaElKhlolRLKkMNhoo6THv1xGxVE7NVzjWkmHahsrWbaGqhz5sIpoI5jFo5z6V8860ljxhjMV8OshMffm7H6ME+QsXX/nfetl3oM7fjoN7+8guAumdsLY7WjU8/bsc/eMfyRg616mmTrZmf12uCwNXauWyRdRMa3Iv8RI7WTlYbG1WBudB6av9WYbJZhmt6+QzOjUSXwMz3sJlTtm0Ln7UWxq2qzeukDaJNGwhy5joB/l1IKboB5z2YS/r1c7zvwro53RbQcyHCXu5cxJjVxZG4flUxc3osMkT4J4D8T8E8L35E6xeY1b9HjFf/u74MQFfGY78B5nQC1khUR+cc807QlzRzRJIA6CLBnATMl0YlYQ1MIKyHERsnvZziSvR9vWMEmBMz1069VySYc0ydgoXdyFXAzf0Mem1bFB2sfN8aXUS8MS1aOxVQQ7+r9cEPMxfchfYGYBdQzhw1Lj6EswJzWqUwdIV0sUo7lzxtukWTUB5FX2AM9TJZ5Bn5F3BhRDu3nzfR4oefsJm3/83m0t4w7+5HAHYP2ySA2Pj7H7OpaOHmkIvzFQLg2//8J6++6c9/wPzwR0VTAOa4eL/7twds1Euv2GjEm8MefdZGPPy0jXgAU8RdD9mgvz5sSz8ZZOlo5PIR50fjXk1RVIYiSNDC+dEayI1auJfWgiN8EJOzSNROshw+IJmwdXKz1gLm2pNzcArleIXyeYxpD81eZHtgkLK53ZKaY53ZRYhd0c6hn6ujPSJEHVgVQC+PeJBY9GLxaNtSAUnZRJXk0wpRMHOlB+ay0I6lUM0lYFSK6aEEF2s2facpuGLTeCyHMauaIEI4WoOwdQFiQATkGtHCVe2P4sK61XPFRtGpupdg5P04RI+Ng10i1iMBQJdGUHA2TtJcwFweo9xMxssFa7ciXsdwgSM2gVFnKkAuj9cGqACrIVbFP3OFZY/+3uIHjrcsWD8BPD+PVyxls7AJO/1WqrsY0Zai6fMz7q0EfOpnrMIAUgsoLYRpVCBwOb2w2ZgcMifMYpTDjlB5doDO1FFTLVWmCoE5QF4SDF08TO0JwJxGrCmzaAbBlJKNG/Y4Boptw8bZ+kGjbC1rOqPWoWJen3nV5vH/unH0d7aBINR1jJJmDRlhb8PS3kFkjQDdI1ddBZP3uH3HyGDUHffZ0CtvtOFX3mAz73vE9n/xlZXQRBLAUZZLqXU83yOK4NTYKfwsM2d6gC5mKmNrxlHxMMs5uNBKKI8uXMzPhpNLjJyAXAD3dpDdqDRzATSkGq3KCFENi1YNgybAJqeqloBcGTozxYnotgCcc6E6Z2okQNI4U1o1bdr02dbyzFJh05Tb0DntredGRcYRGf7rBQArT06h5OHbctLrtnudA44Ca/r31Vjhulrd93NNFgJvXkQJwE+35W7VKuFriwFyuYC8PJ4vU40Z5w8/RqpKNoJ+aecYqQjQOTBXjYZGqwajgge0LlV4/SeYE1hzy2WEhTjZC8yph1PPqRPzEqCTTk6gT8aIy8GczBCARpkfGsnAaiFSoxnXYR0gTnrgEICuBQDaAohrYFxcx0hbIL1RTQ/oIFsV/AxQbyFnsIULVtOKeYjBZ1njQsaZc2C90BTljhtlCYMH2drnnrPhf7raPsdpPQAJyaDrbrYvkYYM/Mu1NvTWWxmxYn4gS27SIw/b7KeetsUvvGDLCHNdBrBbxYhrE2n9+2DlTjBejReYGzjQ8gkKLkOyUjp6jBWPGh3Wzyk0eBKADVDnAblpADiqlwBytVTnBTAjlZHhWIxBohjtXJkYOi7q1eioqih4r9sEk0/peQsRI21EsEgr10F4q8BcGzVWLdK7eYsRKbq5LuI7eomKOIkTVasvrGNzWrYOuUZ5jQfocHqeJGD3NKzJaeI++rigCvD18HWedg4g14fW7DSs2dnaAvRomA0AWafoyxRr1qHWB4CaDA2nqnL6gRnrVBUgKSBtm4wKYtgAkzx2LgQ4Y52tLYRtK2F8Wsr41OfddsBOr9Pt8zAvYuQuAt5+Asj91Bqwn9qr7GJbtV1oCXp6uF6A2anqfjB3nov72Tqf95jAXBt9oPUFGVZO5Eo+wccFgP/KNJzWAIsWQF1bMYCzHOerD0bQATpe3w0718dSyHIpMR1x836wIxixEuf8gKZ5NfV56Irpvy1dwfRtLROwbSQT7EKWsJ3PEREm5ejtygB6ZapUoy+3gqlSLdesBq5jTft4b3PdqmECVQmY8wHmfIC/cr5vyVL0sESe5BOUnsnmNX3MeEanBFrDzB2GVNlPc87uN1/DPf2ibYWV2/YSC82m+oA3YITYQ1ZiBr3CVUinBOaa5wLmiHNSA0Qn7Jy0cw7MdTJxaMVEVQeg86+hnQggV7Z6Du+zjTQ/HLYzfA67cJ23EdrdSsRNB4HKXeQOtvO37LgE5ggV5v3WTQ6gA3MO0Oko5k6Pu0aI87DBkSycA24yQTgg53pbPTMEY3YH5i5w+yLM6o+Au58Adlq/AOK1fkYP+Z9uVrlQAVw6ISvXSTtarwYoLESuFkMHK/dvzJxGquGmB53YXRerc7HK+KDv6bF2MljA2gmYaYzadKIfmDmmrX/8iu0+rJXzTBHcF0vnNDWXAofRzlXp+yk6BVZO7JxYuYptGz0wFwDMBRmzVmIz9kk3t543H5Sxdg1F2gVgv86Zt8AyZxIMzAggEWdiKqOzfIBGPhq2Y+SHrYRNW/jAY7boXgIKaW9YiM5tNiBsCozapAeftFk4bJaSizOFMumHGVco9d9j5Rih3cLo4oE/XWUf3vugjX3xVfvmWTLmYOVGP/qcffMYF3AcrSPuJQjx068tjUy5TBLND9P1mQKgKd/PRUChwICuPHY1uXwQqhiPNiWkm4/sn2So6RRer/w45c7VAOg0oi1mt5NEPdaO72baFn6Xo4v4PamvKjkURYcrABHhqRi9SnLryvnaDMabJ2C0YgA0Gq9mUu1VDJArm8/fCBOEAFXS7CVeBlwRJoJiIj9y0aCloYdLRoeWDqgrRuNWg0mi4Sh5SFR9NaGNaE1EBAsjFiAapEhGBsafxzEpHKDlIhqmLR6AdhggdJhMtUSaLnLW0enHyoahzOH3zybIV/2qsbB68Ypr4ViIQaGE8WgxwcOZuFvThhNtQF1Y53pyBsmVq1qBQ3r9bgvS/5qHiSEXRrEYUFdIzEoRILScVosW3Ldt6OgK6KGNHz3FMjBX5JBRV8B4OZ/xbw76vmxWuvpf+XmTya1LhpVLxgyTRDOD+lo1Yk0nuiZn8WpiVObZrpHf2hpMMgvf/8ImPMM4/f4nbfyzr9tyHls75BtbhLZuExlZ22bNs2kDBtuLd91DbAnRJFdeaUMef9ImM6ofd8/D1CfdY8P+fIONuOZGm0eczaHBw3hfzrAkgGCiFhe4eOq9YlnxM7jNihMzN30aXbs0HRBdopUzZzZMncKDyWID1JUSWZKPaUKu1op16MxUQO9p28ihE0sVXl7PaTgXzuVNuoBfRY8oG04gyoGlEgCTwJwCfPXZ9uKLnPs9HEskAOd0cRqhRlZyOfDmNHQOkAmgOcbOa6hQBEmYeXNg0oE2/TyuHUK39bhjDHXbMXUeqAPQ5eB2zSVEt5SYlADnpAp0MuXozSoARn5E0AJzDtBVwdAFWVWwdHKeOsfqbzFzVRFATcBN7JwH5NBgCcyJjROYUzCsluqa/q9gLqzBa8Dc0AT71Ap4aROgUzwJI9b6gzBx/LwtMHVNgLkGMgRbYOY60Q5387t0czHqhH1tx9XaAaBrhZ1rXDrHGnkPhOaiVZvWD+Ziv/rSlj76qA0iWukTxv+fYu76gmidL3Dnf3XddTaUUetwNHQCc1MfecTmPPOsrXr9dYw6b9hq8hHXAuo2vUK2HKaHGIBc4pdfemAuj5ac0jGjPWauBEAnZq58Avo5NHR+xqsatyp+pIoNSjWfJ2XKlbFRKRo3yfLHT6bpgUYI+o/rAQptBAF3kyF3ijT+0zgKe2CKOmBIenFh9qhaiXFXBy0J7QrVVc6bHKksgbketHMaoWo5ti1Sy9bJa7QE6MTinWLkKuDXqwWgk3nBc6IC5k7CxJ0PFdpPTT77paUC8CW3aL8ZoZuYETFtAm7n6wovATOBNYEyMW16rt/QkOOBOAFCB+p0W0tgTss9fqGei3Rzhf29NWi/AOL+AYj7e2eN/Swwx2Pnm/yMTEs9Fq5HJglGbeelqWv22xkMEAJ0p0Owd6yOigKrL8ywEAC3USAOoNeKZrCD40lGsaf9RXbGz+srYQIZuZ6m2quDIOUg9We5JEAks0lMW0IjzhIcrjhdK9ZA4MDEVRPWXEV9Wu1WpmC76VLfiywAw0QN96u3wCRzrIF0aISV64KMOMU17Qzj1j6kQO1cg+qR1ASZyFQCCANcmwOrOUdQGeYjSLiI810O75ukwcMt6qMv7SjTjYO0Q+yhLk6s3NYX+sHcDkCd+oA3E1Gy7fmnLObj94nEGcHYfgq1XjOsEUlKC9OKtqUAulVL+lsgYOa62dh2wsK1bFtq9ZvBOYC6WmQcnWQ5nkcL+yOVXWdg2LsTAXI0P3QxXu1OjQfMMdbHQd5BdV87WZLtvE7vQTdudaBORz12qQ2CBgiBuQvlmZ5ezhkgIhshHJDzelvV4wqg+xEAJ0B3jvfZed6HAnRu/cj/+08wsTr+B5hz2jZnXtDJWI9p1CkwFQq3NfwWmNNI1vW3egAwIjvKiySRzo2TvNysGpfKsaoxq2eEkP7OG5vixgLAOa2cQJxAn9g3J47WawTwmuSOVf0PI5NadVBqzLqXMurd6OdYVXsE9qCDd2whwgDQATNXwJslf9lKxOLLYTBwtrLy52KKmEH2Gan7BYCMIrLOUogJ2fYmXXGAuTVPv0gPHHUigLlF9z5p8zhOv+cRTnDP2NzX3rblg4faQsYJz1Ftc50XSfI7gmF/T9L/74kt+Yt9yXhtwsuv29TX3mUs+7ZN13ruTcI4n7fR9z1pi9/7Agp7qWXjWI0luFaMl/8AYxpGomLoEmDt1AQRYkzYCJgrJ2sue/teRrJQ1IwNBfwqWAJyuTBxGTBcceSnRS1eZUmE4xYB/koAcPmMcQsP8zq0Cn7qvwLskHL4t2IQ+0cRuBunloVvYXhmITxfTG0LbJdChMsZh5Yx+vQBiNTvGtxBzAdhwR5D50WVAJalpZNLFjZOo96OVE4GmBtqGLn60dapXaKQ/tTjmBSOw8xFMz49rBBe2MNkqssKydEr3ibn6S7AHIX3MHaxU3DBTpyFxu57jCnTMaQQ+Ar4SsfFGv+VdmzfWAagLhcwlkNOXgYgL5eRceliGkBWYYzhZ61DF1i+fg8ghXDjbdQiMSbuAtDVwhjmEE6cy3i5FPeuj1WEKSKf+7mwdOmqEEMvJzCXBJhLAcilAtxiuPCcIMw0HbascOUGS6cC7MiEGbZp4Cib/9YnNvJBmNcHnrFpmFqWfz7M5n0wwKZ/8IUtHDra1nDBWoNOaDQNIk/ccJM9ee11NgTzzPe8h6bC2H572302/BrchOQYzrj3IVv7xju283OiSkaNtwQufqnU3qTh9kqdQ0gyrEXqD2xCYOlSvufnmfk9DB6bEBi6bDoJCyiXVldrMU6ufGJL8hbB1tHpKuODwJw0cyGZGGDfxM6JiVP+m2PpdBQr58J+BeoUWyQAJtCkkWVkK4M3DpXmTQ0QChNnuXOAAJ4Deq6aS2zb5eBNIE5ATN/fc9Or/UFuVbFs4ZGuA2xi6dxyAM9lzOn4H8wcoFNMYt4a/kYKE+b36QdzjOU5b1Ro3Cq3aBjM6RiAqfOzPECnvLmwY/U3wVyYeRNgc6NWOVi9SBIdw6PWSuJOxM65fk7p5TxmjpFqKDzKFQso8Ci9XKNYAbU6sFrJk1MkSTN5aq0wc1047toBcE0YH9pg7LoBen1a/D7duJa7CA7uIn6hnUaQZqq8muntraPOq5xg1WzA3IkBn9kcQn+/4HwlMPfxH/5sX159PfrNG23ojaybbqK661b75p577HvS99WZuem992wraxOGhy0Au92MWI998qklfjXQUhixprPEzPloyylHL1dOvlyZZ4CAkQOkBQFwcq8KyKnpoZINp/pYfWhRiwng9tGAEly41BphpHtges4cUen5CTtDV+YZYiG6YYpaY49zYUW/BJjrJEeuCyDXDXAT29ZOgG87Iy8H5sS6aXWHo0JchEi3Mt94XECuSyNWsXiwcxqzCsxdcqQqF46L72kuoGdrEP03lto/2vweoJOJQHq1UzAkGokKpJ0LFXhgTKyaY9f0uJYDdHptJHDr/zp0bGGWTkzdT01l3r/xr85q+5+ukP2rq9b+p5tjb739g+PPHTWAtoD1oY9rQwvYrvEx47cLsHc/AvR+aq22XzpC9s+Oevt7Wx0j2iAAr9LO4G49A5t3tt5vp4kw6QsA4KSZqy7DEAFIra3EFIEmz1dgTUmkJewj33Qr0qX9CuVnU0K2XAlAzkdwc/12qjQZm9aQthCAWKjmWlPPdakW8BaEbPBj2KuCkQtxbm+EkGjnetMFgOvF3Xr6GICba1YThEIt5/wqXLO1G9G5r1lrQa7PQYKEKznHFTOJyBiJMZFRa8zHX9ixDz60g4xZFYWzjQ3FjpdYgLndgLlduk+1177XXrRkOobL6b2umTrJamdQ7UUSQDNRZO2UBHRwXuzCFNa9Ge0c57MOAF0H57Z2sEQnTH0v2tmzyBx+Rn/5E+P602QS9gHiTmYQK5LF+ymTDQDvO/WzdsAGa3WGtXORgM6FB8vRqhHraRogzrJhOE+2oMBcpAEicrwqvZzAnAfoAG8Cc1rn1ekqpi7Myomhu+DPA9jle+s/wJzbSevk7O2iYdpcNIkAWPW+/pBfLaeZ05jVATmdwHWS14nTAUGNXwTkxNAJ1CnmRMBQDJsXFqw4Em4LMAqoabQqsOZGqw7EOderXuOcrjJC1Ejvo6qivTj1CAouoYNVPayq8KpgxFqxlbHqRmb4vFEKeRMWYYMuWqY6qxWWC4jKnbWIYFh0YoCGPEBG7ne4F78eY9ve+NC2EDehtZJYkaUPUSNCTtwSGhx+YJQ2g9tzuBCvGDTEVnPCeufhR7zR6s24WW8DyD34x6vsrdsI3HzmJZv+5nu26MMvbfEHX9qidz63ea98YFMef9m+ETh87SM7DhMoYJXByDEb2rmK6imNQwvY0cQBGjL5QFQxclXPqvRyZTBtqvSqZaxax05HqxZxaVAGCASmMkKIgavGKNGsiJK8IliCbKsgVLg8mmgTmiFqiTbx0VWqhocYGQ0Acymwc/kz6PgkOiSX8aXCd9sO8T1hs0rXAih3k26/P4b/b6JDAHcF6NOKGGdKSyeNXBERJhV8YJvR8DWhzSvDeKCO1yBgrgRDhRjA6AnfU98Cbc+KnkNpPJErFaLd2bkFMXiU0CKRCWOYMIPYFP4uifyfiBnL5GfMgUXMAMylDJ1kyUO+Yxw6xRKHT7JExqMpdMAqPDgbQ0cVTt2eA+zUdwJkl25BXKseR0S5sIQlcxkpAkLLCBcuQ4dXvwznNKxeOUHG2Yyb08TGCcRpvIrxIZaVCDuYAIt4bBxGCC4+mTBzZbiN8wg7jqdjdi+O5xUffmXjH33RxvP/OufNT6lmG2lLPhlsS74abou+HmHzMEksA5jNJ3Zk+Ktv2Xv3P2Qjn3nBZr/+rs148kWbAvs7Gpf0yL9Qbn77X20Bz+36YhASgEmWJpcXpdQ56gxeAtuKli6Dk13KDP7PMEmkw9Ll0hRRAKDLZbxQJGaOHWg/mMMgsIRsNcBcJfEiYuU0mmtEMC/A5oKDXTODu++ObhSrtgY1NXhsmRgxzg/63OtzrvOFGDiXOemCfvVYZBuMzifOABEJ5sTsu9Gq09CJkYtk1tzXOXbQc7EC3AqUL4dOTiuXoGDddyNZx+B5zB6vz9PrYSA1Zg0A5DxmDvBTrlFrGMxpzOrAXEA6usvAnHRz3orQzHlBwAAzgTQvT06dmxqvYnaowsXqxqweKxcGfNU87sBcbQSYE7irYrwTEpgjlkRj1lY0Ys0YNhoZtTaRVN8CO9fG7VZGro0wc03EMnWSZH9SYA5zQDdGsE7AXDeu/m6593A4t1L1VreAAvvpEwFzoz0w9/3f7rFPOWd9xPnqE85Xg66/xYbfcpsNB8wNY43GEDH5wQdtwXNsatHHbX7vfQ/MbSVPbhfj1UMff0L48ABL/hqpyOCvLXvIECuGlZNmrpKMOYE53zdEonj5cWEg54G5mRZAslBB1E+FnK1spMunUzm2EK0fLE3HDnL0Dh62kwjwu44eDbsJqVEiOqOZNP4OGLoedGA9Mj3AfiiKREBOgK6LyqselgCaY+YiwZyAmkappwgC9p4Ps3JnYE28x8IjWS/cV3EjXEDPcOE8U50Hg1bkMW8CXGLmNGrVyLWfTRNoI8A3PF4VIyfg5pg2x9LpMcfEOfZOQK9/rCrXaimMXLkHGv/ZFgSM/bp+6ai2/wbQ/Xdvg/29q94uNPUDuk7Gvd38LKfR1l1sCdjPrTX29/Za+0drnf29pdZ+bqrBPMFotrmKVW0XmzgC8M4B3s5UCcgBAkN+wJzfLlRVwFAC5gDPVXSUhqLo/aV79RS1XL1ky7Ueg1HD4NCwi5o7rk8hNuHVm2DpMNv5OZeXQz4UQSQULCATkolTENlQDRruEAxcHaREMya5dlIVWujHbuCxWp4PwMIGVyKXgZUrm4+TnvB+P5mCPqYQeWjn0sjeTBoAoPvsMwDd+7aPzcROANxOgTkYut0AuX2vvgqoQ0dHiPXRN16zgmFDLDjpWxzShAjD0LUC5trQFHcyregGzHUiO2lFD9yJUaubAoJOzgUdnAs62CD1kOt4HmPNL4CwH/Oo2yK65SKmkAusM/kAfEWS8L7rItKmUwswp5GqWy5QWEBOTlYH5s6wYYgcs0Y6WN3I1UWUeIBOwI73n8DchTArJzD3M9o5HS/iaP6/gjmnb3GdiDphe8GeCgtm1KqogAoKs6uo4HKGBY1NHZhzIFDfx53E3UlebJ83cgW4eeYGBYTiihWYE7DzwCIgT0BOjwm06d/1nK0Cfiw3cu2/jemB3bXGrJW45cqgTcsRe/u2rEdEz8UaMFe1axt1XlzAN5AXtkrtDzyP2LISXVaFdGDUUxVzcS9Ek5U1CbAAE5SBQD8WMLefsdmON96zzYTBriJWZPnjzwPmXrTFHOfT5DD7GS7agLlVg4badkS7w4kfuZMdroDc3WhQXr75Li7WL9vMtz6yhR9/aSs++dpWfjTIlr83wJa8/on98OzbNuH+Z2z28+/YPgBDJqPMYoCMHKMBqrsqYOcE4rLY7RTtAzx54cDJhGLS8ABIa0I/15VV6BkbWtNzPT1cY0oWKfKZXjxJawaP5xYRfFmB8LbC6sgGqiErqJrgxlpFmQDs6gF+Pti8NEJ2YwFK8TBfaRghcr8nRJc2CIE59bVWANzy0aQFt8AqbDuMyBVDBIxX9XYuansxYaCVKydiJB9NWjlAs41/uwHgmcuuKw7AnIruLo0w4nj0eYno1KSZi6HcPg+XrJ/frY5xcgvRKc3Q8FUYOLzWCQwQKfSUpsCWpun/BqYuXz2sRJTkKkpEXa0Au2ScrokjcaMC5NQMkTYeJoqIkeoV22EYN1v29/z/zkNrtwILPOAtAx1eIWPfbL5fLuxc7RLel4xmA2jodD8VllKj1RQApCJJosfiIuViI73cEeq8jsMoZHDRKYJJzYJVTGA0LnZu/efDbcbzb9nkp16zeW98amsHjLKNg8fZRhojNoz+FgZ3tM0dMASWbpRN+2ygDUIrN4Ex/aL3P7e5L75t3+N6nfRXtJi3Ec56x19tNsaIbQRmxjJ6yqKTshBTRDG9lKUreM8uX0PwMiN5nF9pxDmkAehyZhP5EgZ0PnagfiIcNGYt4bY6W738OdV7IY5XG0QtrkfXxxqpj3PsXCSoE+gLadSq4vswIHMgTtpagTevdzk8avUcqpwDPMNTWEvnOlbdWNWNUgXeIkeuTisnMKcQ4Oyl33ugzYE5vd5jB8PGBsfIKWdOIE5gTsvTyil/Lux0zQPsZQv0aRTLyDiIcaqSVUYUgQ9nfAXRHwJxMj8I0AnEeUBOTQ0wZQJZkUHBCqiV+eFSEHBYN+eMEAJz/XEkB73Rqlg5x8wJ/HlF64BC52T1qrxg5TymDuNFCL1egwwQ6MRaMUG00G4g80P9Ps6bAnG03AjMtRKnoDFrDwDvDBlZpzl276amCO3wSTa3pzgn9gDoWql6q8MMUUHdUd63GIe+HoA+814vLPg9sXNXXG1DiNUZdQuhwdffYCNvutkm/u0+m/MkbsFXX7MNNJVsJjpHYG7Hu+/aftyrJ8iUSxoy2NKGDrFMitILmFCUq4tVQA5mTpq5Ikat5cTsiJmTk1UrqMouPk/SygUwP/hnULGGRjTERb1lyzZqlggE3ofxQ3VdB9S7TT8tq/bAHmoDkUvQn9pHHEkfwbcdWXFEkHD+0HgVBk76uFOwa97YlBVpatCY1YG0M4ToCrxpncMocR6H6xlp5rgvzZyA3GnGXAJyZ7lwnqmRjq0frPUDM2I4vHiQftPCacBe/2v6zQzudU4H58arjoET+6bbeq3T1TmGz7FzGrP+2FjhaeYuYny42AIryKj1X32N9n9Ottg/AXQ/tlTZSUBcJz9Pp34eaecaeJ3YudaQ/dJcw6q1fwLs/tnZYD+3hQCNfkCm384D4s5W8b0BcT+G0ONxvFjt529STD4prREwos0J6A8zCQrOA4Tm8LsTHqwQ4R4cqa1Id0KSAGHcqwLQ1TItEqgro1WnhOlQJefxagBeHWCunudDMHZNm9E+agHs6jmHBticli8g+gjZUyWrbB5ThdlzGLXzmUc7V0zeYN6YcZY+FEAHAxz72adeDM4B2kb2wNCJkdPaG769+cknbBeALuXTj3nfjcUhPcnqZk33wFwrm1yFCHejnROY60CK0MNnR7EkrbDZtWCIGhohmmlS6Ytn1Eqzw99x+f5cCKAiuuV8vly+mGRg5wTYunjvdRBR0p5G9hzHyCVg57RyrqNVYM6NVyPBm4BbpFZOmXLSzF3Q44A4jVkv18z9yP+3xqv/VzDnQjx1ItbJVydqp5lTXEAFI9IAUSTqVBX4EsBzLQ/6Wudccx2tYvVcv6IXHgyNKTAnMOYxcIxZPWaOkau+n1yrAnqRhggBOOnq3Os8B61niBDAlMMV1xwC4GLlYXHikk5OmrlqakoaEM3WAOh8zP0LMDwU0L1axAmjHNekH5G93mx+RokVjPWKYeg0Ys3hJJM0fLwd/exrD8xtegmNCOza8ico/iUfbunTL9t81mw0cBqzrvl6mB2YNde+ffdD+xsp/3cB6B7507X2OZq62e9hoPj4K3RxX9mqTwfb6g+/ttXvDbQVb35ui15836Y89ILNpM5r2yCyztCnKZqjBG1XHqBObtREmh80Ui1W/yqgp4yoEkWS1ONobU7NxorPDoo8Od0XyNMxxPONhAW3kzXXWVyGMLfS6vIKrDyZJgh68hrIAmqiIaI1laRu3LG1jELzlm4gBgSABTunAOEcstYK0J0VAuDKcKgW0aSQgwGhEBarYPkW+m2JKlnNh5eRa+sh3LTHqXPB+FAME+fjA95GeHErhot8dm1HZsyz/RgIonCOxgHm4tC/JQPS8gHT1bhZWxkftzM+7iLYuIevaYFt9COO9eGOLWWUmyfDAnEieWTIFTBOzUPTJiCXQdyJwJwcqKk4UdUOUTAVJ+Z82NlZqywXI0f2ZNid7xnZLWXXuGgLvaeM0AFpeXy/LH6WVIwZ2YxVi+iRzeW5LG6r/SEPnaCMEmmM3wXk4gTmNGLlvRGrUOkluGo5EWVywoqn0uvQN1Nt7SdDbPozb9jkx1+xea9+bOu/GGXb0QhuwiCxE0ZvO2PWFcPGeAzdlA8/s9FsEuZ+NMAzTyx793PYj9dt1sNP2eS/3m8T77zHpt/3sK1+7R07QvxJ5iwqqKi9qd64jREGjjF2vwUAyhy0RZkzMa/g/sqYRkQJwC4Pd3YFIdkyQEg3V85YoZxRm6q9lDGnMWsxZfM6eu7VsHNV4E1ATsdIkOd6VHV09X2q4dLnXctFDzltrGPl3IbOgblLG8RwzlwkmHPaOIExgTRniNBtATMBMj0nEOfAnGPd9HzeCnSCYRAndk51Xg7QuedzeDxzOf/3ZM9pzFol8wMgTmCuVAydDFRhMCdA1w/mAHKAKjFlXmND5AoH/grQiW1zzJw3QpWzNQzmgkSbKF9OgK6cyBMBOr3Wq/fSCvex6ihg5zlbAXN1iNUdmGsjnqQdYNcMWGuEmWskiqkFUNcJcOuk/aaT+wo7PY9R4izHPoBeH73UpzkHnuFcqBqjVi5iSsX3z55qhZMnEOszyGY9eJ99jLP6XcDchzBzg4nHGX3rHTaW3Mzxt90JW/yALXiaLK83mFB88JHtoKlkD2aH/Z9+gqb4S+rAhlnq8OGWgU4ui5U/ciRjVfLsAHPSzBUSU1IMmKsMmx8USeLH4BDA7FDFWLUKzVwVetIA589qGgfq2Gw345Rs3bUb5gfd1U5affYyETjI2Jt4qQL6tfPJDK3ah9YaE4SYuU4uqF5YMKycgNppLoACZY5p69fBKby3P8RXr3HMnAfmMD6cI67EA3MAvJMekOsHc3K/asQqQHeKyJCT3nKOU4wDMGJi1fTYKQwSp6tzwwydXKgF4dFr0SUmTqyeQJyYN41RdRQbF8na/TvokzHCh7GBhZtVTlYZIP7RDTDrgZ1jlCowd4aokS7+vQ5+1g76WrtwqSpvTqDtpwZe3xKy/+lotv+vuw3Gr4GRcaWdCqD7q6q0C4C3H6sDLIBckKBhfzkj6AJrSEwkKQG5D/Ej3XSrnuG6cUa1XOSbdgDkThKL1UNmXC0MXQnXqXI0zy1MWNrYjDdsR1rDNax2A2zcBsgaAJ5YuGqmTLUYIhoZwdav5jouRm4Rkgv+7wNL0fFigAgswuwGO1cNOxdgg1rGqLUY7Vwu7yNtGJIHDrCYTz62o++9Ywdh6ATidqOh2wtTJ4Zu61NP2laChI8SmZOHycdPVqHcrRq1NpE710Zzjti5Dti5doKEe0jA6AO8dSBVaNpFHi6fq24xc+gy/4nD979LYcEAc+dyeG9l8V6izqsvC+aXjUQ3o9hOtYgwinVAzsWVOBerAJ0LDVZ/a2Sd17+xcOHRqosj+X8Dc/0jVo1bfzOaxGldXJm1V3BNrIDAXPU+dHNyswLmnClCYK4e0a2+zhVi6wSvXblAnTu5e+NWxYjwmDM5XA7mlCElds5FkoiZ0+3LXa39wI8Rjy4oAnWMGkrRAZVRX+Snj7WSMWsVRoh6+tVCO+gaJYpEzQ+5dPtpTFWMwL4MrZcfQBHkGOB+BQXxPlyguZMIZh05zo6Tb7Pn7Q9sM2Bu/XOv2uqnX7HlMHJLiZ0QMzeL0djsF1+3VbhtDjAG++69j+xvMHL3IyR+h0DhSa9/gMNxtK0dONxWAQzXCMx9MMhWvzvQ1rz1ha149ROb/eQb9sMzb9mmz+nkZJyYumAVCf/rLEldqKzkVZusAC2cnKxytwb04SEYuJbGh0bAmxof6jhWKXE7FYErvawhQh2bsmmCKCpFnBvggx206uw8K4iNx9WUSjaSj3FEsbVnAfhg8aphAHNxtUbJCKFaLMKD86jEUgtEKdoyP5EkFQCrgmVk7lEBlkk2XQ5O15IVgGTGmYHNB2BcyVOKTfc0fNk76Wzlg96QlGnFuw9bzLxltn/8NDvM2DIa5vMEwC6ZCi2FA9cC5kL8+w0whAJ03Wm51pkogHmC/1NYDUKIi4kRyQJkC3zJdZpLaLDYOY1apZnLnoCWTA0RPFYBiGtdjRV+MeBzIuaWCQCAOTj81nKBXLKd2JU5lg6oLMRI4YMpLKByLB1AlwkbJyAncJeH8SIA2K+DsfRhJkmgmSKG90Ti9/TYzkYIPJ8mEdo5SgFVuYwR4gF8e4dPsCVvfmLfPfy8TXnsZVv46ke2/pOhtu3rcbZu4AjbTtzNbsDceli6ZeQYzv78ayJtvrDVNEdsp/1jDc7XZa+9b4vYIMx66EmbhgN6GsaZhTigd5BfF8eYqhBnX2Ad71ecvwGAZPkqfgbeyzkYK1KIckhmB5tMYn4mLtcKYneCRJOInQsSLSAnq8CcRqw+ctYKlhIyTAaZQnW1nIvVdalGmiGcCcJj7BirKoZEy2Psw6BOjJyYuUhHqxu5urgiB+acA9Xp5nTfaeEE2rx8uLBjNVIjJ6ZNgE56ODFuWrrvxqsCdLotJk9Lt73cOTlYBeR4LH3pDM/NWg7LWAWQi2TmBObkaP23MSuJ8Bq1BmIAdjB0WgJ2bsnI4K0wmIsEdGp8EDMX6WStIO7AT3adXuexeqry+n8Ac62AuQ7AXDsRJS3ELTVzwWnjAtSNfq4bI4SKwk/D3Hlg7tBuO0kW2yUwR9ekRq1NyxdYDYHTlbOmWAkBvPHDvqaW6z5GrP9l77Dep094AHrNETfeCpAjW44R61TehwswPqwnS3PHR5/a7k8+swNffGFHBnxpUYMGsekdbimAuLShQ/vHrByLRo+yCtIBysiX63ezAu6IJqlUCwTLiylBOxrg81Chai9GrhVsSPwLFlpozRpr2sKGfztRVdRLBSk9r9rHKO4gBqYdm4guYgNDk0+QiJJ2hOli5noYsUoj183IVEDsjKJIwmBO7lQBNrF1Gp92szyHqorqNY5FN9fH18nJehZAp9efDLtZHTvXh1ZJBoiTQblRBdrUuiCdHEYBtS+Eo0U0ZnXLPaajxqzOseq0cAJy3hi1PYDBAUAFQ+e0c5FmiIsN/wnmzqOLkwHiJxytAnLSzp1pKrc+NHxdjFrbK3KIJMmgtYKA3kKmN6W4ajE1nEUL93Njrf3YUGNngxgjKgB7gLkfawJ2toKIkwImOfSrNqQkwQzHMmE5ZEU7SUxgBRh515Mv13yCvFLCgNuIzOrjHH+KCVEbcp4QlV+NALluJiw9aOJ6kAB1oIlrRhNXh4a7FnaunvNW1TI+d0ic6jl31QHkQsuYEHAOq12GY5nJmVYIwiWE0aKW90MAhq6cqUPpJM5/jOxz2SykMdKP//wzi2LcevSdt7w+4P30Au9j7QHQ7aDia9sTj9ne55+1xI8+4D04AuMNgI4WnTrMEE2L+yu+2pGhtHBO7IC97kWiIDCnzZE6jk/jXv0R0Pavkhz7BSB3PhfTArl75/OIuoGdO5nNCN8Dc/Tu0u8rMNdB7IsAXWTunOtqdeNWNUAIzImdi6zximx/+H8Hc/0jVgG53wRzTgejk7ZYNoEyb4XrdKpkgsDNquYHx8xJM6eTuWPz9HppanQydyd3nfS9+IL9GBUAeQ7MaczqcuME3DzAGB61arzq6epcxU84b85FlIiR648mIctmrxysZNvBzFVw8SolILCcGq/AJvR5mB9Ksbdnk2GTA+IvhFXxoU2r5IIdgP2qRPfko3mggIt1PrvEXMYAqWO+tZhBw3FqfUqJ79u29WUA14tv2SoiJ5Z4YO5FQjSft5mMUVehazrMznI2o7MnEBC/cMNt9g3VI8u+HGFbR0y0rTAzm7igr0U/tfr9r2wNYG7dO3S9vvG5zX78NYwUGCze+cIDO4lUR8XQD5pAoX0iurEUdjz55LCVsNvx80EJAubU8iAwpx7WVoqM6+lirQHI1ZC8XQPjVg8V3pRfRDEzcSQFJdYMeKvJzSdnCEMFmge9ppG07jaBOYBgNRq3HP4GJ9CzxcpgoPJ6mLlCDBACcz6YOVVsFcDSZWNiyJq/zvJocChespm/I6PMdXs8HV0bYE6j4Sxod2XjBQkzln4uB9ATM3OBHRwz1Y7xOx4HzKUSDVII21eCnq6QD3kBO7dyTgithB93CMxh8vAD5irVKAHATQPopk0AcPEzZhNHkjZ8sqeZy4ZJFJhLwtmaOnI6TjiAwEzaP2astKxxZOeNRT81leiMJTC0C2D5+N1yaKUQE1cJYC2lLkwmCDlaC2mbEKDTCLaKE1ADJ6IK3h+p/OwJjIHS5y21LPLlchhxFqzm9+cElY02JAYt3W7G8gsxPUx5+AX7/onXbMHLAPkPB9l2GNctgLetI76xjbBya7i9bux3tnrsRFvK7S2McHez1n+G7pJQzFWvvmNLAHDz6fOd88iTHrhb/w5syFdDLJ6crhzMOoW4f8sZYwTZ2fp4L+cygk1nzJ8GoEuFAUkj/qGQ0uwyTlbKmqvbtsFrgJCbtQrRr0asYuiKV/7aXapCeoE6uVkF6ATuBOgE4EJi5Bizemyd3OqKIgpLK1yGpMuYdBFFLqLEATp9/r1okrChQSBNIM6NSt3Y1JkZnBFC/55YO+dmdUfH0ul7uFFqMQHCJQR/ipnTckYIPS+gl7kEbSFgTjlzlZimKjkPlaOVKQsbICppU9ASoAsggq5EQ1cRXpVRmCGi0c8B5gTs3PLDsmm5yJFIhk5ATuvS2DWSwZO+Tto5ViSY05i1VgzdJWaOUaOXM0cWJ4xbG2Cu7fBua4Wda2f18JgH5jRiBcxdBPRdOLLXTu/dbqdw9p/jeIHVS3C0wFw1YM4/G43aTCJ3yOOa+dD99iHM3NsCdFTLfXrltTbkuhtt3E23otu8y6b87UFb9Ayu1bffs10ff24Hvxxox77+2k4M+dpi0MclDR9hKcNg57iti2wGz8nNWvbNWPMTHOyFBxMYLDBXTguEVgUsS+X4/lXOJqUCd2sFnZx+IilqiKeo38QmfBubKSYqtftgIQGoMoGEAKmVALpqzG2tJwhLZsx6mjGYyst7YDx6AGWnxMwBymRmOAkTJ6bNG6eGI0ekl5NDtZ0gXxdN0gugE5jTqFWvFbOn8aqWmLmTRIv0KaOOYN9+9k0jV7FucqTiPg27US82KGak35XqRY944K7f2CBGTstj5ABvAnL/3RG0/9PNyLSz6hJD5/R1LrrkHEGxZ/k3FBqs41kYujMwdGeblDcXIHcuyOgV7Vur3862oH9jHNtH5lh7ea41odVqzE3j2hDPBuI42k3CbosZw5YD+tDENWenE5CcgROYzT8j1Zo4ckuPEuN0FJ3niWgaR05Q/3gAY9ouK8KZWrYDCQITolZCgHuYpnQxau2lq/U0sp2TdICLpeuCcOggVaEXzXbfUdgqAJ2YucAKwJvYOOoU6zh31stAsQJMwGoG2DWTMNG8foM1rwVfAOxqCfWvIdQ/iGykkkzNcgLTSwiRLhgzxjIY6yd9+bnFkW144v337DgM3WEA3UFcrgJ1u+VufeYp282o9fBrr1gary3B8OOfjH7u+6nWCDvXjpa4jfNjMyHU7cgRegBz+gx1IWPo4H3WefQAYBXjTVqCnePvJFbuYj6u0iLAUxHhztlsBqTVZJQqINeuBhI0dg7MufYHHV1Uidg5hQbL+KBKLwE6Fw4sFs6r8UIfpxHr/9uYtR/EaZ2Hjf0PZk5dh37lPCm4U6JkMV+cvPv7EZU3h6sVvVwVDJ2OiiqRZk4ncW/MqswoOdH4HtrRS1RdyUVAj3lMHYYFjVGbYNvaPBcrM/RwCLAzVLgmCAfyPDer9HOKPeDfU06dp7tTHp5yrQToFHsidhBAF9jKIu2+nLl4GUGqAcZNpStxry6A3ZkLu4NwvIjdgG85ujpWMWL2XIJg06gQyQDI5VInkoOOIw3heTQg7CBuxD1caHfAtG168U1b+cwrtoQx6zyBOjpb1+I4PDhtpq2gU/PTBx+hg/U5WwIbtxm2ZuvQcbb169G2mftrCQde+fZnMDAf2orXP7aVMDkzEMyPIbtu2mMv2o6vRhPHscCOwAIdYARxDACRxMU6Q9oswEUh4KIQli4IixWivDjEh6hBQA4QVw2Yq0hItgoYuprsXIIi871jNRq52tw8q0XvUMWI1Z+eYX7GrUFe18iYtYNxbCOu2QJMDCcwGJwYx7gS3Vg6wEaaOUV85MHQFcIWqhGimJVFw0IhlVmF3C4nEsTHKt2iyiFoeTRvPgE5Puj6GRWtUsiYOIHS+4MYTA4SwhslXd73Sy0DMJXD987HlJClpg1iSWT8aCPWpEHds7B26lfNm7sSAwRuUgwO2bByWWTMZYzAoDAYAwRaOTlP4wF2KYxd84hWySf4OHcijM0kOni/RRcHQ1cyfQXAbaUVwMjlA+TyGakWAuw0thUYVMacHhPQywNoFmAKKeIElEtwdPpi9H5LVlgGu8hsgjBzOfHkrCVQmRNSClqPowi4txFjs/CFt2wm/59znnzFFnB7NaPTXTBve6j+2jtuKuzcd7Z+xATbSJPERsaua0dNtO04e3fQcLHus6G2hpH8mjd5b1BZsxxAt5TGkOXPv2obYYd3f85FlPLpBBiNdBzABXPRlhA7U0S4dcEPbFAYt+bids0kkDUbM0QWVTY5mB5KVzNGZZzgQwBfimZKzFw1DRB++lpLqLYSiCslqsOBOQE5FxCs8Ws1n+dqfYY5L2hpw+aFASPBiNywNWIm0GdQm70qyTBkZuJzGVTYtzM3SOsWdqy6+BCvQzViObZNYE3/nppktLGMfI3TwHlAEGBWyO9QSGVXCQC0BECaQ4VV7nKq+PS7qdKLVQhwzaafNXXhVC+axIfouQSJSCmbwDKmBX70cpWsMti5imM7rTy8fBy1yggPraDmKwCYq9SoFGDnHWHatDxAFzY3/NvIFU1cDSHD1cm6mLojrm/aH4Jo7oJeA4RqvWDpMEHUwvrVMt6thQ1s4thC00OrQnL52ZqITGgjD6+DmqFOGiE6ufD0Yoo4xfMqCD8N4LuIWeLi8YN27hC9rZSFn2UceR4wd5JxUitZg3WLZ3vsXID3R9o3I9iUPmKf/OF3YTD3B/voj1fagCv/bKP+ch1g7nb7HvPDihdfsi1o5fZ+9qUdx7kfS2dw3LDhtKagYfJYuSEeK5fOSCuLC63nZsUAEeDiWwVTHCSQPQhr7AfE+cmRk7PVrzWRHtbvptH4gHZuJnVesDENa9fCzNH8swuX7n70ukf3EXFE1l40mjmOTccOMm4+grsXEwQX2246MqVf6uHi2puHI5ULppi2PgDaKcJ+zwDuzoqlw0F4inXSh4ZOo1aWtHQawXqjVu81qvkC+AHmzjI+PQ/LdQHm7Txi83Oq1NK4VW0MHE8rB47nz+Ig9Rg1TBAXAHU/CrjVY0KQM1W35UwViCPKxDvKpQqL9g8A3b9g5f5PR5X9T3vQ/oE27ideexHwdp7vdVaA0dPpwfwB5CLB3Dm+/jwmhwswcxdbFVOi3DmAHUsj2B8xTFwgtuQco9ceYkfqc1KtDKaplNL4mnQ011R2BRNjreAAYe179yAvYNNMg0PFAY6s2mNR6OQwknB96URb3QgbV0cKQiPn9RZkPs0wcU3Syu2DrTt4FIkNIc1EXrXzfMNeEgMwRbQgCWrh+UYAYC1O1SrcySFy5xrXYzbD4NJI40Mrx3Yea+d2C+fVJoB8I6RLDWPWqvm0MbCCVG5WIhspJ1fTR4B0Ef28OSNHWBrvtwQY4ugPP7IYtJtHZcZ5/U3A3Gu2l/frHjIQd5KFuJscxZgP3kPLOQIWeIIFpn5nIZkhaIVoh+VtI4eza/sGO8ln5fThvQDQfdbNamdD5DWMMMo/zUj1PAHKF+iwvVAE4JcBIkdgTowcI36AnFYnoK6Lx7qp99Lzfbn9S72tp3hvniMa5jxVcmdksoEVPsn79AIg7Ce5UfV+g1G9IFDH7Z/96OF47jws8wUe/1GAjaOWbv+EVu5n1oXK/sfPIRH4DzBXygm03GPi+sGbxpha7jF1pIoNCwLmpJvztGteHQ+vD6e5axevRPkGQixVDaRdfjUnZDlZm4/t6O9iBZC1cVuPiXkTWNPjGqcqRFjMnQNxDuRplKvXt2F8aGWkI4esM1k4ZiDIz1GDs6sRyrQaIWOAGiM/q4zkZ6XkZ5Eknu7lcpE3tYCTPKJyja/yEd+qSiQHhq1wLmOc+Wh1Zs33RnCxg8faYcwL+9751Ha9wdj1FXRyXHBXwtatwvG6CVH7foIwt4ybYFPfed/mwtDtQVu1hxqwzYNGwrowWkXIvuKtj23Jy++S1/SqzSGHbO4Lb6C7e9VmAQ6nyVwBYDxGw8AhGJh97GaPI25PRk+QBjWdD3Olmq8cxp3Bw3GYHLK88arAXF16tjda9QPQKtkpCcTV5PSvBvrzmktKrbm01LsdAtTVoHsI6HWwe3WMWWsBc+pcjcOVqdiQZCJD0qbCatFLm4Pjs2A+oJe4jwYcqSePJeOEPEzg8ibCa5dQwbXJsqj8yiY8uIqsuzpYNQG52qT+urFKemTzcS8pbiX2h6UAH7UZAFLpQU2bwchkLtl/K2HnyINLIbculwiUED1+9dH0zpJdV0JQcQZxIwlUeKV+w4h1PDlqY2bjcKJybMgkix86kYsSlVf0tKaO5qLA92tcjs5mIWzs97CtVJQVTluMsQFX53Rc1tR8ldNqkYcuLgsQl4c+UHEnypRLF+sHkM3m75AGG5dBcHTWcsKBaWLI3QAruR4Qx+4xdz1RMevWWurKlRZLTMh+GIYttDwsZ0w6n1H8Qnp8Fzz7mi1+9V3bwP/91qFjbS+GisMYL/bilN46dqqtAeivIoNu8yg6XoeRU/cpzBxgbiXvr2XPv2HLYXxXoNNcQz7hdrSYRwYOtmiqbWJHTcBd+50ljIWBQ8OXzQi4YCYaONi5vBmMEgFz+cSVZM3ndwHM5aEPKSRnrnIDmxpGrWWUzBcvh60kd6wE3ZzX9gCAc2NVfXbFxgXU0uAaILgvRq2SDCbnWhWQU1yINm/67DVqYxXe5AVV76fzA+cGT4qBdEIjVa8RRmx/2MDgAJ1j59z4VEBOrJoel3tW/4YYObecwzV/FWYG+lazl8wEdDM6XwWzzv3MhTNoLZnhPZa/EiPE6n6NYDaPJ835DlAOa4cusJCfqxiGrgwgWin9HECuDNDko8bHR0e07wQh2Ry1fNR8lQHmNCatAMRdvgToPDAXHruKqRNQqwK0aQVoa6jkwhAkhd+vBbjzpxCyDdALAvJqeE0tuXK1sH615N3VqaOaf7MNENkmIKecTqYhOufp/NcGsGsnU05g7jxZdD+yzh7fZycBcacE5FinD+y0s7TgCMyd3r6ebK2l1rJsrjXQ6Rug6ijrW5jiV56zgVdegWaOMSs1cx9TRfjFH39nI677s02681ab+/jDthbt0TaS9/d9MYAO5JEAuVF83kbgIgfM4RhMhaVL+/orywDM5QLuChmz+ui6rsQIEZxIjReriq7W6vH0wxJBUoX5oYbcRG+xcQ7QAhFA6F6PBKaVrLG2HeiX9u/hHA+YPQEgOAFAYMnF2h5L8n5cFI8fYeR3BBafSkDy0KRj6gXQqcqrF+1cH40LJ+k+PUOY71lA3WmaF05Tv/XrgsELs3YeE+e1Q0gj9yuYuwiQ+wkg9ROM2I+qwOIiepYLrICeA3We1k2aOcawZ2BUBP4uKCKEJWCm9SPBvz+x3P2L3P4ZwPd3GLZ/wKT9E4ODjlq/KCBY/xZA8bz3vRz7p0Bgn53zcuQYjbaTN9fJyJT1k44AuB/JolMGnbLofiHS5O84X5VF1xdkOgMQqcnkvEy8Rk1aIokGxyx3zy4r3IOEgBou/wHeo0SHNLL5biXpoJne1J5knJfo5M5nkXHGdeZ8Jr871xkxco2Au8DOvRA/pCxwDMHghWgpqtxELBihwTW4kWt3MA0hJzBI41KAJIlKsl2r0f2KlWtidRLe371xswfmmldQIboMI9ViPvMLqRQFyAUAclqVP/xg5bMAdKxSqt6KJtDXi34ujQ7ghC++tLhPPrfjvD8Pv/G27X8FDR1B/nuee8F2Ig/Y8dQzduT1N7xNRjFscfnEcR6ga0Q/17p8EezcSutFjnWOys+LbBTO8T47yeqSRhUneTef1T7Yt9OM8c+pwYF1Cjb4JA0Z6mPtzADQpYuZE5DT2BWWGCDXK8Y4vPTaMwQxX2Bke76UCBlpOGGOtYkQoyYTg95b5wTKBNh47CJg7iL5gdJxXqjgfiWbCTIBxR7r8Z9o/fg5WMjj/a/R4/8J5qRfCYO5SCDn08lcrQ7aKStahBO3F1HCDtyFgWrXrd10jepkVJejUFKVWnNRqOO+BNJi4XTS187dxZUIzOn7aP0aCLz1Uq2Xy5+T/k5gTt9H+hy3XLtEf1gx7B0RJU2IghtwdNWCuqs5kfkZN5WitVAOV84PaK7mENewmN+VN5cfpqWCN1cx+UYlsDBlMDDlZN2ULgQAIpRPoWD9GAGwB8TQMfLa/uYHtvH1920N1U2rcapuoH5pLzvPXYwSluJsXY8+aj/C3t0wMZsGDLd1HzNS/eBzW/Xep7hY37d5L70FiHvNZlH3tOWLoZ4ea+Png20B328P47hjnNyiYFniCU5MJAcvmVFe8VbGjRgjMgjurTxI7yNOUTdqbQDM1TM6reWDJrdqDSNUsXACc80+n7VXVlprebk1FBd7YC7EGDYEoNN4VmYJdbuqtzSHbtRYgFzct/SREuibTP5cBiPHHBi0AkBdzbrd9lMyJ6wkvh5AF4e2LImGiHzYs2oAZjuu2mY0bxqvBjghqL1CESol6OaKAaLZKzdbIsAsnqqweNomEmHGsn7ASMC4NmfRBovHUZuIPq6MxgZ1uzYex9m6/bDlEZGSNB492zcYH8bDpAHk8sfTnwoTpxquApi2LFys6lRtxLF6agfRKGvIQ5oFq0QkSdsG4lIYDWfDwuUDQKvR/lXw+xROhcmhk7YAh6wAofRymd8BgDA/FGBsKGGMWkooZsm2nYwadlgBWh6t/E1EyKxbY3GMAg5hPNhO5cyGzwfZKt4LSxnFay2AwZ2HwWEZdV6rAHobYWj3A+SOYvzYT17dekDccvSU6wZ/Y5uGoKv7bJitIbJmBQBwCWBfYG7NC/QPkjW3j/FWNA7YpG++84Kto0ZgzsEZG4VJR6AumQ1AKoxH8rhvLWksheToSzK5WAvElWCAKIGdC5I3VqfPwQZy21ahV1zL7heGzjM8sNSxGpkz5+XP8ZiXQRc2LLjIEC9CJJwTJ9ZMY1ctMfmV6FgrWP7d/fV7HqOP3lavd7IL6e30PQTWIkN/nXbOsXB63o1iHcBzkSOXqrsAbzlo/7QE6gTiMhZO945ZMHF63AN1S8goXEDkzJxJjFoxR/B7CcwV8XP7kH6UK6YEQHc5mBOgK2VdAnMAuXJA3W8tx9CJpfMYO0alftg2rcq4Q1YG4KqIO2KV8QA7ATqCR4NUUFUD6Jx2rg7jRR0j3QaAXDP/rrohGxkFV5Eg4N/GxY6/abMAHT9rB+DzFMzdRb7fT3zf8zAJvQd2of8hnoTx5GnWOW5f4HgWE0Qvo/a2ZbRBzEM3x7ipYNJ420v90dgbrrOPAXNanzFyHQhT981fria25C5GrE/ahrfetJ0YHw4O+IrquxEwc+oyHoGLfCS1d2LmBnusXAZsicCcNHOKJ1ELhLRzlVo4W4O8f6sBc6EpADc0xo1oPes4VrMJ8ROxU8PGqIELfgvMXNseYldwrjYeJr4CprGRsvPm2GPWRj9ml7LmiChpiSG2hK7M3nQuoqwutEvdpO73KDCYMWpvIX2Z+Qj1C0jgpyP1JKDOLcfKiZkTqDsLIxK5zui+2BIA2nlYOa1zXGR1sdXjZ3lcDlcFAXfD+EmLJ2OFVxcW1tgp0kRLBgqPbeP13oLpu8D9HwFqAm8OyDkwp8fduihnqqq8eJ06WS9ggPBAW0ctgA2nKkaI/z7ZZP8gh06xJQJzWj/iev2Z8OBf0NT9RAzJGXLkOn351lGUh14w11qyVQvJuDkdYwjmhkbO1/Xo4NpJS+iGjWs6QS9tVJydR2v935jo/lFYav8s4mctgD3MxAwCEdDC65sOUTF5AFYZNi64dZcH5vwsNUGEAHR129DLcb6sJHbER9hw1crV1kBOXeMqct3WbSDvjbBrGLpWtHINGBTrMUF4I9aFC/uZOZytAeKWBOp0289GtQyGrpgNQh4Gm3QMOIlE48R8hCEHKcDB1960fS+/avtg5wTmtpCPuPO5Zy0ew4TYubJvx3nu1kY1QxAi3LKSAGFkWScxCp3ms3Pq8B6PnetljN8de8R6aRjppWHkJCabc4zzzylqhLy408SV9MK6dcMKd2awlD0XBnMCcgJwp6hF0zpNR/DZIsKCS3nvlLBZ4D13VixcBICLBHIXFDei/DiAWuSSplNL4M6BuR8BfbovQPcfYK5YowudqNXJKl0Mq0InXu2sFQqq0F9O0BW70NDsYdfMSVtjWc/5qgWgcyJqP7qcIMycNDfNADGBsBC7dZ3klTUnDZ2XPYebVeybwJzrZL00WnVhxWqG4CQmAOeBQm5rOSCn7+WFG5OFVU1HYQibcR2W4xCArkZtEJupH1mF4F0J+XNheJjHl0DpBmBbtHuo2YzQlp1C9UbA5iZ2FhwDOG8KubCnMCI7Cijb+8FntoOi3y2E/65jrUAXt/SVd2DdvrBto8baLsYI66kE24weaicX3e10de5gxLp78Cjb9fVI207e2CZA22pA4Xwu2isAeOnkrAWwdR9GDDyPKqhN6PSOoiE5hP7pAGOII+xcExeSiM2INQdnUCxgp5Dokgp0CZVQ2zVoFQTqanGx1gmgsZMKhZm5unwcSQC4hpIS7+hGrRrBthVjjigpp4evpD/ChML7Guqu0jErHGcEGAOgSyHnLY3WhXRGorkArUKy2fyMVNsPxlkv7Q5FNCtk4IINEl1yJoeTTWmQk2kxnZbJXBRpnEAQW0iekG/PEXLkjhHWugPH7nLy2siPo3FBgC5t+lK+/3KLh0GLYswZD3OWj46uFlauM4ak8oOAQgBaJq5UgbmMsbRUjOHiTfxIyqjpMGyMjggIrkTLlzeNjQNavvpVuG9nLcexigWd6JSfjsI8AuaODQHswJDVMtZtWYOzChNHOa+TZi6Z8W+iqrsYM+cAuOTMqqRerZwTUhFArnA7DM0OGBoJgjlBZRFAHct7aB8gfiNu5pXUzQjAzYGZWwRju4T/ywVkCy7EFLMc5nb5wGG2gRHrIcboMYtW216Yz7UAvDVfjbINA8fA3g6zde99act5Py1mhL8Kw81mnNK7P/jEjn41FJA2kZo5YnMAhPGMZY8DAI8ABg/xvjzMCP/44JF2jKT0E8pjYsSVBZirgImrQQ9Sici3Yj2bMaJJ1AAhtrzWA3c4OsMdqA6oRcaE6LYDXC5PTgydlu47N6vHnnEO8FGNU7IFxm4rm6SwYUrud0k3XMRRv25WcgjYcsa4DsxFhgjr34wEdK66y+XJOROEXldCALCYNzFyAm8CcQJwecv5jAPiHNDzwBwgL2UuFUFhMFfMeaw4DObKAEzlcrZexswJzAnIuVUmhk739fhlSwDPMXbebY1kw4CunF2+jxFoeQSg8ycdswBj2CrGrYo5CSn6BGZOYK6e793IlKKBc1w9G+EgfbhB/qbNjIRP8X0vwOT9BLv3S0qU/Z1u0l8Sj9uPALqLUYftPHqf04A46ebO4gA9S2j6GUxhPbiaW3CzhqSZmzSRMnuKzKk+WvQw3dG0kXwJmNP6CkA35uo/2ff33GnLnnvaNr37tu35lKLzQbDDMHOxLIG51JGjyHwcYRk4DNOH9IO5bEau+YzBClglxJT40DhpldF7HRgzwarYeNQhYWmcOdea1PLAsQowV4ET2z+Ln40LfusmLvCwRm10ajfgYq2DoasF0NUD6JrijlurWiASOD8A6npSAWywct26oMKOdDL2UvZXD6X2vXmqWeI1ubGAugQ7hU5JYK6viPFXuIfVjVmdts4dnXHCPa/7upCeY+wlUHdW4A5AJqDWS8dqT9g04blfw3o7j71jaUSrka2O7rYYvMvBnICdHvPYvfDzPwLmfqSi60eA3I9ysqKV+5lxqkKDf4KdE6D7F2Duv3vIk4OR+3s7jFwbAA4gd7EewwO6un8QS/JTPbq6YJmdC/BvVPGcn5iTcpy1ZZy3i4rsFCRAJzKdpqNR6OIOM6nZzYZMBfP8PeOoPgPs9XKtOcN1RusUuu1eXt9HvFUvz3eSWdoMu1e7k0o8zpdi5wJi6WDeQlxfazdAqkgPB5CrpwqsAVDXwu12iJQORrACc01cjxuX0yYDoHOgTsDOgTsP4ElDNwsNHdO1Esb3BZhsMocA6MQa05F++G0iS157ww4A6PbQHbzpscdt4+OP2VFyEXNgkcXM1bKRUcVXx/LF1gEz171hDeHa66xjyzoifTAOHdkDO4dmjsDuHtjyHpjz3rQTdhrHtMDcecDZGcamfRq1RoC5fkAnZo73GaPYU7Bxbp2BGT1HXdoZgTkYOQE5MXIuHkfvLwE6FzMiMPcjYE5gTUugTu5sLQE3PSZm7n8Fc0XSr4RZOBf7IQCn255ejlXGiaVgIyXWOmlzWydrd5L3dvESUDMWCdIBWUf+WzM737bwWDSAwSHA6KVGDlhO6l4zhNocwrVd0smJnRO4c6HBzvAg4BbJxkXWhvU7Z2WuwKHqGSFwyTBubcD1VYcQuBoRePkaYkkYtebPJwV+MWObVQBS3mRBkqcDALm67WThcAHXqlWqNcxMIY0MSd9Ot6OMS/eSFbfz3Y9gS9619WEwtwRAtwLGbQMX9B1j0ciN/RZR+0TbDQA8yJj1KOL2Y7Anh2BT9g77xnYiel+Ps3UeX799CJlMpGZXkph9CFfXEnpgt9AUED0DQT3fayMX54NoSrKxcofQkhVihIhCe5a7aQ9xCv3drbV8wOqVLUc8SRMxJa2FJIID1FpKfCSDl1sT49V6wJxWiA9tbV6e1RNT0lWGmwmXa3dRGbb+Qna2BdaTlMWFcTNZajCR9JAmMYpMwu2ZBigqpri+chW1R+TOyd1aTUBwBmNRNUAE9hwjGRvRbxGp4oUV1gY7J7NGLqGQWfxuRej8SqltydRoFs2amLlkQFjqFLpZiQ+JY+x6nKiRKAJ7E3GYps4nM5Acu9bDBIHuj7fq1WTtTYGhHEMzAyttNKwhmrk43KxlOGtP7om2Opi4PIBhDqPUfMJ/02iDyKPqq3ULdUhbD+PynGcH6IZNnzyHnSFxDnS4hpag+5ObFc1dCiHB6WgGs2EjC/kb+5RgrrEB4ZilO2mnAMT5du+xSvKvyohNyOM9k4BgW6B7x3BMDbCv8wFz8xmdrwGkb6K2axU6t8WffWFLMS8sAtAt/WqE7ZiIKxbzQiKGk62KM/lqpG0YwGLMuoFA6eW8nxY//ZKtfYH+wbfeswOf4hqElUvj/ZGPQSeXzL1kWjSiho4HxI2y/bRMHPxymB1nsxAFoItFV5eOyLyILsKqzYw0dsDqwEqrm1XxJGqAkPkhuJEYEvpZA/r8MjLVKFOgzEWCuHGoMyI416r7nLtxq0Cdxqeq9vJK7DcCrjbR2MC5QQ740s20a8jsEAaAngNWbRF8nWPd3L/hQFvkSFWvURyKwJ7LkHOuVc/goADgDbR3AOgE5LQ0btUSoHOMXY5Gr/NhcmHm0hbjaAVIlrKpLEW6oTHr/w3MeeANYBYJ5jy2jjHo5UuvdYydbvvjpKWDnYOVqyAAuCyarDl2+2LnvBUPSweAC7huVhi9Gr6ulu9dhwSlgXNmvc5pOG9rAMV1bJw7jmy3czB9PzKi/QUQ9yOOzvNcdC4CEn9JOG5/R+h+8fghO3Ngt52DkbtIrMc53gPnyN48CUvbugBtGhczP2GqlYC54rGj7QDM2wLy5ibfcouNveZaGwYzN/rKP9i0u26zpc8+ZVtI3N9H/3S0x8pRA4Y2OBF2LhWwlgkLl4VGTmOs9EE0QLAyxdAB8AoZw5bgPhSoK8HVWjF6vAXIaawmp7Fuxg/WAJALIW0JUtuk+IkKWJdq9FKNXPTbiSRp2cu4mZ+/it8jwMg4iKapBsYkhH6uTWAOQX8PAvU+xqydaOc6iJLwHIVUK/Vkw9gB4iLBnETnpx07pzEXGXSnubB60SXh2i93FHPn5dOFGyR0AdaF9CwsnsZgAmdi2y4oLBim7bSChcXkRQA3p7nT2FQgTUd32zFvGuH+DPOmowCcx/iFl75eYO5ntG+/MIr9BSD3C85VgbWfpZeT+QG93D+66uxftEL8A4D3TwDeP3nu75gifqbp4WdaH36pU34ceXJ+WD4crP8gguQfALpfKsm5K2GkSwzJz2z2e1PSrGjjFsx3i9jwIMlQXRf1XH4AWvEGshhV3UVVVy0j1RqAXu2+gx4z14GmrisqltH/MbIocX2TE1i5kSxX9aAD2IKMzlt2YizgvNmIXKUW9jVEOHDDitUkD/CeZgTbztJtrZZVSLKQsAjcCdTVydkaZutq6FIP0g8bmM0GQDo6phB5GrlSqRn/KePW9z6wg2++bQfQzu2jD30LGYkbHnvM9hFfkoQDtnjMSHINJ1rdzGnWuni+dYIJuom66Yad68Qk1I3B5tShXXYG01EfgK4LU1EHLHsnWZF9BIGfgaE7T9TIGWnhAG5d6YxZee9pzNqeim6O+z04XfsiwJyAXR96uVPFYuXkmFaTAyHAADaBOb3n9F67HMz9FAZsYuF+C8zpcfec2Ln/YOaUkF6qbkQlustYwE5aYC5ylbIDz1+PiBjavxL6vzLsXvWxUxaYc72OTbvVGQhgk9Yt3M2qsYt0NBJLSwfSBJjTyFUATlly0supl1WgzoUGO8YuMoBUFwV3IdFtPedp6NhhB9HqBVU+TW+hl5bOf04zdv4G3FFVdLQqtqFstWIaYPG2wMZtYa7PDqKGN2GILrk6akpC26jxoYqkaMlq0vXnWBRRJYe4QO9B+7aVwt9Nb3+IXZ+xmpgUWJi1PLcTILedUcKmkeNtF3Vgx9R0QKZZFKDuCJEUB1m7h3/DWJbgWBi+fThm/YCdACLRI6SiL/tsAKAQZg4Txg4qTNYwvj2MvqSU4ODgvmOWhgM3nriSUkrjy2C6/n/W/ju+zSxP70R9be/62uPd6/XOjMc7qT3TYXLoOJ27OlR1V865JJVKUlUplFIplKRSLuUcKTHnABIkEkEQmSAAAgRAgpnKlXq6Z+z1juP9eMc++31e4mjY6ppZ7/3cP84HIAhRIPjifZ/z/J6wUO9FHIkChDEyFHrV9OBznKwFwFwpHHZYuTRrJBQyo3w9Ho2aEiCvTPbchMKEPYRDugi/hFG7zgrgPL3A7yAQWk99loKEOwFIQbL40rQ8ZE5UkTOnuq13TTNhyy3k83nQ8WVr0RB0+s2Mm/BKgKEaKfph5PrImfPTMtFPM0Tr23vMFViwFsBh97pdOGZ34ZzdaupfWmeuwrKJqdP3xNLJGJE6imD34Hnj37CfbDjiN17eSITIJrRxsFNPrzJ1OFijjGjnyLnLHjwLo7YDV+fbph3zRhevObCZWJtDZIMxHq4HKNYRP+KBGRxBh1dU6DEBwt2MVbvQynWjlevHQRzFiBHDXRsVoGeHmuIEFceWH0Jb4j3C8cDq18iVk1UrWkuBuTPPv2KOwrztwLyw+9sPmMu4VdvQXdaSDXf6NfLleM5RNJX7X37VHCQA+DKmhWYiTy6Qv7cP5lbNEQdwOh+A3dsDyN8lVg4H9XnGq1cAgg0cey7iG/xvof0joqVVmX0Ccxhmrjz+sql9egnrZVMNA9z43MuYd16nig3dGXo5RZOkYGUUSyLNXIqQTFV5JejsTCNJsNmQlmkTwya5hMCdbtXkIkBlK7oE8gTMotLVKTxYTlMBOVykfbhJdV6wYE5MncCcGHv9XOuOX1zVtbgNYnEHq82ME8ATmNPSfRsQrBy5btyp0sQF96ED3LPZYeLEzoml82J40NcaveoxRbFozNq4dinShZVoIDGEAOYGOG8E2QD2w34J2PVfPGqCACZp5iwwW8zMCchZZk5grh/QFWBSoKXv6d/Y7+s27Bgl5Hhl3Np02UTrGbEK0AG+BsiwC2JyUP7cEHElKS4aKTRyw/zcjJO9idMfJi4j97BqFZlwFDi/TcAeTmGCmMQEoQqvGenmKFG/w7j1FiaBmzBzNxlP3gTQ3TrNiJVu6huH9ptr+3aZye2bTGHDGpOh4iiGmHzgxedN+yMPmYuwb8e44L37B79nVv7i/2KWMWZdAzO37Q9/3xyki/UkY9bLRDDVsGltBMh1PPei6XzhBdP9/HOAuacdENeKIL2dDDCBOTFzfgfELawALF6Qc9og57yIMuYwPcQ558VkfgDMBTlmA6+/bkJomZU1lkaTOnyYTbYWuaFxRmBR4kmSV8+bjMatlJ6PtwDcAHTjuDXLgLqymDlaIcYokh+nM3O8G32dC5NETy2OV5g5XKwLgI4IE7ldVd8lsIYTdoIR2uKlBgkZKRQ6LMCnqBM5XucE6GDfBNoEyO6ocQFdnGOUEMDjcWdEq/EsXwu8CahJHyfmTcBt8RjVgjw933HOot+z+XZi8W7jTP0Ahu0DAJ1A3fsj5MYB6m5ze4NqruusG9z/QP2tmCL+HDD3U0awHwH0btIMMTNAJh7VXNcjbLYHeb3hfvPjJOYLIkk+iqDB88IW9bgAc9rMN/EZJhKL1AcPgDpzUUHN1ZAvbF6pwXTDpvkxLAQPHCLy54Dxox0eZKIVh8VLsuEVIxdDhhJnpY5DjJxk1HqUis2DuFT5euwUbDP39fcdoq4rDaATcLNgrkgszWJAJzAnHZ0AnbR0AnRp2Ln0FiJs0NXFkUsNcsz4aF9ysXFoYtxaQyNJFWadC1TNnaF+7gTauWMyQ/zpn5iLZNJ10kfc//ILbGaWmqHVr5ucU/G1FVBHVyuAbvrYQTNL7M0ckT9TmIrKfL4KGKBKyCvK6GAncafPdtVR7YXxBr2c2OAim4h8a60ptDKm5lgUQzeh6JJeQBos3pSWwFw/rC0GCBtULTZOS4DumowOFbbOiRuRlg42TuybAJsYOOni7JjVMnaLmbufA3M+Tt52pCpAJ0bOmiHujl3ZJWrnHTqmcSwnfwmaKztvneydtHicrKM4xUoEcoqZyzh9jQr6VZzIgiPVMURwwhJoy5Bdt9C3+jdLrQ/WGKHxrC48NgrBFnrrImMfE3MnMJdQkjO6uREEwrkLAEMsx1lcXbK6p49C+3KCiNMIESe2ZIiqr6EjMHcclFoCclly0tKsYVyYCRi60C70VuwiWxC6X+bieoTR2WFKf9/jwr39S98ymxir7X7gYdyrVIBxsjoMaDtJvVMVMRwNgLkGdZEyuqyCobvwwquOw3Eno9YziNkjjFhLMGzdxF3sRW+3jQv4URi7Q+yCd8HsXKKTM0hadidszlVaKjoJOo4xgoyjccsA5tIsOUYzaN9kiIgjWk3ibpUuLo0+LoZ2LtaDjmOYndvkpJlKJs0IkSUTg1jZY0PY+UNOW0TZBeULmAsdOUXe3Wry4NDtMZJU7lyLWhdgzBK0QJSrmmE7DpirNDi0q3ILMNdFsK80c8VmQn+7fGasDeMFYC7KKDgIoPNhgPARMSIwdwlw2ADgcgHm3IA51+vbTevSjaaB0WnrMoDayi2wdoAWxqJxtG7Rd08az9o9jD81CmXEuhRW73lA5tPEm8DohdHEZWmlyADaQu8cMcHtnGi2HDTtdK0GCTi+XsOH6GoH0TRHKaHfhxaSMGnewyFMGwFaKXpgH8XGBQByMdooEiSVhysjVo0bUoiD4xcvO6yczA9daCz70Hr0cbLrQHN5lffqPBrJ44C5Xd9EP0kIcOvqDWhIOH4uceG+cMH0s/oAg60AwCpquM6gFTr9+luECL/uMHPbcDjvpp93Pwzvvq+jxfziV9Fl3meuEHlTByvXyDHl5v0O8V730wXbRRtGEyaKBo6xZppD2mmfaIFNrUNv2Qyj62Fs5ZFrGxZmEMdWivFBHCA3SDTJEAnnSRg59bKOEpTruEUrwb82V1LgbPF9bdbkGrfuVEdOAaOnx/W5D3DO8B9YYOTs0rg1hGFCS8+zQM5pdxCw07+tZMnpvtbi8apMDooXsa5WMXNi8PS4gJ6+59pKxqBGpgA3MXFi4cTMCcDZ8arYOS2rmbNgrg8wJzdrP+ckP0DOD/ul+0GBuYoBQkDNYd8Wj1r/DjAn8CatnB3FDjrPFcBDKA6Yi2OCiMLIaYVh00KAuQHnexSTA+aG6hGS8zPSbGazdlKBySzD68zyN8pTWWjbHvJUsanCS9VD1xjh3uJnXgfQ3RSYs25Wxqw3GLPeZMx6g3PdPCzEtAJTN60zudW0MCx9xQw8/4zpYdTa+tAPTfPDdF/e/z2z/bNkZP6zf2pW/9qvOGBu/5/9mTmhTswHHzG1TAvakJJ0vfCy6QSgdcrNSiRJK7lzLQ8iGwHUKZqkn27WAKsfwGcB3QBgLsSGN6yMOTVBAOTkZI2gEfaz6fESPxHEuRiFnROYyx1nQ0/W3DDB7xkAapYxqzNiBcAVAHMCdCUA3RgXUGnmxknhL7XxOOPnIjrEYgdOS1apE20d/ZlTbjo2AXWTdLdOkE03TqdrSYHDSvFX+CtfawnUTdL1KrBn8+esXkm3To4dzIqAmkwK1+V6FXBz1gK75gC5inlisS5uMaizrJx+jv6NxrMCcsq3E7ATmLuZDJj3hwUEBwGFAoO0NaQZl6YGiCoZMDMEA08nAmTg0RErBofHxcjd4LFpwEMewJHH8FB0tfE+YAyhlup6AAbRD4gjL22qCyDbqu5RoloaqpG34D5ltD1aexWmrtnMttN5W8/1hgDnAYiPyLGjGB7pUgWoDUKCBJlQ+DgX+gBiQf5mMa6lGc6VZXpcZ2pr2HTgPD7DZh8dZAppSornpeVaVQQNI1WNVfOAtgKgzrJylpmzQE7M3F0wx0Qtu30rUVNbTRItXZhe6sBryzFEvECl3BO0Q/zIVBNufekb3yBMWDElXzAnPy9A90cOoKv65tdM24MPsNF4xoSXo+N88zWTRUM6TkvONM7WGc6Vs4RtzzDRmyauZJLPV4nN3ThgboJNV5k1DSs+gyliGo3cJEuO1gKATqBuoQmCjUVl3DrpJaiaNeWXYxr9JCaGWfSVYoMdvSZgzpog7IhVX2ucf5N4mcWaOY1XrSFiMZizDN3PgTlp5aSREzunkWu/XGvKg9LuugLuIoxKBeZ04u4/hMaO7yt+wMmUU/YbUQZa6gwcQ4dSYHeZUhWQvqcoEYCZtCAOmHMcrgt1XgJ5Anv6vh23OjlzsHSKIRFwK3CCtS5WsXG2Pkjf0+NZXF4pAGSaJTCXpadw+DRVYRghIszGY6zUIe5zYhskJT+ylzERB2EU7VyCGb8YuQylwMNo1IZhlGS1HjnJhfk9RozEU+hiefS+H1Br8wNz8Fv3o3H6ttmMu3UXJcD7YdVOwbxcoC2gmnFYA+7FRjo9G6gHqwPMXWV0eVUsHYDuIKPWI2jofFQzXaOFYQSr9zlE7Fu++4DZ8+Cj5jBg7gBaqWpy7yKMK3sID24l2DiIOSBMoX3iQh1dpoxZMQokKC1Oo5tLomOI4yLNIFodJo4k2eM2Ufr0wp20K8RxOxWLJuP1mTDRJAJzH+cKULsJhLAuU2hz88Huo6rtrKlnBFLDaLkWMKd6r2ZYrVYYrBBas9sdXi7G500trQcdvJ4uTA2xs9UIaAGRl9HwVSGkFcikxSFJeGTkXLXxAOR60cF1btvvuFmv4iJthzlrX7HFdDFm7Xz1bdOk0ekrVHERK6LRa2Ar4yVGpBNnOfmebDBBgn9byYxreX6dadbi+S4YvJ63aIfAhJE4QBE0Payjp+mrPUQfLCAvxb+/Vs8HqJbC4lZGHa2MoU9hwYfh7AcY+QTm0LDJ8BDC/DGEySTFe63Rt5fKtwHylWLn0DmdOUdN2RHTRphlIzmFrh2YJ+RqxenaAnC7wujoxMNPm70cD3sA+LWMkTSOKDVzUehRsHOXiTXQlUt2k/fcRVNHWOYhohl2PPYszSBPmO3f/BGsHiHD37nf7Ednt5eKrxOwv1dge+vYILS+soLYEVi2HWxCdh4yXrIIu+kS7lUrRmV1vcZ78spynktSusDcRlycVNfE0IQkieYJM2L1I35XHMnAHroP0c0ljiJ5WMTAqbtUIbuLwZzYuSgbNsf0xHJaYBifOgw7zJa+FmATCzd4ggiUY4A7zgk6P2ijp+cK/DmGiUqjjNg4LTtOtSBuccacGDjbs2rjSvSYEwBMZpyYOSccuOJkFXiT8aFj06q7gM5+z2HoYOUczdzGlc6Y1YMUpJ+Nqh+NrRfGy8fmMwBY8rMZFDMnEOdnoynG7V4wt1grZ0etekx6OZkfrG4uApAL1y6wdWLnYmLnHEPEJWcJ0IWdxxfAXKqeiQD/JoNWbqRyTkzjDB7mfRzh/DrKpEMgLq8uVqYPBTTBsyTVv49u7iYj2zJ5czNEKsxXnTNTypYjLPjG6WPmjnRz1BtO79xmJohkGNuwzuQBc0nAXOSFZ0jJf5gsrgcW2LUnHzWHvkCt3D/7BbPql/+52Ur46j4uiqfFeMDMNXE8dnEO7EQj3Kp6JQE52Lg2wJz+vQwQAUavMkFIcO6FMdG41f/ssyYICByAnVZQcBwAJ61cjO7NgRVECr26nCBvRq3ERw0xYiscO0JG2WkzysrgNFQkyXhjLcAD4AWAk3bO0c8J0AHutEabMT5RwZTnvRjFSVyARcnTvjHaxliWEdkYQnaVo5dcNaYEu1JkFVijPK4lUPd3gbkbqvxiKb9uUpEmtu6rEmPyAeDtI8aizii1Mlq1gG2xyeFjOVcrTJ2Anp7jOFgFDAFwVnPngLmE37wPQPsQECcwdwdgJ8A2n+inecJvyjgbx5UpB/jMYf4okS1X7neZImPATCv93TCZ4UvnMPgoqxTpEMdGCl1lCpfw0BXFSV1gwyo5CQkATK/Gm6rNNcrkZwB+0iVOoEucaWvCDIGuE6Y3LaBHrVoBJ3H2IppQ/k6B/TDcB5neEc6f57EJ+lznm+opq683c3XVaNAwsBw5xNQDDCGTwx6kVyxF0Qik5d5By8nf3II4O2IVmFsM5KSZS23ZzL+DoWOlOFY0ch3kuPEvX2Z6GOU7gA5JQDWBwudh504C5k786Z86QE6A7ugf/h56ui+Yjgd/CKDDrPPS0yayYokpbl1vpokym2aCMXN0n5mmCWLqFBV5YIcyTPg0n+tZml2mOK5mMC3NM8qfJTB4xsmRY9xKgHAJVnhBs8mGQGHW6OomxPo6GYgAOljdGTYDYubuBXM2/FejVke3qUaSSsWcdavayjmNVC2Ys0BOt58I5qSZ83Ji9ygiAEBnQZ1AnsCe3K7aeeukPQg7p529ZcrU3ShmTtlUmePQpjBkBTQpEvE6WXRO0C96OcWTSAytBWBTCLEuFjJHWDAnls6COj2/xAl2ijdVDJxGqzbbzjJ2OX5OHko0g8tLzJxcrQJyQ5ROh8lZcpx9O+VgRX+Dk8XPzNzPQdHPwRTkYIqjCxiCidNFPQEAidIrGsd6nUMbMEb+ThrnTRsmh+MArkPf4uL7DXaxX8QEwZj1yBPPmtNcSFswK/QSRtzLKLKTei6BuXr0c9XESVwh6b8GZ+xVXK7HEa0fANC1v7UFQTN/cJyfDUSh7Poh1V/f/yGRJk8TaSH9HDEShC52A0AEiCIAuQB6tQg6tQQMXYYYD7FgaXpNVeWlUWt5IIwVnfEqBoiUhygSdHJRl8sMtLaafnr2ou2AO55zeyhjZoIRk0NzV2ilGgxQGQTM1uEwq5JuDqF9A8xcBxq3FgBd59ptZhpTwhj/ZxdArmETbl/ep+t9IXYqsHqMfz3o+QQ24zhu7fLS19pHdImbkOBaWLlqAnpbiQtpgllrIwOuHWau8Tnp1gBzsHOtPOZZz9/3wHlzp67P/B+dUVM4WEVo8GbcdKsYtxIzsYqieVg9F+HGfkbAGWrFZqoJwLxIPp1y72imiNNMMUh/bD9mhzsdAfNvgyk2F7VOq4OXtg8vdV0ewqIDW3HQApYT/O6pMwS9Amj9ZCMF0YwIzIVOof2DjavfuNlU4zJuo3rGy27UA5hrJxbkKmDuGMaWvd+83+yjZ1X9rR6EvUOXxQp00BlJMDM73FhjI3VstG3A2l2BodtDTdd2sge3ffMB8w4RN3u/RdDwV78FmKNEGva3Gqa2lYtfL+A6yOsd5j1M4Wb2q0uYYysImxiiT3YAjV8fYK8Vp2AL2Ygu2A4vYC6E9T7JaC25n5w4zA/SzQV2wPDJYY6eNUJHq/RuAllOy8si7ased9zp6k1VThzskNbd8HCZmORk59Zh52Hq1NkcortZ8otBbgX4HEBX+fm2HcaCN+tQtWDN1nYJtFngZmu89Fz7fIE5AT3dWubNsnICdAJvdsTquFs3U/u2HuPDhpWEcr/qjFndaO00ZvVwPuvBuStA5wcs9TJ69jJJ8LPJtKzc3wXmLAvnjFQXRZaIbYvVwdTVMK51GDo5YLloUtElZ6tWGD2dTBICcynA3HAdYE6sXDWThCo2lmxWkwpR5/0b5jVm0QHnAXFjdLFOXgSgEUVyB83cB+215jrAsERP6wSTiJtoym5wEZeb9SYX8FsnMEBohASYKztgbq0pwGikcPbFXnrGBJ58xLgeBswxgpIr9dTXvmLW/Mr/at4gmmTTZz9NPM4XzDmaH2oef4o4khdMB6Cs9RlMEFw4mx991LQTSyLNXB/aOcWSyMkqzZwe61GIMIHCfpyvwReXmBDnyKi6WYldSqCXi6EPHiQXsd8BchsRyPM7wuLIAFEGOBRginJ0sRYBDxMCc00KJ79qMgCSLOPWUZg6Abo8mXM5AbkGQm0bAG9cdEuENAvQFdtghzqusmD1OlmMYMe4GKsGrAwjV+K+QJ1l6Mqwdveyc2Lo5lnKsRuD4SuoPoyxrXWwarz6ISPUHwPSnDgTOVItqEsCyKSN07gV8CYwpyWWzurldGtHsIs1czcVQQH79jFs2wcAudsAuVt8fU1gLsK5HiBXgu0RkMvAFuW5zQMyUhhi+jkW3GjFe5k+eWDM+phKBWlECgH0gwj9A4D9ECPFIDqxbq6NXkxRGY6pMiPDIkBZLuI82XTlZt4vcupy6BULgLoJHMVa48TEjF6B7ADAFa8AdPh6gsiTCYCi1thlHgeIj51FOoUGcogEgNhOJgU7OZ4BakM0MqVh2Qq7dpri7ncdMLdYL7eYmbOauTgGxjjX7aGtmx1gJ0CXANCJoQuuWGE8OKe72Dw0PwTLTKDw2T/DCPGlLznNECc//6e4Wz9njiElqPnW103Hwz8k5PpHxvP8k2YIhq4AoBt/F9McbSmT5NSWiTYbA9iV5Rqnxu8aZqUZjqspzEfTALopNgaTBAdPcgyVOR7G+BxKs6m+1jLsr9NK4kHPSVSOOoOnyDicqTSSLAZzGrE6OkwZa7jvjF8Bftf5u1o2TkDu/zGYEwunUatbPYcAOuXOWUAnkCeGTpo57byDADqdxDVGiXCy0YnfccURaeCMWjE/ZNGu5c/StQo7JxZNIcS6KMjNatPi7S5fIE4uVgE4O2612rk0o9gJTpazJKbbijAxcWLnMgDChXWQg0tBk1zIcbTGjyupnh3BMRitgzvR1SyAuQGtdziZY4bo52Aa4OBS76VTlYROLgZ4GmTk1k9Yb5hYipHz5M4QqpjAhVPPiUxg7iCat72AuK2f/zpxIxRPA7wuEjrcR8p1GFbPT8dqBxfcOtgtgblasXK0QdQ8R1H7c8vN2SdeNId+iDsMFkdMYBIgcRktyQ4qnt6F5TtEf+cptFj1hBn37Nhn3DAyIUBc9NRVMrIYz5ALNwhLN0BLgtyifuI/5GydwD4+iR5uxOMjmgSzA0xcLtDvRJX46mG4AHMxhK7J1k6ncitEAGSQfKEh2L34+avGveegqV61Ft0XrxMw1wbgCm4iX41IkWaYxiz//1yL24SISaln5OcGYN7oG3TcrKFTV4gVYYQE0AzS0Ro6RZI442A/erkA5g0fTRLN63Cuootrg5lrRAfXApBrgZETmOtAD9dB/VYzX7cT+Nu9BnfTezj0LuPU3cWYEhBX9zTxEi8vMHjNyylVx8U6cvIK4ydo7vONTldseP8Z07uNUSuauA6Cj1tg7wIAuiFe26DaJtBBavUD6iJ7MToQyBxDuzhEx2ACwW+E3CSJfUMwcwmYtBACYAUEN23aYqphEhrXbcSkgS6PovuWVevMZVyq733vYSdz8OD3HnLGrk0bCSRGX5eqh0HtaDFpogASRAEM1NQQONtgPDB3p9HB7aLW6+2vfg8H7LfImMMZ/ZWvm91fZKwFmLvKSL/1lVcBbkgfeL1DALkEJpQgjuYBRtwD3EbkJibDb2DLu7B1b1HrxehRzBwnuCDMXORdmDWOe41ZnZy53dj+j8LywFxnkUFozGrbGWzbizZHYtodbRyf7YSy4nCuK25EgE23ypLTUhSJwJtzPmDpvn3OQtA4TB7nCJkgBt5TFAnPqYQEW8Bmq7lsGLBu9T0L8qyjVv/OauYE5Baex4as4ma1MSQauWr0KqBn40q6MT90bVxlmtYt+xkw18t5ysVr8nCuknbOy7mql42nm3OVn/OQgNy9YG4xG7fY8LA4rkTj1jhMWxRmLkxuXIjl6O2oBws7gA4g54A5cr4aGG01MmK9B8yltLnVZlmaRc6pI4C5Uc5pE0wc5vk5Mj3IwXoD8DJXg2Bb2jnAzF95XebfEXL6ASPXG4olQTN3jTHrNYTe0++8zZj1LVMAPKWXvmziL2JSeOoR0/vYj4z7iUdM5+MPmTNf/ZLZ8OsEBv/qvzDrf/tfmd24Ai9g5KnHKV3PmLWJqUEjwK7h0cdh5h433QA3z3PPwMQ95zhZNWbtkhmCUvRuKr+8NEQEGYMFX17qND5EcevHOUaTa9ab1IZNJqXmB8ZmOfqzizA9BRie4ik0VgC58mVAatVFByyIDRJ4yADuxCiJmSvC0jmsHKBuFMAxKjCHNnGMC2+5g/FqV/XCYsw6gcu17FJKPwxdBcg5VWBceO8dtdqRq1yvMko4i/sTjGHzAMI8TN4YF+oy+jvVhEkndxtm7UM0bhbI3cIYcTfWRBl0jF71PQE6y8zdVoYdjwnIWXC32Pl6Hf3U+8m/AXMCcjfVuZoI4qTFtEAH6+Qg7Bz1XQWclkWWwNwQ+skgYK4XDZgfeVH0ItcY3juZR1IA/RgtB2H05FGeM4hBsIfIoh6c7kFdN3k8iWYsiwFA/bcl1jjgsAzzOd1WDyvF+JVx4kwb+Wu4iee12hq5LvDektE2igt5hOMuexoDD+abDCBSYC7zHhp8wHoG4JaBpcsSC5LntvDuAphbPGYVqFvsbLVj1iib1MgmdJWAOoelY+wqU4QAXWztWjR0BAuTQ9eFq1r9rRq3nkcmcA5Qd4b+1uPIBgTmLsDO1d73ddP0w/tglB8w3heeQru5zIwK0DHFGCeXs4RJrAhuGIMUmmEjNgerPgGTPoY8Ypz742wWxnC5OvpMMbuMX0v6mmOt7Gaz0AvIw0U9RjTOOLmHEwNo6AB09zJzi3Vzd5k5aTMrfcF/FzO3eNz6c8ycHwDnYxfsVbG1xM8KEVb2nHbulTGJAkMlePbKTaYoE77Widc56SpWgBR2p8eRJVAnVk7ZUg6Yk/sNhk8XENvZqpR4B+BVjBAKDl6snRsC5MkkUWb3K3bOgkKxfE7uHeORIcTLw2iAcgiD06rlIeE9jNg7wUhChogQf5hBQjPj1HckYCpi1H1FdsM+cDCFmNtHEXfGqBmRgzWMozMIE+ZHDD9Adk6aUWvhNOO27buc4NYTuBWPwModoBFCAa9byY078CBZc7hY3dRvRQEzfVx422FO6iiVr4WNq4GVu/rsMu6/ZuoE7Ej/P4NDtur5ZURzwEaR6n9CLRH62Q8+ac6jp2vmcTfdnz2wYB7p0gBSQYJ7uwB2EYBTlEiQXswHrXTLulRq3NDBjtFHwreHGhefSSmqpBfn6mDETNLROoI5IoKdPEZRcryh1XjJBlL3qwJ9PYwWfSw3naONsE0XX9BrVD3UBhPdSmwDZoIOIkUiuxkDEfcRgv1yU/XVxeg1X0s0yuUWdniYBc4xTuS1dcLCucmfS1ysdzLmgkfOw2YB5tDeNfBzmhmxNgHGWmhqaMQA0QYj1w3TJnBX9xIGB4UCc39gE2HF+y4a3+rdpuGZ1QSWvumAugYiShQ8rJFq7lQtergDRM4Abnh9GrfGDzIaxa3qRUMnYOdCL9ezdT8gDDAJG9oFOBp4D30cgC1y/DTjA3Ks6B5Mnr+AueEwLt13GAvDQFNsH+P7AySX98C6NsOS1QHAmwBiDdzWwmBeJvx3/zfIk/szYmvoUT1FbVcVou4OxMSRmismzJgiAZiLwdIF6+oR1wNwOZ5qqeZSqPQWwoY3Ynp45ytfM7u//A2zF1fsSfRztU++AHP5OrEw6NH4vwc5FgYYtQY5FuIKj+ZvPsDfrx+w799KuDHP66I1pAu2o+N1RP5vMX6gumZg+0aTZLeZYIQgR+vQUfRy6EhH+LzoM5SQmajCog0yMnU2aDBqDhtXAWT62jE7KQC4Uu2n+xqvBg6KvaeFAierGHuBOSdvjluBOz3m5zkBuVwBdAJlGrEKmNm4EcvA6TxiQd5i5s7+Gz1fI1YthQY7fa2YH7Ss6cE6WG1USSfMnHsLBpKdfJ6244ZW9hw5e34mB24AUhcMpZdzRIARqwdA1wWYbecc1c1742HDqFGrHaEKpFmTw11tnNyuFS2dZegUIJxQK4RaItQeoSX2jqowtUdEiSCJiKnjsXg9MTl1rBrYi6tISrQuY8w6LbkKMQ2A5Dzj6lGmHUWYwzKTjhmaIJQrd0cdkqxrdRdZl83HGAH+CyL3/4Zz8d9w/wajsVkZIFi3MEHMcQGd2LzelFYTEbLkBZN4+TlGrfSpPv0IDBrM3CP303H5RfP2r/6KWf0rv2Q2f+a3zYEvftFcvP8BU//Y46aBeBKBuIaHHzNNjzBZeOxJGLinFgwPsHJi5ATiWtHPdTB+dXNR1dh1cAn6JKKW4hiB4lTPxcmVS2AQSmMiSiNfSLCh1sW+cJJzP+0PeXLmxhkPTgLgxnHnZohaCROzMwjTlIBZGuGxEixdmc/WBL/nJEL0sTZYu5ZqFuCjvRrWpM7MkTM3S0SJbucAXzOsKcCOgl3tmsKdOOUhl075dGjqJrgIj7lhWrgg63a8D/YFdsX5Hl+XnbVwoZ7kIj1F1MkMjRLXBskSw9VqtU+3AWJOIGzFFHFd+WGKHLnL2C2EElvWzmHnKgHFep7A301YPY1VNV7Vul1Zd4ZpgQDUzRImOw07N8lodcLH1IQMtDF+twK6rTQAbBi2cgQdYQlNocJtCzigs4D/IVyaiapT3HL8MZ4fQG6glZBM6SoMMYAlx7i62AJQQdg/gR5sGqfmLDEwczRIXKMmbJZR4hxM4HXev2vcn5GbmOy/IvrGUQB3BkAefw/pFEbDLHq7/CHyX7k/Qk/6CAbEUfRzo9wugDlFlfC1XdLVMS3LytHK9XlY+XMweWFY5UHFLmHiiaH9HMLAkITRTZBQoZGrHNFqinBjcmhFC3qVbtaL3/y6OQ/bfOZL0s79vjn6B58zJ7k9T2B2/Q++aToevd+4nnrI+F9+2gytW2EK76w3o4SMF4k9Gju43Yyx0RsDX4wr2xE9bZHPehmmbrK9Cq0mx5qzGPnD2EmrqXH+BMfOhIdoHB9aTFa5n+NrkFYSjhEbR+J0BjOy1+1iM4QD7gTmKoBuMStnmbpPuv05MCf3mrQzvsqoQ2DtbuzIIjAnbY2WsqIs4LM9imp8kKNVS2AurZFoJZLAutrEyi3kwinLDiagMl5VJMniTlbp6RwjBIBuVPq6SuuD9HshJcPzf8QYj2Qu0RwBas5xsozDOoQ5OYdhIBLcatya4jkpGLo0zr4hhI4xxk+xfTANULwDHCiDOGsiVHtFAXJR9bXCzIX2cRLHEDAMY5NBxN+/md5U3KhnfvCIOY4+ah96ubf/4EtmG5o56d8ukBXXB9MzhJ4tcrIK588J2DnaC+RqJSRWqxGWrmkprjqK56sIfT332POmitiSS/S3HvnBo+YgxogTRE3U0SDRvwuNFG5QD2DLywU8dvSiM6psQiMWIkw3X92Gdo6GBViyIAAyz6i0gJEh24mzVflxBD0WCHkcD1LrEsLFSkfrCBlzefpcc0SZBMiBawIgNBGQ24fofxDzRwzjRz+/QxuBwNXP45p8eqVx0XfaB9BqoEariWDeNvLc1NGaPsNJAiBXYHXsOGxaMB707j1tOgGbDZu4SGIyiJ6rgT3EQHDsIvEVZwBzOwhJpl0B80PXajSIgLlmAoC963DpAtza+L/qyZOrxxAhhi60mRPAwUu0N+wkikSduWjBAHZ63L+ZPt69sBpHYCZxtXbhZu3diAiX1xDbB7vGqLX/XZyGrAEcrQnevzB/Rz/s6wB/1wSVMzGAupi3OOPUIblWyZLrRBNXi+GlGUdqH5rGEDElIToF+2iEaEQPeQXNYw3MZZ1MB9yvopd1ryravvhtc5ix6QkMLHK5dnBCiqMZSXVTveajUq3XbcItLYzcGmBSz8P0vYPZ5QWzHRfsRgKCtwPm9uBi3U88ySnGtQ24orsA+W5eh3cLrBr1YmEY3yij7RG6enMwqgnMMf0AcC+dsT08rwtzhZpMXMRPdK9ZScwKuqR3t1Fcjg6VQunIPjYvbGrCuFlDsD3KgXN0qqrLY8MkwCYHqgCdIoSsJk66OKuVEwBcrJXT87Wknx2oPE/yCzH4eiwAgLOrn/s6xyzWwXl2kQnH2NSOWXX7M7o4tHEOeON5elwuVi095q00PIidW8zEadyqJSAnHV0vNVb+Xar6Qi6As7VvPyAUHW8v54gOTtg9gDo3J+1OGEmtDjadLs5NfTD+YuKkhVO7g9XEfVJo8GJw5zRCANjU5yogNwgzpyXwpsfudruikYvWUCivdQUDTpXMROTwnePYObmDc9Z2/m64/gDFo5xLS5zHxgGc4wBxibOv0Vt6HZZq9so52LqL5scI2f9PIifMcNz8h74ucwc91NwxokkAcze5sM7sQDenjK01K2DmXjDJl+msfBHDwrPo3Z74kWm5n8gk2IsNv/yLZs0v/5LZ+tnPmPcYUV2gMqn2kUdNHcHB9Q+xMEM0Aeha0dF1Ae7cjFQF5MTIKQJCy4WeTgBPbRCDsCXJ1143SUK2U6vXmOG3uAhTqxjG8OCn/SGgyAmYOYG4EmHBAnJTaLOmGNeJ6YkB4gK0+PQfZCN+kulN1QVTrCNAWIAOHd0UJogpwMYEjNEEo65pxl4zgLAZ4kkE5uZhR+YBZPPol9SXuVC1pF5XHKsKgVW9kgAdQE6AbZxokxJgcBRWL8+FWrdj3TAuPO5k2Om5Pi3AHEvZdbM0TKg2bCGxfyEjTLVLdywwkymC+3f1cRVwZ8eyFtQtHtHeGlKkCTq8FC7YimZOJog7mCCuYXqYxB1ZZvw7xvh3XECO32uM30+rzH2taT9Ce8wQs9yqGL7E+zMKc1nQaqtCV4imjeM1x6i/iL5wYSQtxol2DZ6vPLU5stPmYXu15gBy8x4ACP+n3rdrWphG5hH9z+hvwbh1kk1sHp1eAgCXAMCl0anLyToMeEu8A4DnultAq15EO1cEzJUUS8LmV2Aufw+QE5hLoa9L4mIViBtc/6YD6KIbYXfZrFowFyODTh2/Qdi5vqUvmY6nmXz98H5z+TvfNBe+8VVGrV8wR//o98x7tJq897lPm+N/8rto6766AOaefJBx62MmuuoVk970Bm0kb5o8zL4A3QhmqSzntVHOe2Ow9WN8Zsc5H0wwwh9vhYlsOsd7eJ73j/vU8pXYSDhZh2wgJrxsDFjjATYKIYE5xvWqjFOF3CeAubugrpIp52QbLhqxfhKI+1tDgwXetATotP42MKfHrc7GamsUORCT0BmAZzseBeZkhtD35HR1wBz3F4M5Zc9Z44PV4Qjcyckqlm6cUUSBW5krFDgqECg2YVAxCjJbsKPWaHUUIJdlzJrkJJegzmuIaBIZITKc+LJ8nVGAMOGAERx+EYG5/cQdoJ8LcqAECascfAeND0xHDDAT269dBaM3HK3Zk3QmHqQFgKL1phdfNRcfeYpRK2n9jFg3/d7nzV5YlEsYH5rXs3OAhcpTRVVAW5ZG0+aHSenEDNFEplgDQK4Fl2gr7QodK9+6C+guMHI9Tfjre/c9aA6yTuNwrOd5/ThYo/y/fYjze3FhenYeYcT3Dg0RMFo4QweOXACMVJM/h8AVnVqK/3ekrQfBvZcy6QE+5ESTECI8AjtX8BFBgo4uj5N1VNElZNKF6dlrYZRcDVvV+S42c8a9aRobUoxHvZgV6mhFuPQIo14AXTPRITVUZrVgYGgg4qPl9c1Yz2EFiCOZqu82dTQrnKQSq1ojVBgwAToXzJ1Gwn24YAeOMr4EgHaQC9eEXq5/G2NsGL/GpQu6ueQuQPOes0SLbHPAXO0LaxwwF9tGbdHhKsAkrNiz5IO9htPtnROUiGP62I8Al4DgCYKFZ690AMIBkrQ+yCnbC5PoA2D27z7u9McmGb/mLrJDgr0s0VAxWq2GiQYcpzUwifwcVuwsYuFTJPwzWu8/QEUZx0MP3bgebgOAOi9dqE1UaF0BZF0mEPoKcSBXcSZfpr/3AGBu75fvM0cBc6fIe7sIC9EB4xCjtDqDAWI0qPffz8iVujNY0QDj3BYA2nEcqNtged/6E20KKswc7NwpQH0j7KzrjfXkInJ88v8PA9xGCGEeobO2xN+pcI4aKDSeg4zGA7SW9DLadXGR7KXdxL0OZvB1UtI58Q1xEcwRnJ11wBws1E4y2LToMxWrpnGozXQUiBPLJnBmDQzWlepkSlZYOz3mADMxbYA2C/ZkjtLS15axE5C7C/icUSuGk0owsGXiBOasDs46Vm38iFyrFrzpMX1t12KTg/RxAm6ftLph5nqpMOtQC8Rmqr7I2gsxZhYj1wkz100bRuehHaaV85eYuR4Y/17ONV42jwJzYuYE0D6pyst+bzFj55ge0MnZJSCnmjDdCszF0cppxYhiuhfMDcHKJc6JFWUzDCuXAhCned+yvLYi7EmRSccoE4f80b1mHOfdJOOsCdiqWUZn73Mh/fcet/lr8sT+CgfjTRitKcTp1wByt7i9zoVzlhHVBGAus+wlk3rlhYVR69OPmp5HHzB193EM/tZvmlX/9J+YN3/pF822z33WAXPnv3efqX6IzEPiH+oBdI0PwcwB5FoBdG081o4Bog2dUvMPH3DS9sXMadwagpGLvLoMZg69HBWFEZi5BGAuRfxFijrFAUZjXorUw+iWNY4bReNXwvRQRodVvkylEsAujRs3QqTUAKa1sCYrx9BZX6Dq66o6WmFCBB4Y8c2Q8zUNmJvqrHfchlMyOeiCi/lhEtPDDCBthrHqDABnFjZpRsGvTlI/cSVyr/I9OV4nBNjEvPH8AiO0HAzMiHR3gLkJsXQwcg4bR2bdBE0T41y0xwGLE2qZ6KdMvSJcF6BbAHMVQ0Slpmuh55X6psro9WfYOsvaVW5v8W8ddg5Qp5gSrffT0s0xYoXBKcE0FlkFGLICr79UAXIOmJMAnzUbQH8VwiHJuqEYDDFBep1yU6L7m4ZBmuP3mON3mAN4qDVjilu1Zszze84T0XIDcHFbYz9+1jwgTusaj2vN8//PAfquUad2291pbmCemG8h3QDjQxL9YxyDxDDHXxo3awwgF0OnPgKRUoKJLfG9InmvDqgjjy4PmBMjd5eNU8acgByj+BiAP4x5x2HmWDEHzP0NM2fB3MDrbxgvPawKtG6QQ5tj9zJZiReJ2Dn1BXRzv/e75sBnPm2O/P7nzJVvfRkm+X7TA5hzP/2wGVj2HOP/5WZowyocs2hL2SRmmDQKzI1BKE3zeZ1hUzfuZM+dZ6SPSRIpRRaMkme8P9oMO1cBcxMwuWJvS7yvYxqz9mMsAezfC+bu9gNXAJ7D1FXAnIwQjpN6kRniXkAnMPeJOXMar2rnLEebxqeLRdHWjeY43NSzKOcrY1g93/YsDgrIVaqBnG5H7jvVQNLeVAJGdd+OWaXP0UXD5s8JxDl9jlxgBPA0bi0jEC6BhsXuWfeqqoM0Ys3A1qWJE0hpZITeZRhhcJoRxNBZ5dcRQMzXGYTB6TOAO/QDYUrHQ7t5/QC5BAeYnKyDHDyq7woTDxJlTKpRq7RUyhsTI5cDoCVg6vzrtxPe+iYM1TJz9iFCYb+Cxgm93DnGam3opwZojlC3XYnw3TK6shHcnf0wap10fTbhaG0giqIFZqeNyiwXGWMW0F188iVzHP3cfgT0BxDDX+DrBkCDizyyPnLl3OijuhC5K3D36grck5TBXwXQ9aKfEkASS6dxZlIVWJTU52HmMh1udHFd9LXSEEFtl7LnsujnhruJDQHg5XuILalrNq3oAy/QQlGz+R3TR0zK0OVagHEj+XdnYeA2mstPUBlFmX3Ls7B0NCgoFqONuJVqxrAuDBFJ8tqGiAapo73h1LOvmSa0dUEy3wQ0O3ccckBdE8BTo2EPwKqVarBWGDT/lkPGB7MmE4TrdVxLe3FZVcBcLQHCdTBzLoKCU7sYcxNP0kXjQ8szjMuIKAm8wQfrELv2M3XmRnWH+bd9EfNhi49okVOmfTXGCMBcgCiSGAaIKK8tdpQyc0bUWf4e4zRdlHmPSoC6LO9XCjAXP0dcBOAqSS3NCDU2RZo1ksfP4orcabpZAZivAVaA0azGmA0YHK4Awi6prYNIksvkBh5m5H6Y7t0zmFouEgx9lfFoK0aJfiz8ieYm3n8PLKmPHl2XSaJtHLxcTc/uEfIF15gdNIus/uMv0NvLhRRmbi9M72lAYSOjeBc6OD+1clG0mHmAXFH9iafRjbLS6CwjuG6DSAS8dAx3rWGEiJi8mwtkz1qcmyuXOOxceOfbvDcChAQi083p3kquHicqNztPL3IJJwuOMZ5AmYJ/3YwvdeuYGnhctwJnDvsGqBDY06392gkG5t/quVF9xvk8hxRZAlDUz9dtiO/rOdLOKZ5EgO7eUauAmo0j0fdsB6sFehbcCdhZMNe1RdVd/M5kyYmFUyiwWh7a5VqtADs93gMb54OZ695GbiJLYK4flsvL2LL7CDE5MHRd1A+2AZjEyEkz58FoJUerIkoWj1E/iZUToFvMzDkAD0BnGTixcwJzcspaQOd8j+dEa9g4wswlGK8mrzCFuEJ80iWmFmc4xx0h4Jn3UCvF+5jlb5FT7BPRMsUje2k4OWgmATeTsG+zAKHZs+jmqi6Zj+trzPuwV9NHVOO1x1w/uN+8z8XzNiOu61xMp2iByBHNkFn2shl6BfbsWdg1RqxVX/+i2fwvftEs+x/+gVkNmNtOev5BtEZnEZNXAdSqH4IxhqFreuQx08yYVWCumTiIpgfud0CcbsXKiaHzoaEbpJ81vGwp2V4vGd9LRKGQ2h9bCzMHy5IV48JURCPW3NHDDnArEBRcYDynOi9FWuRx4maJKFGklFIIhvl9ssSVyBhRkp4OHVgZUf405ogZjBBTiPWl7ZJgf5SolhSb/CygusAFuIxofbILoAfwmcGBaBk6ORJn0MJpTaOfcxYj12nYN4elg6Ers6YXV4IBhgTcJnlMQM7RRcHUTdAFq7omjckUL+Ek+VcYOadvtQLkBOYclq6ynLqwSnWYE3Niv6dRK99T7Ik0eVp36H2dpwu2BFjIoc8aBXwKzBX5nUqA1DLgdAKwpTWFu/UakRi30Nap3/M6DtxrDjvUxeNi7GDceM03Qh3mVgjQNgALx0hwViuo24V+2+vovW6GFGuiiiqK43lv5snocwAwBhIBZ2Wv3WQEe4P+1+swxGXYuWG0ckn+bhniwLKH0Ldzvc0C4ErcH+N4HOV4lG5OYE7MnFi5nB2vys2qjDnA3BAZc3HMDlH0nhFAnIBcAu2cdHNi5hRTEq8wcwJzfsKEezjmmtF0XuW4rOL4vQSgO0OW4tE/+ENz8DOfNYd+5zPm6je/jFb0IeN59jEHzPlfespEX19iEuuILNm6BpftRpOHmSuANyaZEM7xuZ7H1aqIkjJO6TFYzYIYTbT8Zeko24nKcUwQbAp4b8ZYRY6lEqzwuMKBlVl4DzO3uFrOGiNmLLCTGYLnO5VzqpK7ZzmsXSWy5OfGrF3sevsYZ4iVs4zbvWNWPW5DRsXQCQDakE/ttJ3xqsq5eRO0IpV+RwV/2ogCCawF6HRrGQCr07EhwZatc0avWhXdnQCgHHYpRiAjqggj/kRLoC6DjTgJeBs8hmaOnWvyNAJM6YMu4gTEbhyFpk9Q7ZXA4TOM0HYh1JCdMGGIMfri4lwcw7sPYopAn0GdVxrdVxZtUnj7fvLOGC++IfCx3lyBmTnIRfgMF/MmDAOuregD0UEVcZWWWrvRc3Tzmmq5gLxH5hm6MMaq9UsYsQIG26hl6uYxFx2d7bhdr1DrdObBp81hssYOfRs3JIxPJ2CvF8bMC5jzopnreGubuUqIby2gqQFQV0Mwrg9wFAashAXmYAEVJhzBcJCobWG814pmp82kyJCTfm6UkeuIl0ovYkuG6HJNMWYdwv0arm40HsaNfsaNccZ/OSJOCk2wihdq0BntZgRMAO4rvF7Gq7WAubZXYElW0NRAcK2LeIx+Sus9G9ASwtZVvbjKtPLapKcLvnfWNDIOFkvXTEtENcxd7eptpppmhno0c220NbS9TlUa2rl+xqti5UIAPI1ZaxjnKkjYt5YP+n4CVbcdNq6XeQ0vopXi8ZanV5g+fkaCHLmPmnuNSZXM+w29MFj7MSQwagQwBjE8jF4AlAHiVCPmew99COPvsUbs4Z3U8HQFoMndON/ouL1ENRq/fwKgVMBVPEEdWYwxbOem7YBptHWMuwMwdP38jfsotJeOrZZw3urHnzW1ALpq2h2Okgt39GvfNefRO1bD3NVjRGgB4Lv30phy5YpJExFTYMSdhplLESGTJUImDqDrIKbkAE7oNV/4itn65a+bPUSTHGDsevZHTzq9q10wc37MDWE2GUnAtqJzkoe4+DMqjqPji+KyDbOb9XPC617HeBXNiLqHu9cCZt5Yyu1rJrCFYnmWB3ZKhfN+TlBOsK70ZtKyVTRv3gqQ63qH4F0CgAXi7DjVgjcHkCmGpMLQWaDngL6KvlbnC50XJMOwm0PnHMLGzvatavOnc0ZPJWLEjk8F2KSVs2DOjlsF6CyYUyRJN8u1lWOQmBFrfBCgE4gTmFsM5ATmXPzuXjpp3ehhBOa69zBCZ2rgBhS5AHO96Oe6AXQCc3bEKmbOiSaBmbOBwPfq5e6t97KaOY1jLQOXaMDwAKAQmOtHk6Rbfa3v6zZ89RiNKWw+LqOFvHyIMSvZl7j7U2cVSwLgATgnLKDj/givu4gmeI7N6k3CdK8DeOZgr67jAJ2kpL7AaKsMOJoF9Eyjk7tBLMQd3IwfcgG9DQty7e1NZnbDalNYuQxAt4Rx64vOqNXzBNmXf/r75s1f+Mdm6T/8+2bdr/yyeacC5s5859vmEhfFKz+CvYOha3qEMetDbDiIgWggtqT++99zlpg5aeU0crUj1iAXVT+VXgHCXcNcaFP8/znGbKNcvLN7ydADaOa56AvMOYvfo3TqhCkD5sqA03Fux1h6TGscwDfOCK+MqH/80nkzCaCbhZ2bU4wGYG5CQE7hwjCVCTq6U4Qr5zGdlGBNJnC0zuI+nJbGSwsQNC1HIoBkmsdnuPAKrGjkOgkLNwVgEqhT4PA8Y1SNUqdh5MTMCchNCdAFWYCiKW6nAEUKG5Zh4hoj0Bvq4LwHuFmwZseq+loGijmy5XRrQZ2TVRcH9FEZpnWb+3fodtWtXkcBpjCHyUO3BWXmMerUuHUCADeNIWKKseo0I9gbxJe8H8dhC0t4AxCodZ3+2Dle60xQ4BPAFgLQoem6wShwfhBAFwKwhSygE6iDtRPAo+9WNWli7wR6JwBxYwj/x6i8GqeBZByn8RTAWmBurhl27tIFB3znWEX0kFP8Haf5+45zfOZh6tI7AGvbt9D2oABhAN2ivDlFlCzOnFNMiYwPCTSfYuTuGiAcMKeYEuXOrTUh9MoBZC59S1417bSV1LHZuPit75gztEIcx8xz4HO/Y3b95qfM/k9/Glfr14jPeZw8xKdhkh/FCPE4VXcvmtiaZYxa3yAD7y2Th6AqMG0ocz6Y4HwwwWd20smbq6Lm66qZQCc3CYM7q5gS9bMKyMFUjgtcizHltgjzO66/hxi3/w4wJ9A3rYo41oxyBwHhOjbuXQJ5NnT458BcL5oUewK25gY7ehVbZ5d1uul7lpnTCTqi+h1ONmLkBrH/h1kCc7bz0Y5mNW4VkNOysQdi5WyosACdzZ1zHlOXK2+mokycKiGFmLJzTiiIGEZOY9YcsSRJxqoRQNsgYtkYzpwhGLlhwv/SjF6zuHSyuGxGsGdnFUTJQZUhDFFlwMOHuDgC6Bww9y4XYJiYOOxcDqF5es9RM0gumR/9m1YIjZkX8XrV80vMFez2LupPmjeQQE9hcJE2huluRpnqOkUv1o/GyQWj1wqAU9ZcI/ltbSvpGCUE1gWga1tGOO8zy8z5h581R779IM0SjGzRUXVwEe/fTqgp4vZWjBBNOElb1WyAM7OL4vk6Ij4U89G6frdxIfDv3X3M9ABaArhch4gOSQPIhhs7CBLuAUi4zTANEeludFvcj7XxPW7zbh8Hms8Ue/zsIPxkE2Ge6Og2Gdi8NF17bgDtRZos6gFubsaqLQTVNmPg6IRlbOV+BwydiwqsFgrq66nDqgHM1XK/DTDVxOu8+BrNGYyFO7ajhdvCOGvLflPPGPbq0vU0Yyx0syokuH/TARPdjrZNTQ+AOY1eZYDoWUWVC8xcFB1cD6NXN2xdz/O4SR9dZq4+9BJBuath8+igpAFimJy5rrW7AM7ElfD8CHVd47U0Y1xtNUFcwLHzONAaOok0II+pjhFDL6LiQIzxQIB4F7Lxrjait2yEvePESD5emPBg99swtmgoBxm9e+ms7Ye99K7DcUtOVgOu5jq5+nD41ZIHd/a+B8wpsgfP3v+IqcLZXIczuRX9Wjf6uyCmiiyM3BgGlDymlAKaxSIMaRzDhY9C6qtoh7Z89wdm/Z9+xez4s2+ZY2gyL6KlbCZsumMVAbkbiAHazpgJUDmocTjHp47R8LtqM9nDAnDCcnhhO5Qv59n4FnpEaqsAcz0Iej0b3wDo0oIAGxd8l+YWGhNC6MRkaLLjTwE6C9jEvAmwCcjpsynA9klgzgI9C+jEuoX4rFswp/OINoY6Z+hzr1ttEgXUtOkTQOvaQmzI2wiWK5o462S1rlUnS45l40js12LmOjavdNg4N7+XzA+2n1WPWa2cgJ3iSNqIJemCwWt86zXTAODr3rcV88NO04NOzkXeXjeri/NWC+etNiYHGrUKzH0SM7c4juTeaBKNYu0SiNMo1ermQpyf7BI755giWBEkJAtgjvR8wtPjBAUnzuncReQTIDnN3yJ7dDujcpx/nCPLjHtmmETcunTKfEjTwy0ywubRxF3HODANKCoA2ma4cN5iXHkH4HMLh+htAN4HB/abD2A+buHgn33rTVNc9aoprHjVZGHnYoC5PmIaTv7R75iV/+gfAub+gVn3L37J7GAUdQR369n7vmUu//D7poaxVQMGhwZGq9WAuCv33WdqWGLk7OqmAUKhwdLK6VbmiD7lzb38Cjq59Vy4iadg3BYlxV/uxqkzp8mTJL8MRm5EQcGAu2F0VjlAqMBbkd+pyMZ77ASSGy3aBJy6L547AiMpw8Q4gvvpWi6uxJVMAuYE6MoCdfThFmph8HD9lhD0C9CVAR9ljACT0tZpHAuQKwNKJtHZCaAIzC2ECwPyKqssYAd4m2QcWXa0UIBAQN0sYG5WDkWxXRHYEwGlisbJ3ipuYh5jxLVK3ZfAmxyscrV+oAYJ1XjxPV2w7YVb93Uhn3PGchUmDfG8QJgDxPg/nRGeTBq8NjE/YzBlEzBnctdaEKALvcPcKIiW1zZPj+y1CD8nAjMX5ucPMiYFwF3ndmG18TgAL8Tv2w84DsBk9gPcAoyo/Swf75EXJs4D+GUU7QBjAToCsfO4X3OYH8ZqqsxkHcCOMfgo4/Acf1cFQAvMzXBMzp87Yyb19+NvnCFZIi0wx/mrBLgfJ+91jHGrnK0Cc4sz5xRVIveqE0niOFm3mMxWWDs6slPERiXXQySRNBDFJR3CLR0i/sbzyjJH33nhm8SUkBRwjEaIvZ/+nNn+a79p9n36M6bm298wvUTzCMwFX8LEw+cgvOJFM/QWMgTA3CgbziLntCIThyLk06iybknmKPG5ndC4laiSom6dUb42BYznOabGuS2RNycwp8y/kiJtlAGo1hGAvq2Ls1Ve9muHmasAOcXeaClE2raCKIPQAXSV3l+7CdDx8vNu1kpo6GI93GIQZ+9b1k6jWAv6NDpRGKg0c3K0ygghZm6QpR25U4ytE7laJjRuUZSJxrUVA4RAmwVz0vBYcJe+iAhe3a6At7vZdGhZVDUWVwMEjFz+Kr1v7HiT7MQSpDcP0fiQ4jZ5mnEp4C6OXi5FgLBcUSPnYNvYAWbY9Tlgjt3s8BGcZLgYE8ST6EIZQYc0xAgygwkiiVt0kL5Q/1qBOU5EjFyH9uF4JKbiMqODJrLHWgB0/VSBjZHZVu7swzZPiC8NCCF0dz7An2vNZtogVFn1pmlndNYFw9fNGLMdc0Q9TldVMx2jaP2Qxqw4HJuJOXFT3+QGRDQsXwPzxYUIZ2wbgK4VEHf5xdXm4ov8rHXk/jHWjKNfk+lChoMkwb0CdEOwc3Ey6CIwdVGy7OLNisfoNgkAXgbHax4Ql3P5zEgX98XeaRQLyEiRQzfc2EKcCEADx+ZFjBotALcWWDmBuXZYxhbGrO00XHTyuppeQFOHvq6ZgOFaHquhsqsa5uwCbQ9Ver0Aub49MByMZBUTcokxavUStHeMWJsBdN2MTfvWIDgHvClIWM0Q7tW7HIerB+OFhwaK1idhCB/XIifsMeIlnnyVdoRX0SLCgPHamgg17nlrNyYFtHJoCzVazV3mwwSoHm8nvycQQR8ySChrC4aRM4Coc7xPMJH15PMB5sSoSj8nY0SY+jT/OweMDzY2hdkgdYAWAIBdAIOBD2NE5zLGyTBzjU8/S0zDUwjDHzMXae44S2SN6t4uwNZWE0/SSHtHF+yen6zCNC7iMVjREiPushdziqvXDOCg7aMCp4cU9XPLV5jNX/mGeRt27gJjWplkWvm7i711w8r6qE8LqMoNUDf4DgALHd8AQHFgB6+LUYSXC2MvehL3WzBY6El61xPECoDxIub1bISZWrccZo7aJGI79HmUWUkbKQExATqBOTtutSNXOzrV11Y3ZwOCrRnCfi2wJ/d7kM2bPR9YI5XdDArceTg5inkTmJOhwZoZdN9q5XTfmiIEBhcbHwT+LABs3bAc0LbKiR+xeXO20sv2tIqh0+i1Ha2ci7FJw1vLTT2Zc10EJ7t5DwTmumDmBOgE5lphEBeDOWnmxM7ZNojF9y0LZ7V0YuPkYtVyDBOLgJzVzC0Gc3dNEWTLxQB0MSQlcdi5BGAuRuxLQlITzpFDnDfTh4nuOMEF7+weM0V803XOde9XnTYfVREazMb0JsyHbn9cW23+TWuz+StyDf8C881HjCM/4CL6IczcRwjQP4LFfR82ZI5jZGwxmONi1vvoD83R3/u0eY0R66v/4B+YDf/yV8xuXH8nYS8u3v9dGOgfcrw/xmbqYXMFFu7yd75jaqn5an/4YcfBqvGqtHJi5aSVE5jTqFVf9xJP0o9mLrqGsGA5D2Hn4oDKUUZtAnMCa0nGb3HAncJlI1zklUvmOCDfo6qRVThExAVr9D2mNIyOE3uJzsHcE0VLl6J7Nn+W6iWy6UoYQsapTZukp7ZMq8EEtxOMXidxZk7gdh0H0I0hVHdWCwtmZRzGTmMyMU1OhIlGq8SYOFEm3B9jyRSh+07oMOPNMcwVjvkBUKc1U2HunNqvRUsX50ncrgJZuug6I1Y0cQJy1r0qNk4XZj1H+XUl2ECtMj+/jN5Ka5Jx5zTsn4DjzADBxXztPC5WkK+nGIPOANBmAWsCllpzgLd5QKCctg4oHIQxBMgtgDk5cBmLcnsz0skYllvA3DyM3DRAbtJXA8tYh3ECAOcD+Hq47224u2R6uAYbNQ8TNdXK+8p7XpRhhfH+CH+HYarkUook4W87cuywEzlTBoxPcjyKOS7AzOX3wDIT3D8OgCvvA8jR0Vpkc6pWCGehO86pxxVNu4CbE0XCseMAuM2q9SLWhniboQ1vA+aQk6zdYCKAudhbgLp1NMOgXW589Alz6dvfhZn7OgaIL5g9v/05886vf8oc+OxnTd13voWL+zGyEZ/meH0eXefzBFkvNcOcO9OAuRzMXJFzW4mNrcBcEVdrCXZ9UiHCaCknYedKdCuPEVOiY2icKjmNWWUyKQLqfhbMAcABdLbv194uBnT/d2BOzSA2VNoBdBVG9xPBnNXKLU5stwDMnpQFxBaHjDrRJRUgp2iSINlPPt6E/t30vHI/wK2NINDJ3HHKckJ3ulw5WSUrjJzAm10CdRbkKVRYmjm5WaWZc1ojOMGm1fjACVBALst4NYGgOYnRIXvpNDuEs2aE2wRgLoyTL4pQWAAvQ65OTjk4CGwzUPXDVJMMH+OgIxPMAXOExYYZt8bonksRS5FE8xahUD68ibqS9bip6PYcovUgAVvTsHylOfQwlVsUm/cwLkszNiu3w7ygmRttQhsFmAuQYeYhlFZj0yb0cq2wcp0a1fJ1D2NKgblGapmuPv6SOXnfI+bw1x8w52gTqCXmxNHXMdJt5KLexDi2muqmahgwVWxVvYDZ4BW0P0RypE8i0oWdSpyuxsRw2QkVDpDzppFrjPqtEFVbg+jDko2AtI5eMyywKSAHg5ihemuI1ytwV/BhkGBlutH7UQmWa2g2ru3vmtOMfS/iuK0HyDXT2doGM9dEXl7rC6ucXtNmXkvTSzByy9ajC1xrqpfSILFyMx2zxIwwXu0mviTK60rhfnW9DdvHc6te5vdhdFrL6NSJIVlC3hxsXetydE1v7jB9jFhV89UJi9cN+Gt+fJlpfXSpaXuMyBZWK2aMpud4Lbx/nej49P92rN4BcOZvcxh2EnAbJocvcYnePEDstWCUTsYwyefNplNuXf5+QbL5FLicrWkGuJ7GsKGarkOwR0f4ORge0PoF39lv+hlzetYRpQEr5yH2o4tatxYS8BufJncLbZCE4ZcIVT1z3/24UO835370KHElzwNsAZ+rAWNsDKIXGIegYZzuDTivZQyW1EcYcTtF1H1Hj5q27TvM3h8+ZLZ+4zuwemi81m0B2IrBZdyONtFLuHEfy7cZBzdGjOBWQBirn47Dvk3EulA83UWqv4vwzB4iSTRaDTJODGi8CKDrWvuq6YaR8r6zlvxEudAXepQF5gTarOlhsXZOjzk6OJkaKsHA1viwGMwJBOq5Ams+mSoqY1IL2nS+ELBzw8RprCrQZo0PlnGzQcH2a6ufs0ydHheIc9g4mDytto1/o49bGKUuVHnZOi+NXbvepvaN37sL9q6X8XILWXMNYukE5mDmxMh1opUToOsUmON8JDAnR6tMEHKz+jjfiKHTsvetjs5GllggJ8erlgPo7Bi14mZdzMwtvh92mDkWPz/GuS7GiDUiJzHTizjvbQKQLM1c8iBi7KPbGEPuMXOwA7cvnzAf0vjwPiBmAcydMv87QM5gtvlrT6/51w215gMe+4hz3EfIST4+cMD8mIvmR5ggrhPrUH5jhSmtes0Ztca5mPU+fL85/NlPmWV//++ZFf/j/2i2/MavEUvyJ+bc975tqn70A1PzKFlzjwHkHvi+OUfcw2V0SJ2wcDaSRONVgToZH/SYwoPFynmcMOEXYDxWmgjl6FE2HAkuymmcjUUiK8S0DaOlCinzUyHufK+fC3YY0JliDJsG5GW48MsNmeN3yMHeDJGfGNnBNWTrBtIIeC7dmpLPDKEfzLBZH6XdoET910QDDBwZdJOMX6db0NQRiDvZArgDxJVZ47oQw65oTFgiWkKryJLTU7dFbuX81JLDs8gadarCcHwyWlNcyRQsnZY0dVOAK2XT3V2MXHXRLsDwaQmoiWWRCcLq4sTUWTAn0Kfn5QCNecBjHuZtlFXAQTvGz5+ACVRWmRg8iemnWXMwbtdiMH9xVoIxLbfX4zBxPDYf5XuAvzkBSbltByl0B9BdB8CJkbsBmLstICdAB5C7PoCZARZu0sO1rPcqAA7jiBeGDjZuDiAng8Q1P3EkAMlbsE230OjdYFw9T/PBHBl0k7zfBcbeaTSPSRjhJKAto5Eq94tUgZXYVBRhjkdhiXPo5BRNUuZvX+a4LDFlKOwENKEBHieU3QF194A59bKmKhq5xAZGrlpvERysBSsXIzoqwjk6vp6MzXVISV5dYZqIz7l83/fN6T/7hjn6x180ez/zu+bd3/o0rlbcrHQSd3NMe559Cl3ncyb82ktmaO1yM8z5JMW5I8P5qgCYK3L+K+J+L8h8xGdvis/3Nf7+82QWTijTkGNiolOZhmwK2ABMVNpEZEQpsiwz57iOGeWXYX8ncAFrfSKY4+87pQUIn4aJnVFvL39nrVlY3rn/HmbOGZlWsuN0ErajkcWPC7xZQGejRvRvbD2PwNtdIMfJ3U98gN1dOyf8CpjTz3G0c5UaLwvkLIiztxlA26iKpzmxSmcndi4DS6cxa55xhYBcnKw5ZcuJfRvBjm/BnABcjFDEBEnXafW0CugxmlAVSfo8fYgI1JOHYfMOwtwhSNe4VaAuSZmwvk7Q5hDBgBDH3RkHiIQ3MHqiccCHOeESo7Yjyl5CpxRmXFaEzSrSopBHM5dv7iaS46JxvcOIkKaEDi7qAmZdjEy7126m65WLG1VSAnNNgLTaJ5cABh4zh792vzmNGeLqs68A6HCPMp7VWLYNwFL3EgJvGCj/ZnR06MP6NqKX2o0W7GgVGq9LRKGcMt2YItSV2ksTQwxTRLq23QF0Edi6YV7TKGPFPB2sxb4BkwfMDRNnEmccO4yGTtElYyHaIwgcLhA4PIMLNka47RVGhmdxbV4lHFedoK3qnH1muWl6FoYDPV27FqCrXblxrDp0cdXLMU/Q9NBMcK9/P6/xTA0di38D5s4Te3L2qeVEsqxAYwbjh7FBPa1i5howOzQD5ORmdcHOuWAgxcwJzLU+AqCDnevAlNHNz4/C+g3vJgiYjLl+ulmzZMwVaYHIX4KdVETM+WrTjxYuiz5wkpiWDAxcH3EvfRhb4peoBdIomhFrL/EjXThGg4QHB2FkAzBzvcSrdMOKdetv9gYMEc0YHvQYXUvQDnJxaoZxqKWkvApG4vIDAnPfB8wBxmnxuEhUTTVu1DY6WLu2vutEv0R5HXn+v0n+BkXG2T7CidsJou4/ecoEqAu7xInnCEXmbbB/HvSSXbBy6o71Mqr2k1nowQSj1oqA2L7NAKhNWwF3aL84ofUQ8dCzDgPBBgwTW9abwR1spIjjEJgLwEj5YOX6ADs+TA9+Pp/KkhTAsuNTq51z4kQ4eUk/p8csaLNgzgI3O4bVrcPK8dw+jBMLIGydw8DpM2/Hqo4+rqJ10+MCczYE2II728dqXa2WrdP5YrF2zjJ3eqyDNodmgGoLo1SBNgfM8ftqdfP7CuS1wcxpxCow1wpD1yhwRy6dmh8E5joAc52LwFwrANfq5mSEsIBOrNwCMwdTi45uceuDE0XCCf5vA3N2pGpBnHRzdoXYkIYBcmEYtwja4Cj/59+AOc6RsJ3xfbBZ+xF8v/e2GaU2bYZ4kutMIW6fP2Guo5ebUfcqI8ePqq+Y/6O9zfwEhu5D3KC3GXHdgRG5Dfv7AWOsj1l/juj8DoHS02tfN+U3V5rRFcuIKGEU+ghh6J/+DbP07/0988Y//idmx6f/lTn0lS+YCz/ADciIVYDu8gPfM+dhM85+4+tkeH3PuAFqAm3KkxOQk/FBkSQatYqVk17OrhCb3gTREcOMyDLUOimeIic3I2zbMKAtgZ4vATM3yBg2JNcjoHOI76eVU6aLP+xcXgtAl1GzCWn94XfYmOzY7ERNJWj5SeLaTmMEGSHaZJQsuiLxJmqPGAPYjddVOezRGDlrTuirxmNNjAXJDCsRwFysv2BG0dblCGDOEXOVr+d+ZY1wO1oBeaOAwCJmCo1mpbFTdp10dU5cibR2GBDU7eosolDKXLAFzkYqZgUFDQvQiVXReFXLaqEE0iZg+YqARK08Bowca5T/Z1wBxYxNdWGfw1gxT46dbq8BDG8k6YNlXU8A4uwSmBM7B+BTH+gsrN48JodraOWuAeSuYXbQugmgu4lm7hqauBmfRqgwmD2wlS6Ypx4AXV8t7tUGIkiId2HErNvrgNebaMFuMEq8BgN1rZPVoeBggCAj1iJaxqw6WdlIFLmdZNw6c+4s41VG5MqckxGCMeoIDKzTAKH2B4Dc6E7id3bvMRPUJTqADmAnQDeynRowmLkFMCd9HOd+NMLRtXT5cr6MwshFAXFh9OvBlUwgOE/7qYnrRgbVgFHn0ne+Z06SFnD4jz5v9nz2d2DnPmsO//4fmGq0oF2PsQEBzAVh5mKrlpgMAeMj21abLNrhUc5pBc5toxjARtj8pVkp2mJybPAmmi45TRATHBfjALpx9IvKm5tAwzjpZBFqzMrfcTGY49gYV1B1BcwJ6P+tYA4Q5wC5Coj7GTCHhnJO6+9i5jyAL508nRO9gj0reXI2pmQhQBiBs6OPgeJmF6vljFQUNKznc7EYsFlS/CwL8mz3ogWG1tXq1HiJias4WR0NHbvPBKOG5FllYOFiYuxqDRNJAJ0zjlVMCUF+iiaJg5h1m7mIDu4iESWXzjjATfeHzh1HUHzcpNGYOI+jr0izUoxZkxxc8UPshg/wsxi1jp6kD/AkcSRUOaXpYx3C2ZogImQYN+YwURcJdF+DiP6blr1pTsG+XOUC7N/D67uIRR5R+yji9lGAQ7q+hUDfY6aFbLqet98xbuIlemB33KxeQmv7AHS9b6jxgJJ0QoTrn1piTn+XXsSv/8CceuAxc5lR2xXAgNi5Ti7qXZTBtwPouuniDALmYu/y+g5fJr+HVgNcnL0E5HYQjNv69l7TDhAJENKrMN8CRoyhqxgirlD3AltYgpEre0I4sEIAO6IyGLtGcVdKS1fsD9H1R3WWIkx6eslUwizB79VEGO0Fwo0vMW6tB3hq3NoAK9YEIOuAXXPYM0BYB3o3gbkWjA01sHJXGLe6tnJhYuSpMXCU21b0fpcBf+cBY6dg2M7BuF0h+kSsnGcdIy8AXc0Lb5rqZ/k/GCV3wvJ18v+0PwWwBcw1PkgnJP+m41kE/ox2A4y+A7ClPt6T0rl6c6OZkTERJHl+5+kuL3+LHhO+Uu+YDsqAuTSaRg+uUA9j1thldTy2I45uxfnWDLNKBdnpS7BL1N8w1vRuhpHb8A6vawuVWqoQY4RJen0XrQwdL1JpREVRPXVG1Q/CVvzoIRiMB8zZ7/2QtPxHiXR52tQAyNsB4y5Fv6ihgYiZwCFE2cSKxC9VM14FQKLTjF7AfMLqwlFd/brK4mHhcLB2r+FYWQNQAsANiCVkUxGg1suHhs6/kccBcwFGDQGcXoEtjC5ZA+hPIrvUNcvnGDDjIS+pfwep6VR4hQAw4f0Lwd76TNr4IX2O1a/cz0lrQE51mDjL2Ck3TvV9lrFzGDhYIt3a51jdnQCcjAkyUbnkOGXpMZ1D7Pf0mECYBXM6X1j2zebLCazZ+/dmz1nmzgI+jVEb1y5zmh3aGbm6qfLS/9GhfDm+VhdrywZYZEBfJ0Cvids6HmsncsAFmHORLycgtwDoFtysjgkCVsyFbq5bzlbOM2LkBOIE4AaJJ7hXN+dEkQDoFhg6dHI48MXMLSyZHRZiSgTmrKu1Xz9Ti83qABvTEFFMgwJyMILRu8wckwv+ZgnAXGwfyfewcyPElUzgwp05ccDMU8UkIDdBB+807nyBuZ82NdKact58wPoYUHMbVu4WbNYddEgfCtABmD6g6m2eANapNW867NwwJggP0SQHfuvXzKuAubW/8E/N7s99xhz7KoHB3/8OOXO49r/7LXMO7dyF+75tLhP3UIfZoR3g1gOQE4ATkNNSTEkXn4sAG57IMmJJqFgKPP88btaXTZQYkjTH64gcrAqKBaSV2MhodDpKcfsoDE4G92NKbBy/Tx7dnOq9RlkFjea0YHfGqCgrUUeVQxudw9E7im5wFD10HlYuf5EoK0Z9Bfpcs4z7RvhaG/gcLGaWa0AaQ5wIgBEAeZ6/5yjhzcVaYibouc1d5TmE6eo2z9d25XQfoDdKDdsovbpjrXLGEkqsfDVA2zyAbVZZdWjXBOymFU7M/SkeK3Mr12mG5ogcrM2YujodXZSE7TAtYl0E0uRaxDAxy9L3yujfCvz8vNyQYvj0fbLr5jEyXEvQ40pkyTXnPi7VRWDOYehYzqiVsevdBYibH2CMypoTkAvy2rUAcfN+zB+MUScAb+Vu9IYutWegQexB2O+uM/Mwg9cBJtdYc7BOc3cBHIwdYc2zsJ4zMKCzsMHTjPfLNHYUL6jOCy3j5UvmZk21uUP7zfWLF8wUsqYix6MTCqxeVo4F5cwJxNlV2AVDx9dOmDD3c+8A6NDMZdDJpRixxt5ayJQLEz49iDYurPX6GhPCeKbRai9SmG70cm3Uz1X/6BFzDgPEkS98yez/vT8wu2DldrOO/dEfmTo2JD1PsvF48VkTIqonSWRPDrd/AQKqCHYpc64cY4Ixqjo9IoyG0BrH0dANIc8ootMXoJuA2RXLO0Z8zZgAHWP4Mu/ZOO9ZCVBXVGQMx4hYuTGYzHEZRzguBOSmHQ0dI3KWo5uzmjlA/bQ0lPcAubvMnICcdJYcO47W8pM0czoZaxRi8+V0EtZ4xNG6VHLnVMvTD/1v9TI2gkAOuD7tyPfAxrGzFyjURUOgTaJoK4TWfY1XrQnCSZRfVBGUAMAl1ftoAZ5AXgXoSUu34HZF08aKcrKNYYJIY/nXGga0ZfjwjtALl+UDnGakmsTwED/FyJTbFB/2YVLRdZvEBZak6kR0cIwd3zDjrsJp3FSMv0YO89x9mC0Yg6VohsgQgJsiaiNOfZKK2c8QH3LiyVcAaopLqeHEgGuFMeZoM1o5Ev4Hzpw1Pewu2nHg9LC8jMN8m2E8mOtLRO+lpquXKqhORmrtS1aS4faiOU6V1wFqwk488LA5Sy/n5WdfgKWC/YLR8xBv0vcmLlAME01UhPXQpBBR/+i+0wjfD+J2JYCXx5plkIA5TODiLDd0wxZ2EXXAiPVyw4JGjJHjeLePbKR+SplxuMK+DVH1lfZ6zUh/vykODprRQBC3a4/Jtncz9qklJ+64aaKU/gr6uCuMVpvoaVXNVwerU6NQjUcBdPUYEuoYdzahl7vK9+RcddPAEDvGiPU0eW6HLtAusZ2OTEKK3+Y1MxatY9x6BYavjlFtxwoBVswejI+bGK12kmnXRxRLAHYqwPdcL7wOZf4KI1dALqxeGw0VTc+toPJqDdqZo+ZGSw91KzCRhCGncaXOAt5m6Z4dR6M2AljN8PuEiY5xk6fnU3YgI9fJTjRsbbCSMGbj6BxHGEkLzLkAcJ71/M3QLfYyFneLVX1NlWOAyJeWmy7iSTrRxbXTCNKMG7WGBpCL30Mvx7rM3+8KDtcGAqY70Un2o5lUdVgX+se2DbBqsIADR08RKswolxF/hpq1VE0tUSWHCVveCiB/B5aJ9wnQ7wZM+gGVAziLA4xYvZhpvGvQ7q1Dk/o2oyZ2rFHGUdEdW030HUangLnwdjZhhOP28lnuZYfZj04uio5VWlYZk9TMYnWt/WpxqbS3OA0ucqpXHOZO4C/LT7OD0/DAZ7p3N4G++nxXRrAWyDnjVx4TENMoVHo2LY1GHYZOgI5ba2awY1Urv7BueFvjJYCn59qoEn3fOlo1Ym3fRNeqblktm6md0+h1O2HCOxk3c9vKYwuP81pYjZsI7d5I2DOj2VpYuuZdm2h+oOUBx7sLR2uHmDnelwXtHPpNRq667WIX3gPAWgBzsGkVMDdIttS9K6L6Lqq5tJz7ypC7Zw0yUg0xZQjAwvk4l3kBcF42q75zsMKsEA7WMBvZmM53ModxroxzDk0cpFXnPXRCh97GGLDDjOPWL9PoUabJZhr92CxjyNsYAf51W7P5D376jPtc5iOche9zDnwfjdIHMkAwyrpDbdItjpfbVBnehOGYgdkYX/W6yZPLFXzsQXP4U79mVgLmNvzC/+S4/U792ZfNRQfAfRNG7hvmAoCuCnauiZFr2xOPOin7HWLjYOLExgnUOaPWp9DNvfSSiQnMvfiSY4Dw4mbtJ2cuwv8pl+IEIG7sPQAZ58migNwRDA2AuzQaqiFYuRFy8YporcY4T48D1sZYJc7hRTL1xuj8nACszsC6zRGBMYvofoaloOEyY74xhPgFTWguM4lhZZVmgBkufgygTHh8ghL1YUxxIwC3PH2ko4A1ZwnEoUUcpSHBua9bAGCelaEpIYMzdoTHBerK5InNAGyuw7zcZLR6jYvzrJPXBtgh9X+OqBKNXsswbAVAXI5YlBwgqEi2XZm8tsl+mJcQwI01QYNDWQ5U+jhncZ/Ohml24HGJ5kuEAev7MxgZ5siuux73U+cFmFOcCc5WJ7MuwS2M3Bxs3FyUOIsoo9Uw+jjp4u4umTUAmAGE+tLBAeCcCJIAo2KA3CQM3GSvxoSwS4wMpwGgs+gHHfDGa5+nQeI6a45GiBm0iLP04c7jIJ7HvTqJ2UHgbRQWLncK0gSSJHuM9xdzYenUaTN36bK5U1tnrtNXPXkctzLkiWJIxMSJgZNeTgYILZkfMuiA7RLw1/FiTREZrqfKlBskrzD0+psmBAMXRPIUXvmGCb76mvEjg+kBzHW+spSg+WfMRaYmJ6j1OvAnf2zeRSe39dd+zbz7qU+Z01/4PKadH5geuVnJW4ygIR3eSBwJjTnF3W+bMsHi0zjcZ+hCHmfzVFA3MueJETZ+Y2COGXJtb2Kmucn7dI1Q6RnA+mQli1CZg4qqKZLhJ/A25iwYObWMAOymFF6tcbxAOozrBMvqKicZo+u+Y2KpMHNTjMun+NvOMGK1ujmxuY5hpuJ2/UQ3qwCdAJfiR+Ru7eSErMfsLrtf3YrsDm32lE7yAnIOmGPZnbt2+wJt2vnbmAKbUSeAJzDnRJyoHYJAYHURptiVqrprmBOoHlcvpGq/0oxWbTuEwoRlfkjynEHlWomVY46dYPQwzCg1Txq6dHNJPvRytUag3uMUCycI10zB0g0zmojQGRdlLDHEiSLFSTDKHD8OoEtzQknDmMR2cWLdDiOyFXcetU5x4kHixGwEYUma0TKdIZrkPCNH3y7iUC42UEpM4T1OyRRBtJGLl2lkOE2ZN+G5FTDnRxPlJ3fMh+PGt5YL22oAwko0RK8xCmKMWUPp+vHvL4C5o4joBeauPIcua+kKujbRGAIg3WjsGmHGVAtWD7DqJiDXCxvXjaO1lcL5FsBcB9q+/gM6GSGiraGDlciS2NmrTk+qh/Fi6OwVE8O1mQPcTA2EzVj/gBmGhRsmB01gLhcM0uUKg8WYdVSuS/R1Jcazw4ws9bu2ET3SSM5dMyPOdswLbYA4AbsWGDSBuQYAmMBc3YrNpp6YENcW9IqMgItVbQCFc8SqoJ/aibMYnV/yAJ2tjK4VRFwHMGsG2HXwM1twrrZyvxvQOECcSZoRdwzjSS+gre0ZWBYBuWe4mPP/LYA5GCBGonGMDbHj54gjqDZpMvTkyi2Rp1fEsZvDzTveF0Cr5kOf1IDQnEBQmEoZIKLn0BoC7kZwsY4TvBw7zN+OMbrAU5DRpn8dIJyKs27+7h0YE9oZf7fDVHYD6voAdV2AtkaYuCs/eNhcEpi7HzD34BP0WL7ICPp1auD24UClVgyGrh1mthsdogcdXTsGhr5DHG9UfKVr66k/O2qqGBkce3EZ/biwsIznuwQmAYF+jjutPl5LHxE5ARjfMEHBUVxgYUZSg3QNDwLkBrhIhxih+WHjPOjjtAKw7TIjWTCn/EcZlPp5XHIIySCcJoWK+UmfW2dsuo/P8gE+2/thz7Q5Y+mzrc+5NUfYWBNnXMt5wYK5pnWwqGuXOMDOtjvY8aiAma3ssiBOYM8uq6ezujmxcQJ21vggEKef6wA6sYAAuO5daOp2cHxwrmrV99USocfYmDYCKq+ueclUr19iasXMoZ9rIaak0wFzZCAC5jorBohudtx2ueR0JdNNYE6ZczJDeAF1QQGyGsKa7wF0AnB26XthjA2ftAToBhit9qOPc0Adhge/wNz5BTA3yDlPY1adH6PSJwOgI3sRde/fQJr+RvK6tpsyYG7i0O4FMEcAq8DcDbLYPqy9av5jwGNMMmL+k6/HvA+guQ67dRMgdxsg9yHjrY/RKr2PPu3W22+bWXRFAnOF15aZ2DNPmAt/+Dtmzf/w980GxqwHcPud+sqXzGUBOEatVwFx9Zgg6rQeesABcz0voIljnNrHuLUXrZz0cdLJCcgNKI4E9rrv8SeMCzmKj+DgOBlzI4jZJXjPM0JLvI0Zh3NkWmGxALkhRq1hxrBBappiO2kuOcy4DSF9mc33OJvwMpvzCTbrUzBvMwAIATgHyAHqpllOawRgboLvj2GEKJE1N8YqANgE6JRuEIfRVA5pFmA2Sm1VsY7n2UVFWrH6HM8HmFQB5pj0jCDdSZ/R9YMR+CmySk9SS3ke4Flzlmgjae4UUbFgnhArM9VTTZMEF3bYmTIXdxkndAEfg2VzRm59bBy9MkUA0MiAmyXMdzrYw2MdTh3XJEBvhq9nBxZquiYBebMAu3ly4q6RF3cTILegt1Me3cLSaFVsnAPkAHFa0sfNMT6dhX2bAbBpCbxNczuNK3VGYM5h5Bit9gLcuL3uV84e50E0gY6oH4H/JML+GUrkZ6gFE/tWruF8ziZhFMNNAVCt2wxu1SSj/Cjj8hjgLAE4SwLSU/tJoHhPLOpJM8v0YfYsNVjHMAoSBzZaAXPSxpUwPoiVswYIO1bVaHWEa2ceo5fYOi2ZIRRFIjA3QKOIwJuH3t/A0uXGy23fS0tMD7EkHS+QOMCxd+573zNHvvIVs+8PYOV++7dpN/kls/1Xf9Vc+MqX2YQ8YgJqQVn5qkljCiqqu5hMzhI9tZO05Fzn730N0D+JjKuoSCBWgTV+Gsc4zO51MuduoZO7AVi/hht6Vq0jxNZMo09UVI1yBzVGtcup78LNOgMj5zzGBqCs5YetBcCVtRaBOzlZNWqdhGXVmhK4qzBxYuQWr58DcwJsGlPYLDm5yfS12DrHvKCTv9ohKlEGutXJ3e7YdcK33xtUkGiFkQtw8ZDTzbJyi8GcxqeKG7FrcW+rHkuRei6QZ00RC/2Q7FoBgHKzCsxpJR0dHR88wJpAWxytnMBc6AgGBnZkAnUyREhHZ00Rw4iH09j3k+wAlVY9DJhLcgCGOdEMQO2GYNQigLkYTsKw4kkQoXcy/qoCgF1k1NqKlmmAloMUQvs0TE+GcV0O7Vy6usYE2ZW42Xm4Ofg8hLp6cbz2IdLsRaTZA5BzvUopOm7RzqWAOcaqJwEDh4i3OH4/gvqnniPqg3n/EoADo1bXSkATjJzAXD1dr02AuQ5qtbqpx2oHILUSltvBCFMtEZnzfDibYKIYNwYOUWuFISJ49DxMIWYMAI8f4DJEBt24J4ARwrPQ1+pymQwNBdlAwGT9AQfMFfr8JIgHyWOCxSOfLUN1WHj/SdPCqPcqESQyYtS+9Kap57aVkWoro1UXr6WdUWkrESFd6/dghEGPiKYvd76RC/Ihc47nt/BaB+hQTQDm0rB1A4yue3C9tgMI217BDEH7QwdZc704Xvt5fBAgGyCapZuGCTcAzs//1YNztnupwBWRL8SnNJJ95yW6I3maEzomlElaMNKNrSaL6SDRCJCk7UKj1mlfiDTzOPEx/E7NPQ5rOXDyEmPps2wO0HrAsMaOoKkDSPXDhg3wN+8HSAZ4DX0ai+PkbaWWrZ3Vy3jc8yLs01OAboKDr3zvIXPh2xggaAS5QIPDVbLiGp962fnb9QDCxPZ1rCVehhqvbgKq29gsdO0BqF68BJNYb/oBomfpfN3y/YfMEQVHwwh28u960O31wdB5NzBO5vjz46wNckzq+AxsRTfHeNW/FR3cFo1WyXx8G10cYM6rmCH0awJzAm/WYa7IILvkNpdJSeDKmp8E5tSlKjAXwEWp+9YgYfVx+pzbCBN93vW15BMCZwJdLetxGgPoBLoswyZQdm/0iB67F9wt1sTZxgdrfpDpQSBOS/c1QrXArZufJTCn5dI0AeDZw/mriec5YO6tJTBzsMDo6ZoBcx2UabsAc67jhHILuMHCudHd2tXDfWfMWgFzAnR9rABAbKB6AdCF64gWAcTZW90XkHO+DwN374pg5BLAswydQF2QSJIBsuUGqfEKX2CDypRiAONJRBMNNWW8uw4XMizE7jWw8euI7diCG3CPmTkKo7F3h5mCyZoDzM0pkgSN3E/bW8x/jVHpFQvibr1sbmOOuA0TIiD3Uzasf4Hm7AM2ALcZd84TizNJ0PQYo9ahF54xjV/7ktn6z/6peQswJ2buNGCu6rvfNtWYHhofeRDtKu0PsHK1D97v3Pe88iKsxstEOrzgLIUDO0HBrH5MEF4YOu9TTxvfc8+ZEI7t9IYNZlwCdy7eQ4DJEKOyECOzGBftJK7F6DaOR9yufpzZYTYoWVyqhZOI52HlBORmqCy7Rv/nnAPg0CxVwJsAnICd4kkW1pWFmBIK56coip/gtgRQy11mzHp+gZEbRRtXcvRzgBZux+oBZhXwN06cyTixJkUAXQ6CIKOEBK4nkeP76CCmNvAAGx7+BlFYmyTB9MP8vHT1GTZlmOuaYO5aMWB0os+DsRGYEwujAN9JL5VaALlpP8aEEIzaILo3gNsUj49TL1bqIWKENaGaMUDdLN+bh5G7GVPmnM/cQCPn5NbJQMG6k/SY9wXoMDzciPEzcanOC8iJlVNmnA0BFmgDwAm8OQv2UKaGKTfO3A4cqK2EKncAjhmrTriqqfmiqxo9odYYmrByM+8h72MZ3WFRjCe6xGGRIYQ4JxjzhzEyBNlYxtgoDAHiRtik5pEtFZAr5XUfKVMBJrYAsBvd/x4BwUTP4FbNMlnIwsLlOZeV0MyNcWzodnQbY00mWVnAfg5CRV8XeI6YPAG91CYmfmvWOWDO/TLxYM+9QGzVS6br6edMJ6uD+82wclU/fNAc+/rXzIE//WOzl+aHHf/qU2bDL/6i2f2p3zTV3/oGWs8FVi62arkZIZB4bBdj1b3o+AB0Ywd3mjkY3Fn+xmXOBUVYuQItMXnGrXlY/AL4owxbP4Pmcp5okp8FczKqkOOHw9hWdOl2FpezjgWNWaWbcxg7hVNLD4mucQIwN4ZJRkYZ3XdYOjSPZUwsZZzJE9y3kSWLY2w+0c0qg4I0L9qlC3hptOqImSvLiRfQAsDpZG5P5Bq92PGLDRZVCryKu3UblE5H41lFIGicw+NKio9XQJyTN+dUfrG41dcCcrpVRp1juuDfWMG1tDwJNUAgHE5SPC0wN8z9FGAuzoc/ieFBwE0uVoE5rQUwt8DOqd9PkSUCdmmNXjkJZlTyLIoYd1UKUe4Qu4ckB11S7lbYFbFyvVxY1czQgIaqGsasgYurm9iNGOxOhjiQLDEgRRihQn2TiaK/83BwegCESugXmOuFeel5ndBSRnZdgDitNhieq48/Z04B5o5RE3aeurA6B8i9ittzGUX0ZGXBAjYSB9KKk7QL4NJJhls7AcLtsGBNgKh2xpdeNH2xIzBMF5jVw8oNAepCaOfkJE2crUbcf9Z4MUZ4ACtRxqdZRsJDje1O8XuolSqwQL8ZHQiZEcDcsLvX5IgrKcLOjWDqyMJgqTlhDAbSi37wyqtrzTkaH849ReYb488WvQYcrJ0AzE4CgbvRvw3S3JA+TvPCaVy1sHNd9LlegHE7x0i1BoNEEIaueLqWixP9lQJ0/C4tmB2aaZtoZ/XB0PlgAHsAsR1yz/J/9QHiorCQ3hU0aABo659fgcbuNTLh3uWEi2OUmJEpHLvTbnLzGBWPYuyIN7SYPkKBu6lmS1Dl9UF42Nzw0VXLWFZ/szQAbpgYkzSAXOxc8gTVY8TPJMgIjONcHtxClhuaNT+u0jZq2ZpgRnswgXi534suruuJ503Tj54wNYzJLwHGL377AUZTPzJX7n+MYvLnTd1zsFSKGoFtayU/sIljp3UjAJxjop0T1+CZc3QjNpoIQPQ0Y9k9jz5rzlH9Vv0arDggsmutAB3aPbFzW9lQEGDs3cIIWJEkuP9822HNEIJ7GQ94t8GQ4/DzMmYV4ybmzbJyurXrbqA3o1cBO5kRnDJ7lkCZGPae3fwMxqwyReizt9gEoc+/miI0Zr3bGgEgtONQRY4IgFl2TbcCbjqvLHayLgZz9t/aLLnFY1Vb6SVwKBBnx7hWC+cGsPahg3OTN9fD791NKLLua3VuJ1ZnCyBuA/pMtHXVuHubGLO276ct5IhAHKNWQoN7YOF6GafY5eZ+Dydsa4DQqNXHOUZgLkjQrwVzdrQaa5RmjmMZgCcwZ0GbgJvWvV+HKo+HAHMh4pcGL2JoIl8ueJKxus6FsHNJbVwZc4f3vmVCALrw7rUmAwCfgh2aP3HQlPe8Yya5kArMzWAUmCM78yctTeb/O+AjTDts/hItk5yutwFxHzis3F7zEYLzOxw3txGTX+eiOAeYml77phkhb67n/vvMoU/9utnyv/xzc+hznyOb68vmCiLx2vsJBH70ISQODztgrumxh0wHTF7fS8+Tmr8A4oKAupCAHPVdYca2oZf5mpWg9WH4jTfMMIGuWcBjCaaliKg9upbja+VK0//GmyaGkWcIMJdAFxVxWGYiKPbBxHAud0arbLrL6J+n1UNbd9nMKlMOIDcJA6fQ4ClYugm+nqANYgqwZ8eAUw2APgrnZ4kkmaZ0fqIO8AZgGwe4lQFxEwIpDlABsOhrjBATZNLp301jlphQRh39twWNay9JokM3MsdFEPA/yG2cjNMEmX8JQuuTyHySXNzT9bB5ALo8AGkUUDSKSL6gdgAXWikA2xT9prOwpjcGPBgPCPLldg5wNw3Im3C3c95CNM8apx5rxq8mCVokYlR6RcmjI8POqXqyFU/o624pv87JnxOAg41DEyc2TmNUrRnGqgsZcYBK2DcbLzLdp+7VGvpYL3J+ZzzKRqREo4G6WrNUVWXRfuaaYTWlB4N9nCTeRS0b0w3oBWUsgZVTxt8w7GnUMa4QnM+YNPfeERzKmB7Qnk9i8hqDiRuBIEkjK8mQjZndRVA0570sJhixbFoCbAUAWwndcJFN7uhWvrcJMM/KMdEa5Vyp74/wPCeihOMlDqsszZwXY43r+ReNC1lSO7mfrU8+TXQV/eboNs9997vm4Of/1Oz9/d81+wjA3o5D++1/8csc2581Td+/DxYZOYC0cm+u4P/dzCaDdiFaosY0ynL6AAD/9ElEQVRg7cuHd5vpk2yQ6HafYUM3SyzJpNpXmGxkwTBOXyuPTwDg5/g7zzGSnlFvL6P2SQVLw8zdC+bEzMkUMwGQ08i1JDAnbSVAToybgJrTFgGYE1MnIDeJo1VgbgIwp/sOW+e4mcXCcjxU1s8xcxbMSSdnd+pWwCyWTqtXt4C3xeycBXM6uYcqcQe6AAxWMqrupsyzW/ZVQklt40NSOXMAN3W2yo6vMFOlyTuaEfR0An/KsLKxCAJ0kQozl+DNHL5U0ctxok2AomNkyiUdWpydFCe8EDtY3Q6xu5KjNQ11Hud7Anp6TgrgN4SmToAux8x/hBPiMPP+FCxdCmFuEpF6hEJ6DyCuAwDXjDO1Ds1bE8XrLpyjPlidODEg6atNxApc5YNdBctzkdd9mDHXTmIuGJNx8ZX70MO/c1fAnBi5NpidZowOAnNnf/iYOf3Ao+YqobMtaOWalr6G0xNX6zPM/gEzDUSYyP3qxgzhEpBj3NmCu7WF+30YAOKMMUfOoc2AkcvhXk0z/h0+h/CWx+QkDdOP6qPRonv3EdNHGPIAo9cBAJCfOquQnLhBDBCRmCkC6HJ0ueYVckuERoIu0RQ5dZMdfaRe0xxBD2wT4clHaa44/jgjRnRtfRsYT62mu1Z6uhUwNDhthw4wvjjLazkD67TnpOnbfhhWboe5hAFCJgjvO3TnHiVCZRfjK7R+nfzbBowNzc8gVscg4cVc4Yetc2O46HgO9yzxLV3Pr0Q/B2NEiHET4PbcI8/h9n3LpI4yGkETKANDBM1cEiYucgWjAdVcmVaXSalCCwCrJadxiUiWcnsfgY8AVKJZxmmDKBG0PEoOXUZjWgwSI9S45QDAKdyyQ2QNymzRxN+gmZBnH2aUfurZ3JhgOgHfLZge6hmT19IKUguoqyX4t+Ghp0w74/NGAHkzDGz7m7h0+dtfoUHiKjVeNeQhNXPSCtMJO9bSjlSgxlxCm3eVMGk3Xbz1/J2bud+DXtGzeY9jyvAQS+JGU9fNRbgXZsULwxLkBBTaR8QIuVv9VNX5d6Fxo+lhMZBTK4u0cnbEKjZOwM4J9gYcDHDrBPVKmwbocjGy7NyBA5YRa/AwRifpWiudq7bGS4BOY9cexpl6vpdxoB2bLr61TtTFwcC2qss6VjVi/b8DczZkuPktNjiMcFs2MErB5NFFVZcL8KrbTsTLPfzuXdvZ8DBO1ePdxCR1oKOrRzcnMFdDN6tl5gTmNGaVZs7FRtKycg6gYyLgZpMoMGfDg4PVYt3UCPGzzJyAXJyeRt0KzDlA7xPGrBbU3QV2sHdBRq39gLgBRq0D6OUE5qSbkyY4g65uGPdqHL1cHANECu1cCQbxOuzSTTarE0RyTHMhnQOoTeFSff/KZfPvPD3mr2MD5r8mQ+YviIuYg0G5xvevoz2ahw27hlbudgXM3YT5uM7Iag4mrPAaoyp0cxf/+A/Mvl/7dXOU6IZzf/YVx/FX+/3v0vrwoGlBIydA1/40+rjniTN56Tnjf/lFEyRXTkBugFsBO4UF+198niDWF038VUZYROZk0MoNUzWXwX2d5fiNaExGVEmCaJ0cmiiN3kpMR/KAgxxLWrkpRqrT6N8mGOuNw8yVaLwoMHkZBdzlGe+NAigKPF7g+2PEkYxVA9RqAGqKJXEWoz1A3HVArdYcLQXTALUpmLpJQFwZECcwN6W4Eu6LyXMWgG4S4Kd/P04Y7jhj1zExeYxWRzGy5FURRh3bKAaXHNEzWVIVMugpR+jozDVjlmjGDesAovMmxfOGMFlk+JkFzAKTPYAtDxdiLwDMT69mkP7WwYC5NeBlxNlJUTsxJq2Ez1KLNet10coACxdmlMrYdRZwN+Nj7OonKw7W7gbjV6155c8x0psJLIxUp2DhJtDBlfsYi8qd6kXXRsSIANwCKwfoAMhNdpPDh0ZujML4IsdvgdedbUIzDqArdhLBwlJMi/SBs3TeXusilgSgeYPXOE/rxjRGhxLxN8PUdSXYKCQYlaaJ9cpz7SsdQuuI9nyM2xFMgumduwFxAnIsroti5LLOGPUdB8zlK4BNoE0Abph4ES0BOn1PAG9kC89nZQBzSTYGEafxAZmN4sFeeMlpfGh5QikDRIbRWHLiG18ze//w983u3/ms2f3p3zKbf+WXzNZ/+cvm1B//oelCLhBa8rxJ0GE9glZuHHf05IFdZhJX9DQ91jO0R80B3q8B1G/hYv8QVv0WG7oy58FRtMejiivh8zlVd9pcg5mbZdSqEfViMOcAOkwN6lvVmhZAY6Q6odGq2DndVwah9HGAuUlA3UL1l0wynQvxJAB1B8hpzMq6d8z6t4I56zrTWFWsnNW7CcTpMTcaHDcn+9496F4qomid0LVL16jVsnL2e1ZnIwBni7klrLY7fXWwRp21kGUlIChzhZ5r+1qlz9Nj1j2ni4oMEBqxhgF1w4T46UOl20F22GF22gnQdOIMVn9aIKLsYjV+HYUG10ojZI0z8xboS6ClU7Cws8TonWBh9U/gmopzYkmwo02wqxikDcGruAhGZY3o3erItengMT8RF4NnriwYDGB2gsfOMpY6Rm/qfvRi7xBLgoiddOo+tHIejA9uoipcldGqGLlm8tuaqH+qY8x66eGnzHnGdTUS1b9CuOmLS3F64mpl5FbztAAdWjGZH9DOdQGg2hgzNqlxga/96MqGDkv0Szp5fRfurHZ6Ypt5n2qIX7nK74VWTj2ujIRdABM5XsXS9R8H4OHuHKzlBIJRoEw0SQlX63hwEAdVkHwjn9MlGkVnlyKPLYfzU20J3dRLnXx5hQPoegAaaRoXfBv2EikCIKOpofv1Hei63iPU9hiM0WEMGojJaWZoZsRao+gS6sG6NtIpuhXNH47NdgKRm8nQqyc/rgUw1w1D58cI4acmzAOr1fXCchiBF0mfpweX9yEIW+Vm7NlNxEsWLeAYjFr2QjXByTCRFNAPkuvWh5HFByM3ytj1xkCMYmmcuoDRGH+nXD0fqg4PIA6jB2xeAQPEBM7XMgaRfFU9MQeM3gl8zgLUMwDgYZi6fgBsK2PuLhi54EqYRcBcz+PPAOaeBMxRQE5ocB1u1vofPGhq0M3V/ehx00jdV9NLy8h/47OxnZEt49VOnKi1jNrrnWOIx04grqYTNg+QbCcU+Ay/7xmYuZMwgA00hfTjgg0RkeOBleuVyxW9XBcuVheurj6MDyHKx6OcgKKHCBPmZOTfzWO0PAikCbxZIKdbGSAE8jR6td93DBEarQKo9DlfYN8BdXv5vwFylpnTZ9bqY52NGp9VffbtRs7W+lkTw2KAZt2ni3VwFvAtDgxeHEFitXI2V05sn5i5mtdxqK2iIQNQ104WlECbnKqKHWnCqdqMw7WNwM8O1XthdpCGrlHmh/VLnTFrEwCvA3Fz1yFMDoC59sM0PzA66eB9+Fkwt9/0VqJJpJdzgoMBc3KzapRqdXN2xGqZOaulE2DTWHXxaNWCuZ8Zt0qHJzCHXk5grv8E0g1WTPITZW/S/hBFKye9XJ4WiFn0wR8g0v8QUDN7YI+5BiM3jdZsipDdnzTVm/8aDZn/NoRmLthr/m034nxGYjOEs84R+XFt+zYaILY5Y9b30aq9z0bzFsGrs2S/jb62xEQQgzdzATz9O79njv/O75tLX/0zU/+97zquv1ZieFqfetQBc21P4WLFAeh/9RUTZUQbXfmaCcHGBQBvHjRzXnR0ypoTqFM3axR2bhAzhJ6XxNE6RJROnGxExUwo8b8MkJsih2yGjfSUasnQyU0C1qYBc3Ni32RqQ+ecfA/Dm473A+jtyJTLCtQB5pwFc5dHK60UA2mmdX+cvNFpAJ7YvCkBPRytoxdOAvpoiGG0KjbOjljlaJUJIn9FOaX8e5bGrGLmxgBzZb4/QURJuYGRJA5GZdVNqKdTWXWM2tQEUFT5eit6uxbdXgTQXTTDALnkVTTc0u2J7euiKqsXdqWbMVw3I9HebnOn32duevsAVY1ILuhfxhE6QfDzDMX1c170c4C/KVi7KTfC+V6AG2PZ6/09AEEy5TBSzCq8WBVbCO6nND6tgLnxPnpqyYsbJzduAmCnsapl5ia6ycpr5/dgHDzbA+PGeFXM3ChrAr3fnDLzaJkoK0sN3dwUQbgzRJDME0FynXWrtcHcbOJ5vN4xkiFyjFFH+Dumd6N73wVDB4ArEsJfpHZQt3kezzPlyvO9LIAtvWXr3eBfATQBOIE2rTSNSsm168l8W+/cd9g5wFzBWYxg2YQkAHOq7xI7J2ONxq3taDQb0GeexW19BPPO/j/9I/Pu737W7PrMb5lN//KXzOr/+Z+Ybf/bL5mqr33Z+DjW4ytfMTmAXJkN8BRM/cwR5AsQP7PggXk0ljc4Fq6DF27Bun7IZ/82n9Up2LkC54oSBFQJMDfJ4/PoC6fJIJzqge1U7iDMnMKctWy7g+NalSYOoCY2TssZr6rpocK2CcBpzOpo6P47wZxGrAJ0P8fMyYEqVk67cxshYk/yMkE4i/wV7cYF4OyyX9vRq+NwZVcv3Y0joGZUIGdc6Bis23G0IJystCICcdqJcl+P6/ta+jqm3SlOL93qoqILiACe8uiGeBPVzardq0CcVhwaNMTuOgwFrgBhLWXP6VZWdIULa6kxQkBPAcNJhLAau0pnpzWEaSKFPkNZRRlOJkMkWCeY94ep+QqQGddFLESj+jnRLPm44MfoX03ACCXILEuyIgTRegA6XRS0d9IY0IlGzsUB6VoNiCN2op0qqGYCgZs1eiOMt0F6K27rFUXy2LPmMvlkMkPUwchVPfkctU7PmisI6euf5d8AJNoBczJC9MJMdePw7GAM2bGKMRujwCh6tvTpq1jx6x3DwjDOzAwrdYYR8HkYO2Wv4bz17D/hjIYTPGcEwf/QlUZHQ5elx1WmhxwrQyxJhjaINI+FYbd89Lf2n6WwnpiPLLErAxS9N2AQOP8qF0xGgMHt79HagFsTnVsjmrfWVzaho3vbNBNXorYHZc81MIK9CogTkNOYtYGxbCtZe43K2qMyrIXRZTOGhjbYOTexJD7YOz+jVC/xLd0KLH78RdOCg7gDRq4fLdkwsTFlgNtNRsUlAFjmIoya6rgAZnliYlKEHqdgFcfQz90OD5nboSRuY5fDopYU04J7NQGTqsDgoYuc8ACtU4yUC1WMnXGcqsorgc4wSciwWj+ivMeeVbCQyzEVYNrwA+q8L7wCA0EHqqq9HmAMhQ2+6cHHTA2O1ioZIX70GKNgXK1vrMZQg3xAP5eTW5Bw6vipc/yNrsLMnTP9tESMACp1/Bwmz28bzN4JgH47Y/2BPYdMkGPKQ72bln8nOYMIgr1oVAK76UTlwhamc1grtB8gsA85wl7yIhfp5BaPWMXK6XsWzCVhpTTOU/C3DfOWHML/HuMuPpP63PrkZK9kyllW3m6utPFyNm+VMasFc7blQQDOjllt7IjNnRTIs0DP3i4ODhaAs2BOY1uNWOtX87lZ84pzv0sRKKoF4/9oRx4ivVyL3LRyuvL1ApBbTlDwMlMLmKvle80wdx0InNsPvGM6AXQduNTacaiJmbt3zOquBAdLL+cEBjtdrRgYYOY0arUMnQCc9HICdNYEEWPHbpfAm9XJCeTJ5RrREtgDJIbIlwvJBHGKETqbV482tI7JjLWf3M5dq5EtrGHTtAWwc8Dc5kJzWxecA3vNPCBuHIA2T5vCv+/pMmYoZv4TLM+/Zkz3n30u85e4Pa9jLrjF8z4E+H2ESP3HjLg+ZqT5YxiSDxlz3SCfsLxyucmgH/KSm1j9+S+Zc3/0J+bKV79mGhGQN1LX1U7zg0wPFsx5lgDUCB5OElYtkBZcSgRJZdw6CIBLrFppht98wyRWrnDaINTPOrj8VZMCxI0A4tJsRtIEBBcAmmUmIAJzs0xG5qh7moHtmdai/mnS6WvlnHyICQtMZIjonSggVgHBI5yniwA9CfLzF9DBcX/UyRnV7Rk0TecwQ8DqCcTpPI/uLc00Jo92Tho5sXElbhVFIqdqCiZG14Uh+r3lXpXGTs5WGSjGIALGGamNE0GjonXVOU1zEZ/BJDBDJMVEGywVo9VCm4AcU4l2RVVc5ZxTBUDjsw6YzNTyHADQZBvC+DYu2K1cuJsZqTaqTvAqn/+TfO7YBKsz/BzB9kTN5OqJNMGZnAWQ5tABahUYeZY7yHSDKZugOmqiG/YNlq3sLMWLsNwAONY4YK7cB/PoZmHOUJPDjMwZXTBvvM5xXreA3CQsXJ5jOMfvNwbTNIVLU+5Mp+4MZm6clodJTBDTiiLB0XodJ+sNnKxz5MpNVfFech4rk5lZJKs1S7VlBuA2gpGwuIdgaMDcGNdQZ2H+KiA/UrODMzJlMyGmLYdGLi9Ax8oA4IZpcEiLmduIg7vyPY1bBeos4NOoVdq5/pVMSXCvtj9HWDvj1aNf/YrZ/Ye/Z7aTlbjl1/83sxk2btU/+Udm1T/6B2bvp37VtHz/W2bw5WdMes1rZvydDWYeZ/gNiJ8bHBvXmOBdA/Bf4xi6zt/9RhUNK0z/boIb5hmrl8EXBTbGJUBdEWwxCSt7DfZyBtA7TcDzFC5WC+Q0blUEiTRyCgser4xQLZhzgBuAzlZ2KSTYmiAmYfQWM3POqHWRZk5uVwvk/lYwJyCnZcN9LZhzmDmluLM0VlEht40D0MjFsnDarQvMDVaAW/8RBOxcEATIPgnIRRD8DgLeQlw4dKuvVWcTBcTFiSnREsCzQaXOyEdVNxqxsmO2mjnp5mKc6NTVKsA2DD2qMGFpHAToMvxBsoR1CtilGFPoA5u4C+iY6/OBVy5dhpNHjhy60cvKKWJXhYYuRuacn57U9vVbTAuZcb1QyRqpjjB+zNAioNiPVFUjr6eWDD7AErqmHp7nlukBVs5NqGHnCkALQK4O5q2OEN7ax5839dwugDnYN7RXGrfKDFH77Mvm8hPP0STwnDNm1UjRAXIYAXyrGde+gfGE5Sa2w43jsx9mTmAujkYujqA/yfg0LYDDa1LNV+TkZX7/RoetC3M/qBEiMR4TRHMUGTNmKZyP4/IcInct3daF9qfFRABD0domE4Dl6kWcHwDQpZva0IJ0Om7R4CmiRmArz2jciZ6tkTiRlpdoYlgCY/badlyuOFqXbDBVALNawJuy5zRirVpCzRemiToAUTPav3o6XZtYbTBzihvpfO510ytmjqYIL3o8N4aPbnRxnTBVvTBWAdiqKCPHEd7nEiPVEV5HgOaG3t24Aimjz2JCmcDYMUowb7aF0WkHuUuwcvPk68UVIoxmMEVXq//gCaJj3uW4ZSNw6iJ6O0YTaOpygMIQ7R8R3KVJYlnCMLDhbRyjqtRaDRuGIaWP0a8PZm6AXKMI+XM+mFQXf9eOpxmR8zerf/Rpc5V4khrAeS1ZR3Xk0rVjofdwTAQBY1FeZxGt4gw9uSPVHDPHcUIC5GKA5DpiR84RWVMLA9z5Nkw1J0NnEZET5Daq18YOeBC3dJiLc2i/QJxAnYCcAB7gC82YWlgWL4E4O3oNo5UTmLN6ujgOLWlTnXxJdajK1MAGLAiY0KZMrLvdTIlBtwDOjlwdGUUlM87JqazcF4gTCJPmzbpaNWJdPHpdfN8ydz1yo1Z0d2LjtPS17WTtAqQ52jrORTI+WDAnM0Qn/6cFdQJ2jsN1K8fY2+Q5wuQ1MI7VmFWauZ8Bczhaf27MCphTR6tGrY6j1WmD0DrsrECVIkuO/ox+zmHqWAJsi8Gcmh4sW3cXzAnYARAH6WSNsHHViHUBzAGQdc4EvAUYr/q24Zzf8hqSBIAQ4vsJGISJAzthFLgPMBtlVHkNMPdf/DhZMynz731ujBCN5r/295n/0tFmPkY28gG6ug+10Nh9TL7Xjxlv/TkapY9h525v3GAmAV+l5ctMHEdqO12WV774ZVP99W+Y5u9/36npaidyxPUMmXKMV7sxS/jQ2EUIHY6uAqwtW+KMWwNLXjZhAFua2q7c+recleTnOlo6Hk/yeB6tXhFmMI1rNbp+nUli4MkDMEtMQdTZeY1sslmYHoelo5t1XN2sGNRyRw+SsccCxBUE4jhPj3GeLhNDNc4aI1OvxNcFAF1JjzGeLV0EXHBhHmWjngPMyZmaR/tWAFyNoY+TAaKo7Dgy5EY0taFVYwhAl7kE4wfA0/NKdYxaxeLhfJ2oAyCSJWjB3CTMmwDdNJqpScBbmVUEzImZKwKSykR8jBNfMcK4NgOYS/OahmEaR6+iO6tjlFoDI0/6QRJ9dYTw+v59hJWzUevF6e6hESGEEzkBqZBA1x1BChQ+SSYhjUZh9N5JSYYAHGkYxBHl5aHXLMAMFsUKtvD7d/L/Ky+uhzGpm9fGrcaqUwC/KcDbBOBtHPZQq8xrLQDkhthUJDjWh7lGZshEHAG8lppgINsE5Ph3atCgTUMVaWOYUcblGtZ7T57fOOBzCkA3gV5u9ACgGQYuzTSiQM95mfNzmQrMcW4n2MxOEsrvxJHgYs5jasgD0IpELY3Buo3J7EAoepbJhdYI188R6rq0RisMndXUaQwbQ3vZjyPbTfRNG8xcLfVyJwBzOz77W+atX/5F88b/9Avm9X/8j8wyInfW/L//oTlJZZ3aTuLLnuf4XGWmdm02N9DH3cKtfEvyBYeRO2NuYJi5yd/+NizuTY6LazDic+CJcc4To2wCSzRCjKGXnIJ1ncckMi83K+zojBysMHITLMWTKGdQQK5El62jkYNFFYjTsiPVKY1gK40PZZywAnj/PWBusQni55k5TrQOmMMFZzVydsQqVk7fU5acmDgBufatxJYQDWCT5LVr1/cE6EJHGcUA0HRBcMY13Gq3rzXA98S4KVMuDnATO2eBnEqm9bjYOT1Pt072HNElMZ63MH5V9txCcLBAXAgdiZi5DHRojjC/3BVYKgCd0wzB2FW3Kd54ATwtfViHzknMqu8DAvmQOIHCALoRdnkKFlZeXYKTRoQcuji9qwFGpx1cjF3qxeSAHcHsMM4Ib7TFRecnLJBGrTgigwePmz5AQq+K2RmJ+WR8EENHMnUzo9U6MW+AuPonXjBNuB1bYGDE0DlgDiauGh1W/fNo5ej/rCfLrOVlLkgqu0enFSWwOMzqBcT1wchJP9eH+SFI/l2MceDAvuOYTBgR8jqyxKSET1cRf3HKeOkYjfBYBrH/EK8zfO4qzqtWdpFY4tHCjWBwCOByDcNsJWGzglXoy2rQ3AGG4mS2Ccy5GWfGcF0O4xIVoBuGsXPvOexEtBx78DnGwYyBMS10v8oI8FXy0l6BfaPZoZrHqtC/XcT84FR5AeYuqgIMzV8nv0czzRaNMjigh1NAcNezUOa0QnifBwCQQed6bpnpor+2C3bSA0sXgZWL4TSN7MBhDIALAHLctDd08XUPJwvFw0wRR1Lo7DY5ApwF5m7iYL1G60UCkDsImEsC3lpxldYTOeIDIEVgWbPnGBfAPGoNn7nAeIuA3/cQuvP3Vt5cH3pJN25TF3+PHgCmD1YyiAYuxOjcC/gKMD7vB9j14VJud0D7K6Zei4iZetxVLcuImeE46NMxwWsdOsmFgvH2KO/zED2tvkPHTQe9q/VkEdairWwla66P38vHyTAMgBs6jsCeEX4cIBjnxB+h3mgQZiZI+r2AXOzwHrRvxJdQc9SL6F/VXQJzGqk6IA62LohJQCBO41YBOR9mAR+fdWnm1KssnawCwbVxCsAOBRnxSSIhMCf2TUBOnz8nuoTPujVCOfIKATq1S2hMy7hWwEysmpytYtEEvmznqgVmVkdn2Tj7uO1gtREkurUmCN3a+zJrtW2B7SZTrhENnbLlBOw6ttHZa7PmOEcJzDVvIW+O5zdWwJxy5jRm7Tj8rmnDpdauEGFO1D1o6PpOIatgU+jhwiYg9zdjVto6MED4AF9aAQBdP19bM4QYOjF2AnhyqoqNW5w1F0dTpaXHHGOE2h8AiBE2pXGZIDgXBjhn+jnv6f0P0PiwAOaoYtv8KlVXK02MYORh2ITU5rUwF2tMEXCUA4zNAez/k7vbmOGE+Sty5n6MUP2/MKb767YW85c03XyoeBKCWt8H/H3Av/kARuTHSEE+4gL5vv79mjfMhOq90L15HnjQNHztm6bum98yrT+433QQBNxGXZfr6SfZaBEADJAbIM5BYC4CKzfAiLUfICdQJ5Zu6I3X0SKtdNg5LX2dXr/W5ACdo+j10psQr6970wRh9QZ5PAvDXDrynpmAkZoho2yWzuwZVplz77iy5oi+KLEmqInS6HUK4DZ58TyBtIoouWRmqwEq5M6Ncr7OIpUpAfSm1QAhIGcXWXGjYtpgWxRFonL4EqzZOFVeAisS+RcJBB5lnCq2Ti7XsoAMmjrp62a4P0NzxCSMnMCc1hh/yyJAqsDfcxyzwGQHPxMwl8MAkUODpjqwUgtsGvq7DJq+BPEqYeWbYrQbO6/XjKYNdj5/+jwyGY4VQM4grJaf2CEXjFS3qs1g3gePcDyijW2n3aXtbWUp8hnbI0MhrnaARYSR3xDH6QibgzwbiXwdgBXt3lgHI9NOfpcuRsHclnl9EyyBTgfIAf5KGB1Gef1Zx0CI8Y/r6BAypWSFABnn957t0MaTcSsgrgi7OHoV8KuRNhpGOVvzJEIU1LFLBEkRB2uOjNYhAGlyK2YGSJBxJgvjnGeLnMuKXEfHIUOUL6dIEqfCCzA3xrFYZuI1sZ3oD4LTc0zAsmvRV7IyGAedBbCThm4Epi7D+5Oig9UBcytpBHqZDFKc09UPPWiOf+kLZitmh1W/8E8W6un+/v/LrKZzeA+j1vqvfsmEGbFmX18KgFxtZvduNTf5zAvM3QTI3wDs32Tcfou/2R00lh8A+u8A9AXo5nhOCSZ/BFmGE09y5RRmnHNmjrH7PAYIRZNMqy+XeJIxgFwJcCcgJ9eqA+bIHJQezrJvdwGdwFvFuTpOZdsngblPMkDYbDqxdD8H5vrQwrlxsQmQOQwc7JtCOLVc2glXdsOOQFqP832NWm0dkICdvudEFVRqfuRidUY0nJx6uQCoKsgZm8K2CaQNVYqlxcTp6xQnNd0K4AV4ngDdMI+ph1VBwhq96jlJRq1xvg5zcQnpIqOcOk6wKfKbkhzY+l6E78XYXQ+RQbd4CeglMUtETpABRoikDBLDyhTiIB2Gpo+RJh5mJxRiVxjjIB2pgtGBnatD99YFsxI7x66nHVEibsk8bNUwF+QYzFWAi62bUVgPURK9gA4PURQ+6qC8ahAACLS/wkUHjVw9gE5sXBMXe41cFTArMFcNMycQINCn1QIT5cLV6DByaMuiW7h4b0AED4hT1VPPGwS50n8aILw4hMvUhxauD01c8L1TANjLNAvUsOMnJgXWpx+wFmMUrEorVY4Vu8iQ6/ERGBkEkHY7FVcBAI0iPCIwcnFA3QhgKExTQht1VG0AtyDfTwCWsmjnssR6BAGOTYQZn396uTn/6Cv0zHKhhZHrWc4YaylATbVcKzVeXW+q0PhpXYLBuwTj1kHvaA+6N5k62gF0bThT259dbrppl/ARYeJ7ESYLkNeLRq4H00E7BohORpAexpy9jDtVc6ZgXT+0fQSnauTEOcwPOLN43eMYN8qwc9f8g1Df/WbOM8BJrI+TEZoEImRG0Nf5AII9MG5dGAp6AVEZwoRnAK4zMHvFqhpGMpxgAU4hgJe6WXsIee5ZTpwMYK6XEasfpjWIFi7wBpsfTA0hWj1y78IcMBYNw+J18Rqbia9pI5G85w00qJyEAmhDujkh9aCbC/L/p0+zS+eEnj5/iSq2veb8a2jlyEqqYSzfw1g2wO/m5+QXlYgYgBnXCR+rf4RMpyDjqQGiKQaw0kcPvkMPIiYi9F+B3bCHALned950goM9fCb9gLFBuVVhzEIK8lYGJKDNVmXpVqPVfti4kKNPBZzRAzp4jFs+u1YrJ0BnWyAsmNP3nPBgfr6iixY2g2hrNf60farcitnXxlCbQsUdCYg5sSWSbPAadb7pBIQp6Ldlk1obOB6UJ6fcOABbO4+38VgrwLCZ7LgWVhO6uSbAYuN6shfXsSnivkarbQA4h53jfjP/pn49GlQt9HTNVJq10c3qAsB1EwraeYjmB07ObQDcLuJAetDhemD9/WLinHw5QJvAmUwNXLxDAmzVjFudpSDhhTWII3CQC2k/YE7PD3JxHGCEOqgRKxfLMK0QMaIe1BARYQSr7wWRhwwA5AZZAnQhwkj9jG88/B37DhA2rggYTT12IvLeuhwj1QpY4je4SK4mnuFNk1r/JhqiTaaMHm6ekN2/ZOT1H1wd5mMy1z4G3PyHxjrzH0nf/3OkIu8D5D4kp+tDnKQfoLn8yAFzW8zH3BeYu76WCxtj0fJrMIDkc7UA5GqJdWhBL+dixOqGlet7nhw5RrH95NJFVq8yibWMUd9YZWIAuMhry1mvLmjnlryEROIlEvmXMVYVGwfDspUaL26TG9k8rF5p/K9L+7qKmsQNZhTnahnWbUJdrUSsaE2gWVYhu+qfxrgtwy6WaQ+YAjhM06s9e+G8s+YuXzTXa65yYcWpyiSlBGCSy1UCfblSpXeT9q2I9s0JAeZCLaAmACfWTL2suu+wT4wSVRo/bZdcsJgjphxHLIAOndwUbNyEA+ZUGcbo1onEgi0E1E0xnixTwJ7jexl03FnMD3lqwnIwPFmBOUbHgwDW4AGuR2LnMWxNYcqaRcdbQrscB/T0b9uF6Wkz3d+rTC3vadtbXHs3E9m0jj7ulVw73sD4s4mpBexy/z7MgehjBzAMKmg/z+sZ5fjMc6zmAHTFZvTE7Rr5AnTR8snk4CzkACWOx6JMHLzuPKPEEdi4HCTHCA0ZytXLkPxQgNyYBtDMarxaYeSKGEyyMJ45xtojMIYCcwLRea6VWcKps0STDKMFTsKyJWHYhpAbZWDdhjEApgBgGYBYjvFqgTH/KCaIEUw5oxAeJWoKx5lElNEFj0GEZDmfpplOZNjY6jaFzniIyq5h6egYwQ5xjozR+jBIWLCPJibXi1x/MD9c+v4PzH7MO2/9r//cvAGYewtmbtP//E/Nvl/9FXP1839kvA/db4aXPGcKjFgnNWJFP3sTHHAT6dUcv/cM7O01jhOBuQ+aqs0HGFfeB+C/D0t7jdF7CXJoBGnKOKTQXP05J5pEAH+CkXrZaX+AEMDVWlSnLho6ATnbwTpBtpzAnEwPWrovdq6kcGk9VmHlVN024Wjm0NMxep2qOFnlZnVGr1ZjJ0NFZf0cmHMLzLF69qDx2skOF8BmQVs3J+NuEuUV1Kmdr0CbzZfTiV2gTmBO93UBUF6VbZJQrtwAJ3xHb6OIEkavYujEukXZjYqVG5BWTswbX2tp3KrRqx4bBqRlGGkkK0BOYE7j18hpmCpp7pzFqJYVxP3Vj1BYt3pcTN8QQcNi8exKEWeS4MQZPanqHP0sdFHs2rIcqENV56jVAczhlEpc4INIoOsk47DgsdPmPMxLMx+2IS72U6rAQpsVu1gFWKKJAQdPN4xcF67XHlUxoWtTg4GHKBEfF/Ze5cXhYG19kQwuAF0jsRa6bXkBtyOOVunmxNq1AhYUTis2TkCnj1w3H05KLQ+ArtOJJoH5WA04IOcuSENAYNNu00etVTfOx15GrkFYuuQZOklx2OYR+0sXFwTchQAxaVybk94B8oky5oPUCAnhCTNCO0IfwCKEC1Qhu2ME7E75MUIA9uQA7WLc2EtGXZyTzhAgLs34Nk3uXJSxrgwQdUSGXHrqVVNNZ2sXIM6zggsjDF3vGv6+1I0FyJvrpke1dZ2aJNaZGsasbsJvPawuzA+dMG4daAI7AXN9MH39aOX6GWX6XwDY4Wzte4buzcdfMB2YQbqIamkBTFW/pF5OwiMPE0LJ2HcCrVwWtlBO1gQrS77cbG8/7GkvJ2zS1AGsU4yTi5glSgoOVgsDESG1/E0b6F6NMVadgpWbQDNXQEOXxUyROkQumIwusGR+zBY+WDjfa4Cj5by+VWu4GKGdo0rGw/0QesoCo9+y2iV4v/rIhVOsSJAdZ5TRSYQdqMBcD3oQAbruDYB9jpcQbOIgQdXtCIJPkJZ/EFt9FbVhnZwI+2AFPZgm+rH1Jw4fw6jABZ/xqp9RmXcnY1IcrFHGbpH923A8wnZXAoEF4NyAuZ7tnOjYnA3gggwB1Hx8rp2vD/C+aYwHAFMMSZ/6kgkI9iGy1wq8B7g7pCU368LY1ZodbEC4dbPaQGFFFjkAjvODAJvV3joOeACebZex2ls9rwPAZc8vcs+283pbxKChc7NMm5g3tTg0A/C0mqSBE3h7C/kBtwJ3WgJ3zYQCa7Tawji1FadrC0aIJgBcDf2tNThZ69ZjgCBnro1WjE4Yyh5Oyl2sdhkgAHMuzkNuNpUeLoxeNpl9nG883Hovs1GqYjNTi76Ni+RALY7WRSsImAs3wH43Avb4vr52artU38XFMsS4KsTFMwKYizCmG2RcN0DoaJBJQj+VhE6dF5KPIDt/H5OCPkrjexgD93Gh9qFv9KKZ821nnPnO62aIUWsWxjW3HaZry1ozRjfp/MG95trB/eZ9HPlqgpijCutf04/5n+tqzF9dumA+QjP3PiDuY47Bj4gG+Zhj7Sdkuml9/PZm8/6G9eYGYG4ec8L066vMEKPWDlys9V//qmn/wXdNH5lyQcJVg0txqoqVW/Eq1VwAsTWvO0xcFNARE5hjlNqPds7z8gvoSmHpeE5m83oci1zEqWIaBnjGNipbbpUZ3EiZORfTwj7YmMNUkikgmNctYJd9lxgK2LpRdH45RrBFQMLkcT5bZHeWaU2ZOXOGsdcF9HUa7Z0GDMHQAerkrlSA8Dygdp7S98l68tI0hqQZSCBFwcEKBRbbpiDcyfYazgtUMcLKTVDRJQbqGqXx8zg3Z/n+bCuGAQDdrBPLcQVgtwDmJvk7TgKKRgHuw7omQSzkGJeXGdnOEB6sn5nF+JBiQjSMTrsAu1MgNiVz8SKs3Fk2YDiYqYmMECaeOQijhXktjY7ZT8NLh64xAJSaV5cjTeHasAbpCdVrnbxv7Rv4TG9dz6aMzl5ARVIGPzRcYsuzkBhFNg0FgTnWCMdnrgHQ1XTapBvQA9bwWtlkDF9F0wboyyHczzMizMMuSUOogGRl6mUZR2dgD0cwoWhsPU4tWpFrYgGiYxxWTuPVHNdGVacpMLiIrrEEwM4TWp1ljJ/F0ZpidJ/EpDCkPDhMChG6UgfRtUVef8PEyTUcwtWcfmsdo9P1Dqs8yvmwAPlRQCNcgggp8j6MsIFOQ4QMQ4QkiXWKsJEeBLRFX4OdZtM7SKB+/8tIb5Qv9+yLXDtkkHvSnPn6N807v/GbZs0/+//gXP0X5sjvfMYcwQBx/g9/17Td93UTeuphk13+oim9tdLM7NwMM7fN3GRsPU+g9CSauSmOkxtkDN4mU+991m3u3+KYeR829w6dvVN8XkuQQxP87WcA7ToWSoy4i4zbi2Jm6WctoTcsojcs0Ml7F8wplgSQdi+YsyNXJyy4AvKcUWuFqROYc4KDFVNy79Lz+XcyTPwcmFO2lF0uThpKVRf7JuCmnXMP4xtXhZETkHNaHwBoAnFi82zWnF8sgAIvKxVBEUYYdocfAMSJmdOtRq9BmDcf972qDZJJAgAnlk5gTmBMoE1gTivNWEO3AnX6nkCgnqslYNh/DLceQG4QkBc7r2YIAJwWYE6GCbukoYsxSomdQmPHuHUYanWIA3oI6jiObi7OjiQFfZ+rRR/QBgXaLjB3ylSxQ3DBluTqoVArQM7NLqsTSrkdhqcNpqiLi34PzJmb2BA3QKX3VRgJbt0AABfjuA7YuXaaA+Rm1a39WqCuBaAnINcNYOhcxnutfw8odKEt6+B+O/luKrtvAeR5MR7EdrznLP9GOiZ5Xgv/r2c74bnSyCH0l2ZuxuXHMTXgaPti6OhGYOUmfQOkg8ewrfejkXM5IK4PtnEQMJRzwdgRKDw3GCOJPOKU1AfPXzEBdpFRmL6EnKOMa0evtGAWIdqEmrMmgnwvPbXUXH5c7lyV0at7FvfkTnZtp2oRK8Na7pGW8CBF8nRfvkG9FC7NOMsDKHXxe3UD6HrV5gCIC3AbwBDhh50LMJLtE2P3NMnejFt7aFVoJ2+vBcZShoARNH23ZXIgW64EgEsyKo5cAIzB0M1Qaj/THWD84eV7jIxx7yoUeAbgl2Bs2QqgaqV7tom/awimrMTvWWRlAHJxWNYwO+UwY4IQZo8ALGs/o9YATRAasfpX8lrRwfW+9jqAjsw1fk4cN2oWLV4c92mf/s07hFkzNokpbxAQ18PIIIAmJMxo2AeQawOMtjLqdTF6bWZkcJlg1XN0v14mlLqOk3oro4Z2drYudrN+NDSDHGv96Ez6qO7ySQj+Hp8PmKUI/Z3qXtU4VUHBvQAjLS+BswJxCelR9RkjdNbD59rPhq2/0uxg3age3Kt9gL2+PTxnH5/lvQreZVQrgAdDpOfpM794A2fZOQfgVcCc7WUVaJPDdXE3q9pk7PfFuolVE0DT5lBArm3bwkjUAXMOyybN2wKYs0vjU/0bgT3L3mmU21xh5e4Fc830tNa/hXGCgOFG7jerAYL8uXbGzC4ZH9TNynvYhW7QTUxSLwarPlh9NxvKbs4rbs4/bs4lvQT6OoBOQO3vAHP63s+BOZi4EKzeIIAujMBcXa4WzAW4OAQ5NwnMDcAOBLiw+NBFeRgDe2HnfHIZvwMoZ9QaI2cui6ksx3g8x++RZ+Q2sYO4ESq9rtFnOgv4mSBHbpL1MbmZ/wb92UcwW+8T/fEBgvOPMDx8zEjrJ5gefopu7icYJz5m5Pr+xvXm5ro15hoNDTOMPjMEAPfRvdpBJIn74R+ZwHNPEgRMqwPLT1BwABerxqwhwlbDsHECcQJzsRW4WtHdhQT23lxlkm+tJkJitYnBzsUxWSQ2smkClEQ3rjaJbevQynHxxp06QThwmU5WrQKNFmkK2Id3IITftcMMs0aRFFgwN36ETRdC+/nzMHP8fuOMZYuwQmNo7MqYJyYBsbYFIgeIS5FaECNnVI7vISYwIwJ06KEmYdymAWxqb5gC1AncCczNdxDnYoGcwBxrrkWgTgwVIFCmB1ys0y2MKfm7ip3LMTUaBbiVAHATPK8MMCzB/qklIgNYKsHylMjGK165gknjCmG7pwn85tjCIR+gvWaQcHJt1NXl3ALj3yHTHCPpXtzq/ZiaBgH3WqFDkB2A/SGOk4zkQqQ0DENMCMgV2BwUAXGjsHJ5jsE8TPEImXfDgLhYFdOLC8iUNM3ieqjp1YIkCQCnijLek2yl6SKN5ChNokOGcXUOUJel8jIB0I6jWcwwrcqR+6fHcqxRNg9630v8DfJMCzIAuRHOdWmOsSEmEUOAtKimEtRrRdC1JYmjiZErGFklNncFrC7jdwwxWZi2Ec6tWjnOs1pZzotDbJ6jyFcGl5JHiHTFh/bY/xJGG5aPhgfPsy+ZtkefMA0PP4o552nT9PBjtJZ81ewiHHjHb/y6OfJ7v2Mufenz5gqr9sufN13f/7YZfPoRk1v5spngGJx/d5uZYUN8nWNkFiA3BrEzQ6bgh8TYfNxSx4h1AcxJQ3dH7Bxu5lkYzHE+r2X+5pP8/ct8pseIcxmDkR3rgumFnRsDxJVg5hZW40I4MCPWMfLl/jYw54QEw8ZpLYC5hZy5/5/BnIuTv5YAXbfuq+uwAubsCFVf6749qYuRE5DT17buR9/3SgiNoNrWBNmsOQmrrXZOoE6uLY1TtSx4c8AZYM0ZvUpDV1kCcnYsa8Gefa7GtkFWBIt/ipNulpPuCGMQsXj3gjkBOTldo9wKzKXRUyQQP0ZwskTRASRxQaVJGB+tx/WD4yhf22B6yZur4wCNAHoUDJy4VGW6mPs38lgjF+lGAmFbVxFYCqDqJbrCjcC/h4aCXoBXL+O2brRUAnMKCtat/Vr3O+n87FQPK6J613KAM4ChCxDogoHr4We1L2WsLTaOsWq32hD4P3wbYB5h4UKMXj2wcj2MW/vQ00Xfw8hBJEmSyBSBro9CKfOXyTyiV0KAieaY6PGbcYBPGMF/F2xjHzlzcUbFUbRwYUCqGiESMJEZF8wjLRB5wF0c5msA56h0dSF0ePq5E/S+Zgkj7qPmrJYIkXOPvYRpYwm6Py6sz5NTuEFJ4Jdo1biElu8UWi4ADsDPTYWXewN6ChyimX2MpACl3QDVPsCZbzlgAjDnZezqZwUwRXhh5txPE9TLiNWNEaIbVq6Tjtou3oMA+X9pDBACZze76CoE1F2DjbvJePXH0ZT5MJTg6wEH0M6ycmLlcI3OAWjj6ACDjI9j6OX8aDlSR3HOwcoJzCWPIGJHsKuQ3gC0f5BOVY3L/eTA+fj79NIE0UM7h2pj3MvQM8HM+Tn5JGHxxnmPRo+fN0EaKfyETQfQfwjIdTASaGd5GCEkEAHr5ytqpIX8uXr0lPXsXpvYxbYwVmhAi1fLSb0RkNjCaL8VoNeHliSKVk7MnJd+zX6cfTHAXIQxQRCmqR+AEuAi71H7AYCtdxebiHfRs8LCRRibhg7BsOGM1ArC1PWLiWPk+jdMm8CaPsew6wC53j38+71o76iR8vI5vhfM3a3ws4HhMj3wmRcT5xilKmNVW+UncNfB2NM2ygjYaVzqgDKBNUCcXU2bYdoc/dvCuUZgz4I6C+bE0LVJF8fPqH3zJWc1afx6DzMnMNeoyBJuWxhPthJNIjDXBvjVqFVgrgsdTLcaIABzbvS4AnQuNpMCc2LnBOS0xNB9EpjrZ+QqRk6jVn1fo9afYebuBXMwc4Pkk+k5foTVAaYGAnIOO1cBdAFMDj6KvQWSu99+jc82AIlpSRbgnBczR+zK6ObVjIo2m+u0QMzvodqLLLkJQNo0urhr1HfNA+rmFUcCeFMUyceMtX4Ca/JT2LkFMLeVcesmB8zdIp5EYG52zZsmj25u4LHHjI/xav9TT5gweXLx5UuJcgC4AdQGcb5GXmfkq1iSFcsdZi4OkItzgR4E3AV5rsCeluJLPKww5ocI4C7CaDgCwxRFrxTfss6kAaN5juXiftL/0YCOwMolGckmqaZLMz7OErtSwuE5ASM3RvxF8eAhjBJo6mDnypjTMrBBKdi7FGA2h2FgjFFmmTHsGOPWAnq5EYLhkzQBJWD/MrhZC5zry1yglS3ngDeYOLFxYuImaTkYrwQHK2x4DkZOS8zcHF/PA9LmELvPopGahaGbkaNVYzZFlqCdUg5dnjHuGIYJsX8a5xYAAXlGrCMXCeE9B4vDRnOUc0QEnXMPbn5JZbwEkvdqmgMZEEA3FmZUGT+OThbgpPpJLSUvxGFuFbOVuaSeWN3i8mUzMCogxzg/z3GXhX3LcQwWYYk1ah2uBoxdZvrE8SuDwzBATvq4HKyxA+Y0WlWnOe7oYbJXUxhMhgBvyUOARpjSBH+TCMdXmBWHAU4BuFPoM4d539OsEYwMI2jf0kwflB+XR++XZaw6xHkrSZamRqFhNG3DhFMX1Oqwnlo6QFxshVi219BUwt6uXmeynOuGyd9MkfqQ5n5iBSCOc2zwZY4jDGYh7gdU20UESf+i1Uv7QwfjVdfTzwDs6MiGmTtGddepP/kjU0U8yZUvf8E0fOPPjOv733FyFIdwsRZXv2qm0R/ePLjHzOOSnue4mCKmrMSYdZZcwZ/iBP83RMH8eXuDM2YVmLtOy8cs73cJAmgEjWIO9r4IoBOYm3LMLiQiYCxxKtzcDc6oVWCu0EvsV2WVaHv428CcBXKKKvn/C5jr5GQhMNctMFcBdF08Zpk3MXRa+to+ZkND9biNKtFJWCchuyvXrc2eU1yJdcoJzImN09KYVYybDkaNWS3rJmZO9+3IdLHTVff1uP6tQGEQVi5Kx2GGk6vA3JC0dfzMe8esd5k5uV8BcxnQeAp2Ls6HP8UHLwu9moEWFzMnQBdnF9iO3qRJYYeMXUcbm4336HHTyImxDlF7HRfeOtL7W2DT3IxWfcSG+BD4e16F5YB16gMAWNAmMCcg56YFQrdaFuD1wN51wfqImesABHbw87pXUJEEyPGtY5xGLls/IM7POLUf4BZk+TRaZQQbYNw5BGVfYPyZJ5IkegI6vLrV3PHHsJ77HVZNTQ5ZgI+Ytl5AUAQmTmPV2UicuXzUpAFwUQXYYh5IE02Sc3tMvsfrxJak0drJtSvzRIaxbZEu2gRBxG7+30aA2FViRepxo9ZjYGigwcG7hsqT4zBdhBbHyLfz72XstO8EoOSg6cCRG6QiLUGpfd/qt53f1Y0WTmG8bjUr4JAVmNPqRo/XAVB0Pf0KejqYS1a7AB3vSzfGBA96tzBjzTFe04fekPlJJGV+TBTJnWDUaeQInapyTB+zXQA6Rq7zGCKmiSDJ4EZO8h6kYOFCgLoRNCvT/AyxcxqxStPSD5jzMj71slPsA6h70en1AcxdRKV0Pr8EoP6a8eJo7WUFGQuM4Iy9Tg7fnaYudrCwkTsP4mgGZKORk5PVDcvWBfDvxuTg2UomHMxi1/qtRLW8Ya7AyNUSXSNw1wnL1wJbWA+oEzvngDmchylcb3HCrPsJih3A+KAxq5eAXC8jtyCsnCJHfBiUAooEAph1w+j07HjTAXX+fcgfAHRR2GuBOwE62+CyoIlbYOZ8gDffAX7X/dw/wBj5IJ/dCui7mymn8O9FXa1OJ7NtgFDosDLhAG4CbDa7TgBPj+tWjJ0el2RD4EzArBm3qQVzLWLk5FitbBJ1Plk8bhUAtMxcI7q5qhXPOquOCrFPAnMN6xnPMm5tAQA18141YiJo5f3qem8BzLnQzgnMdeOUt+xcN2Cul02kH3mHGDmtACMqMW8yPCxejuGhEiSs+3K6DjB2E/vmjFkrYC4svRx6K41aI2iqBok1cMAcut4BROeDOOxDXLTFzqkuSmBOuZ6d/L49jJUHt78OuFlPrRFgjiaL/MY3zBTNH9d37zBzAPxJNHDT6JFm0SPNAeBukcr/Pm7Bj4ix+YDvfYBm6ccYHgTktH6MwF5A7jauUoG5eZogBOZGGZVGMTsMaj37tIkyNhWYS8G2pVa/zqiMizH3o5gcBODEyGmJoQvK2br0ZcckEVi+xARXLDOD+nfEkaS2kJeH/iu2GYaGEbHAXGo7rkVY5lHAglaKjuHYZjRRgLkcx/kYLlcZImZh48TKlZAaTCK0n8TUoT7XKGA1zLg4BpAdgYWcovB9ropxK6PXKc7lk7gt82SIKqduHJ3XpB7DXarw4OlKO4QzTuW+WiKmGM0qMFi3es4Mjyl4WIHDc4C9WUwSM2TNzfB3nAPQSfw+i0lgSq5XRpGKMlHsyaRaJeSWBRyM8P/GMHhEiSTKoe0tkCYQF5hjY65zvOdNdG8w+XGmPiN8xvMXaWJgvJlB5+csTBuSAQ1L24YYP8Nxk2YjkBYgY1xaYOUAcmmAWhrCQ/cL6DdHOE7TgLnhq3RAX6GPFvAxwnGZQ6+Z598WYA2LGrNy3ROYSwPmMgJ0GC4SGC+GtAA8GcDdMOBuGDA3DPs7hMwjyfseJ14mtpG/KcHTyQ2bTEYBvxxfWRi5JPKTKHKRKOPVFJvUYUKj08SIDK9ZgyHmDTMEU5cC1GXkcCZiZESaOKYcCbSCCcao0eUrzYDAG1q44BKOIdi9AW77iSAJsnQ/tPRVpjg0lzz9tGl/+BFTe9995uwXv2iO/+EfmCqq6Jq/8y1T85Uvmo77vmmCTzxsUq88bwpvLjeTbCamacv5AAbyNrE3swC5MuUBc7SDfORqNv8u6DH/vr8XQNdm7gDuZ2Evpy4A3DBF5cmyzbHhE5jL8V6PszGbVCyNM2K9woiVVg2YuSJ6uYLAHKaIIqycgJwiST4JzN0NCVbm3P8DMCfjg5YaJH5uzNrKyd8lpo0xjMBcFzt8aVmccSugbjFLt5ipk6tVJ1sbVSJQp/GAsqaUV+fUBKGVE3PngxEQiJOxwXG6shzXKqDMauLEtmncajVzurWaOqurE0Mnxk7fs4BQYC5EVpPGrJEzC6NaAb4Eb7zqv5w+V1aMdHexcwn+OClm5AJzw2grMnwY87jAlOuTojpmiBPCcBVaMzRxDZwkO+S+aW5lt1NjOvfudx5r4sLcAJirfQWtDyNQFyyalxGrHzDnB5x4xeQA0LqWIORmxCoWTgCuF0OEAJ36We8ydQJ2PFfsXIs0Yfw8fdjFzgnECdBp3NomgMhuTpo5D4/1vInbEnYutlfJ6DUAlRoErQ3sDGk4YAUZL7rITAtQVdVHsHEXQMWPmUHl87cTaYqaU2YmmjBZwFscVi5H+0OR0GC1QGQBeMOMWjMYI9K4duPo7uK4QtWDGtp/nHqzHYxZCTCWkWEZF0kMDo24Ud3Ueo0eYxdbjZaNrLv4cfQixy8T+XHa+AClIUaQfqJNXDIzMDbtgYnsFXjFKdpD04IHvZwHh2vXk8vYcb1oup9ZAl2P6UBdp3oe70n3mi2mAeDbxM8IwvTNwzzOd3n5+1MfhhGhC9NG156jlNjjSsbNG8LFmgTETcLMjQNOo4xafTxvEL3cCN/TygHqRokIGeU2QcacV2X39KR6iUTxod3wCGyj2xOY88DKhQBfAwC0MLq6GOCswHt8nciaMUbakcOnGEMztoOB85I9GAB4enB4dWp8iu3ejZ6ul69bia6pQwNy+YUl5rJyCNmZagRb/Rp9vJgsGtm5ujhJDhEwPMBu2AdjESFANUBqeTdhuW60YX4u8AJzftyrPlhyH+XsAnRi6LTE0GkJxC0wcwsRQvpcSgIhzZzHAXMLWjnp5vwH+TmAOw9AzY5YFztYbZ2XA/IAZ7b2z2rn7FjVmh709WI9nXS4Om8IzImNE6BzFgBPbJ0931jNnHWo6la6OTF7Gq/WvvGiqWbVA+wE5po3A9x4T6SbE4irXfcqWXNsNmDo6nm/GggZbobFFDPXW+lj7SZnrovGmh70R1ouzkcCc4ofEZATK+fngtgPoBNgW7z0nADf062NLQlxsQxxkXVaI+RelQGC0VwMNicKmIsybg3DzvkYk/k4JwXQ74Zg5QbZXPYz9vHgUnTDHuo9cgsU8x71Y+YYZow+BhNbAJhm16ww44SezgCIpmHYZtHCzbFmuMjeUPQIk4M/Zyz/U8asP4GN+wnH0E84Z/0FzJ1GrD+WqxXd0k0YuXnMD3K0ztHWUETvlnjuGVx/T5kItwnAWQoGLgUbF4ONG0TLJQergNsg9V2KHlGdl3LmAq8sGB+kl0uh9crK4MDItABLmIZxG3qbMNhtiNh3bjIFdIFjB+lq5ViWXq4gMAfATPK75NDMzWB4uHH2rHn/0iWy9RhtAuK0ZjgfT8DKZamPisI4RgBzadi5MuO+6wC5m1evmHlup0gmmEA2M3oCkAMYycE6ldBDi7VToPAEGmkBuym0YHMAtmuI/K8xYhN4mwbMzTaoGgyAx/e1psl6mwaoOWCugZEb7lbdnyLaZILokTLXjzHAVwnDhZojJtT1yv+TZjwZgc2KEJw7jHwjvRcJB+NVyWhadc1QowznwgRgb1TsHe7cInlyecBkDkA4AqDIAhbz/F85WMARNgICcinYuTTgLIN5Jg1xIaOgbrMch9KYLxgCGclybI7QNiJGbkSLfzMqMAc4HGXE6kS3MJUaAdBlYamGj8K+8TdRtl/uKKwo2jitMnrMAuBao+84PbsK7B1A3ydNXBJDQoqV4VyWZbqQgmWLsTmNA9ridKhGlwPGXlFv7zIzjHYuB6grrF9vimjmCm9pzAqwB8zFcf3HWAnAXBQAF3qFYw1Q189o1a8xKyuAtljL/9JLpo+Q6maic859+UvmCJVdB3/7t8zhz/y2w8g1f+vrpu3b3zCeH/2AjcljDpgrYr6Z3rwO1pp+Yow1d/i9JsXKcVx8CJD7z6lB89fpmPl3NG78lNDt6xgfpjE+CMxNkohRRGtf4jNbAjiP4R6e4LM8TtDyCNo5NWfkGbeOdtWgl4MIIs9PrJzDyKlzFW2b42aVzm3Rso+JnVNEiZi5cdojJhbp5hwjxD3LArlPdLO2c9LvBsi5uAhIv9LC6KMDMCdA5yy5W+9h5iyos4ydgJyTOycwpxouXHNaOvE7GXS6eFSAnMCcxqsaj1qQZpk4gTctATsBMt2Xvs4ydtYgoce0nLw6TsB+WAcvBeEeWAiBPOfnMjZRonoUelRLYE5xJclz1HkB5uRkTeiW8WqOD+8IH6QhMoHCaAKiZ9lBs7opqPZzIhkCyA2cQW8FU1fPibOF3W4rF/QGxqWNABE5M900M3gZsXrF1MHYdQHg2tHISSenZQGdwJxl6FzopPR4iwT+L72Gq3WpqSOOoxPg5tMIFW2ZRq1tAndQ8/0YH/wAPIG6ToBNK7o6PyPP7Cky5hh/pmDQstR6RWCmXGi4+mHq8hgA8mKNiFPJtWEIwORwPZJkNxAxBY/fjAUGHBA3TgvEDGzdZDBsRmHmYvWtsAeXAUU0OjCWTAHoMqyBfUfphd1i6tCxNZOD18Xr68Sx2kaeXM8q+vPeRUQLM1cm364AuBzmtUSpEpPzNrgNfRKNGt1v0LMKSPNTXRUBmCp+pBsHax/uVi+auV4BuqdgwWiBiDOWKPFvi7sRC5OvJxNIO67YZgBe9yYczThyE4yB/WhSugno7eb1ddGx2oPrNoF5YxjWLIk7d5zffwJAN6r2Bx5L87sJ0EWJlRnCCayw4BF+Vob7YbQtA4xZA4xBBObcjFjbcSC3kwXYB/UvMBeCnfUh1O0DgMUAhxrV5gCNUYBzBodtkdFK9L3jxg0b18PyEabpwfHViUC4jawkNxoTFzlK1ThfL9EYUb8SETTMnKq/6nHLNqOhaWO360M31wfr4uNkqjFrHxEFPW8jimaE6EHPKs2cw8wJkAm0EW0R4rOg5QXc9ewEiMLUufmcuzWKFeiruFHVzOLRcwin9ez9G93cgo5uQS+3GMjZej2xcm5p6dQewf+tUatAnRglmRy0BOLE1Fm2Tl9ryanaVDE2NFK3peWAOpZAnsarNmbEYe94roCcwJ0Fc+2YHgTopL+zgcELYA4nMWNVgbn6CjNXv2Glqd3E5xRmro3cPTdRJF70s4oi6YGZ6xGA41yh1S39nMPMLbBy1gQhp2q/8uUWrQGNVblYagXlZGVFqtHJOfVftEWgkRuElROYi4qZA8jdZea4MHg5N/kocQ+eIvgcZs5HnZCbUOMu8gI7t/L34j1048btw8QR3/IGTsB1ZMu9abJvvoqQ+w3n4jSFHu0a56ObMHLXcajeQSP3MSDuz3Gx/hR27i+YKvwlAO8vpZcDyP05hoQ/B8x9SLH9bTRt1wBy8+jlZIDIkRkXffIJ2IzHTRhmLrnsFUZgjFHlYoWhU2bcINo46eVCBASrxsuvCi/WAEAwqa5XWLjSzm3EUuwglmInIbGM3sS4beFiv5PRqvRyRGuU0YJJMzeBm3UcR24RNm703Z20BuwxU0fI9mKkep2R6hyMVZkx6yQmiHnOv/Nkmk1xPh4/etSMwdjpdprIj2vn2UxhNLgGuzVHhMmssug4j49SOTUCYMwC6kbQf43i1iyjjZ5A3K9gYTVFzAHW5jn3z3A7ydcTgLMyTN441wXdTtXA0gCw5gBYM4AqrSnGq5MI5J3n8bNK6K5zhM+rdsyJRuF+BgZIfd8ZIobyxESlqIEMcN4WmJM22sN5TVmWwyQmjF0Sq0cYrwsWB/1eHnNGnpGtVrGZrldMFjlcqAJzCY6dGM5rOVltyoN05RmWvnZyWrl2JismQGWzDmkBSIY57tOMbdOwwBm6ysXKDdNfntZCszmssTR/m6wAHSsDSzfM3yVJtEwY80IMLVwYBq0fdmxgKdpJzl0Cb0NoicWyZRmXJgFnMRkW0ALHMHRoJfk6hwmisO4tUwLMFWgDyQEKM6veNEn9DKQrUVaCfxPH8BDhZw+KjQPMeelg9TBW9RIO7CVTzvvccwS2P25qYOCOUNm199d+1Rz89V8zZ373c6aeEWv7d75peh/4vonixB6BJS7RwTrDZuIWWrk7HGu3OGZuYeAYA6SWiLz5S3pyzWTe/Ldiyvxb2jXex8U7xRh6HPnDOButCVj0CcbaU4C4aZjPaUww062MWIl5GaEKTWAuB5jLky+Yh6G7F8zZKBIbFuywcIA6+7icrTIzyNmqiJLFYG4m0sM1+WeXZeaUN/dzzFwH45guTt4dnOxbJUZm/QyYq4A67ZitnsVWeelk70SaVNohNGZVeKiTXYURop/lRJYA6u6ycgA5R0NXGbNanZwOQmuC0H1reBCLJzCnJRDoBGtWHlOcSVSVODhaA4ySfDhmZapwwCLtEQOEotolvZzA3NB5qGXGq1l2U2LmUtpF4dZJ8UFOsKsTmAuTyh1BWDuI2DZJ2GPscpUD5vxoODxQ/r27OflzMe7kYt4OKOlE8+VGwC8xv/RdHQCzVloC2mBcrOGhq6KZEyu3WEvXIdAHWNCYtQfXqkascrN6GUuKkdOSxiwBoJHmQiNWsXN9uETbGO92IKL10OvpZrzngvlSdZf6Y/tgptRSUSaeY643SGRH2Mz3R8ytyJC5FRuCDvY5QcFpgnZnwjFzJ5Mz1+Mp8nJCBB36Tbq500QvAWIZSw7CXmWI0xg+K2B20vRu2kk48OtOi4PGwZ1Uemn1rBDghJLn5DWBA7aMszZJh2ovTQqdAKM2gFEbcR8uwFgHrJzAUhxAJoNBL6ykB3ertHNuGLou6sx6yJvzw+BFAXDjMJCxTXuMi995mNFt/tgFQppxJW6EmaWCawQGcQj9Wy+VXC0yWWB6KOBmvY6WrqARK/EjGWJIioyc59qp9CJMWFElKXR0w+TpxWH0suTzZXjf4ujeInSiDuK0CsDQ9apejE5dMXNe2LQQLJofwNUJ8OoG2EUYlYySIaUmiWFA3ARGjDsA4jFG2h525u3oSdwAOR/MbiedhM10VXbhcu0kBb3hzbWmjvFELSdCrUswf9VoR9plnoDF87KB6EX3FGDMEdiN21F5UwjJPTg0BebEzkkzJ9DmArR1c7swOpVRib8Jn28tN6t7kXxiwZkKKHMehy1+l9FsxQAhtm4xKyc2TxszySb0uN3cCbw5DQ/Kmat0vC4Gc4sBncwPAnYyMDRoZCrDQwXM6VZgbrHpwTpZLZgToKtTFInGqhXzgwBdCz/PCQmGlROQa4eBs47WFkBQI0CurgLmOsjW6wHMCcgpLHhBM6dYEtykGCB6ZITggujjwniXmWNcJeAWArQtXk5mnEKBGavaTtYY7ElYII6lWBI5WTVmlZM1pNErozKrmfMzNfATj9BP7mU/ImzvMQwXgLluGDhFQrkArF1rliKngPHivcvALmbXrUBntMyUiPeY3AA7R+THDeJGPlD0CEDuQ0asGq/+WItj5s9hsH7KqPUnAL6PYe4+RmD/MaPPDxmz3sGkcJ3x6RxAbgrmLQ/DFn0CMPf4Yw6Yi2N6CMO4hWHoogA4Z6SKbk6AbqGHlQssFV6q81I0SRJgKBdrfttmM/oO6f4sjVkT5MulKTQvEm4tIDe6bztauV2wc7RYALImAVzTjEq1pghBHmcDPY6wfpyQ7CKfl7yyybg/e5pQ1wsXCXiFhWPdunTZ3OTrGwC5G+d5nPu3Ll+mU5Pv0U4wz7l7inO5cusE6nIAR7F0RUZsY7gytdT9OsFIdoZ8Oo1nSwAxAZwh9HZDABwZAoowejOweXOMYZUvNsXIcxqN3DQs3CSTnAkIAP2cHCaCkROHGJnCmAEc0/w+mfdg3RR0Tt/zEOdvL5FOAnJdbNYD67aZ5LsHYBB1rmQ8y2RokqaFCVy1JQwaRQwaRTR+BUa8eTR4WRyyaj2KOYkM0n4TsA9oE4DTmFXMnFg6NSUllA6hAH6O56RIDJ4fVy4r2WoJdJlJ8inj77EAazECyGNkViZoRBhiJfYg7YH1DWJa8eFc9r6BEYEomgGyAyMrmEoAunx0onooufexBmjEieAwHcYYlllFfA5gLrrsVUAZIA5wlqJ2axj9XIaVF6Bbs5bjFyMPLuo049ghATjAYQTwFlkCiycm75VX0M4thaFjEgKQ63v2edZzxvPMs3z9jOkFzNUD2k4C4I5+6jfMmc98xtSRM9cGK+fGiT1Ia8kIx+04o/5pPiM3SQH4kN/zA+JvbrFRuHGe0GO1jTRUm/+YiRszN27+z8KQ+d/pvr3D+H0CjWIBndwozPkkQG6ez/MN2PXrbMzmGK/OkNmnwOhR7ue5zTNqHUE/N4J+Lk9NWh79XFEjVpg53Y6KqVOVV6WTVYDORpTo+1rjNEcIyGlZA8QngTk1QAjIfSKYa2HM2s5JXgxdp07ssGwatWrJ3eosvq9xqnbMurW6Fqudc5ohWNqpO2nwlVGrzahS16PAnONoVVWQgoQroMwybwJvFtCJldPXVkdno0j0XEcnx61l8QaIIwkqnuQk8SQweQGlqWt8BIj0ASr9AMqAmEIl3nNQJ8/pwEczgCA2y+4qxU4tQXhwDGpeYG6YMWuC7CKBOT+6jTC7vRhj1zgnikxNLf+mBpaPHTixJH6Eq32I5PsAYV5Alwdg162YEUBcCwd4BwYHO17tg3nREpizY1bp5sTMtcFyuSmP98N46QO/oKtY6zByvXwdwfAQBciJlesFvMkEEd8JYGPM2kL2nAraa2C52sg68wJGQgCdOIYIVY+l6f+cJXdN1VZ30Ja9Hxt2QF2WaJIRQE2+22PKOF1vJYaxUQ+aDOydiurHXF4zyZrq7IXRcqHRaEI0W22yjDMHdh4wTby2RoBXFxrBLqJHupYKhAK0AVyhXVD9jHkzpy7DTp0y3Rt3mkYAWw0ZevUYPsTMKUtPpg+ZIDxo0ny8dz5AcS9ArhtmTho69/OwlDB0bU+84jCfkbeI+9iMOJffP8zJsYV2Bu+u9wBnfeaOb5CxRAsg7rTpAdBJLzgGkNXvOgWYLfB7qcVilBqzMVWZwTKmGBuX0ARmMC8MwcwNM0KObefCznvpZQ3CGobQzg3wemWC8PD37EfrFoZB6wfEuXGf+slKSsFcjuMOnoDNLPIaZnlfr7t4X6kLC584QzAw7kkcrX2M7AdgHgKMLVxceNu4yArcCeg1MoK9wg73AuOG8wiAmxldeHk8BgPhg2nxw8xF2TX76RR0bSSDbR26QpibbiI5uuUYRVvVJckEgK5HRggAmZ+x6uKlx8Sq21Gmi41aB00DbVtXEElEbtNOWNE9fI5xt+qzvdixLvBnN2/23/dJWsHn3ZogZICwMSQ2V07gzgI5h7HjHGJHqGLk7NKoVYBNujgxcGLl7IjVxpPUrH3ZXKWntQ7jQz31Xg1rifth7KqcuVYnmuT/Iu2/vxy98jNP8P/Y3XN29pyZM9MzkrqkKpWqVEYqVhWLRU9mMj29SXrvvbeZZLrw3lvYiEAYhEEAiIANIIDwPtKQLKOSNGpppe5V793Pc4GbDCapXnXPD/e8AMIjgPd97uO++OwAdAo+WL8cAK8ZICeZVV1z3TbNWioK7iHV2sNteebEysk31ye5lXOPqkl8FfQ3VhBoQa76NjA3zFQILVcULEBXAnNsAnVUihUgp0TrCBeDYdWSqLqkXE0ypF47LhaDVE0MneTnkLocoNA4QEpZ51H9X3uQigOPw27w98xQ6xF/+B7YD8DcY/ebIl1ka4CnXSTUzzGiX4SBuwiDaxcg7iIs3Of0eX0BiPviaYAcHqdLyGRaF2BZtpBEVwFnS0ipSwC1PLLp9G23mVEulGNIrWOHD5jQoQNcVI+accDaCB+XnBo4ctD4bttvl586kwHmsUp+jQDm4k8jufE76RgDxEWfforeMeQ0LqZ5gEIeGTlLeCdDV2LmTZg4wEQeKbJIxYoDdEUL5EiZEwjIAObmOArMyTsn35yYOSVbV2HudgF0kmK3BeTKaxP/3IY8dIwJ03SJBUIFRY52qgQ+uixgK8txDhk0y8oROCjC0Mhnlz3DBpgE7AiAZvgNfHlvAnDwjmUJVBQgAAqUyGot4pFbgsFbxONWhAnU95I8GWdpWoX8ZlNvMGKS92/01XdIfDIakF5QL5vYdjbAnTrPcXsKO0buJEwhYC7J7xBDLcq0ILfSf5cmSDHDz5nEUzkBeztJYe0UZflTvGamZBnSDF91tPJaFSsnMKeVVGqV0ENUzBwbhhhfE+Xzo1z7omwepj/mGgiYiwDm5JGbIoQySVXMFCMBI/xfJl6GiHmaczIgzgMj60VWH2LO7ujdSKaSPkmUCsQN7KdImjVMQfrYkTsAZPdaIDeNVDopMAdA04qwJgFlkxT8xgB4KTYPc3jmskiuCVKuM4QhovcK0OGRO3bMDB8+bIbZKGgc3DCS6pVgLgiYG2Sz0fWrnzOxhPFzf/JHpuV7f2a6f/Ij4/nFz8zwDdeaGK/ROV7bBTYrawr7IOV/wf/kPD2GqzC9mjiyTk/hF0Gv+df5tPmvCxnzd1ND5stgt9lVFyGET4oamAS+2jxBpSXeuxuw6+sULi/DxC2qfLkTWw5gLtUNmCPRKlYu5WF5S2AuK88cAE5Azd22xcBlWVXHy51zmtsKmLPlwcitjp1bYJxXadFvW14CcfLLqWvuG8xcGxcBAboSqAOMlP1z8tC5yhKVCuvELiCnJWbOGaNdstWxdbaaQNIqcqtYOe3qR8oeOQE5pVpdLYlYNAEvHR1AEwMnX5wtCQbQ6fbeHjonsQoM2q8Xy2eDEPjtytUl6rQLCUDCzI19TJDiE3YfZZk1QnFwlBSrZFYFICZ5A08oOURx8Aw7tFl6i+Ls7MbPnjJ9xOO9XHxH+OdHYejm2rlYtzL5gRPI5Cfsst+QB4zUI5R5CBl0EOnPSqywN91clPtgbgTgBmHwtAZIv35dZuUCDGMnZq7EzsFQMYdVYE5ju0bpkou/zlQLmDcFIATkPIA7hSDGCRUEKBMOqlT4NS74+Mc01iuFzCrPXKHNQ5+f5oBi0MRXthocY5DymCn6hphf2mnLgiW7biK5bk1E7XFpYBTauM/EKAguMPZrnXFYSxQNrwDoNgEnC1SdJCgjHkIubeGEpNmqSvEOPwSAvo+pFw/AipJaHeB3CtGnNATQCsIWesWg8fy00rvXxgoB7gaRHPoBSBpiLxlTYC4ohhMQ50Fu9cPSBZCfvYfosaOmZFCeRMaZRag6GYSprObxTsDvalu/+efZvPnDdJITYTcgDsBJ6GOxf9As+ZGPYRlXAXTrVK4sMIN2hfsZ/r4w3rmkAB+FwrPI0RP8vtNI0+HnYV0BcgEA3Ci75wnk1jEYxCC+uSDAewRPWxggN4a8OsyoN81fjX7ISZgewjkS0CnYuDSgMUdaeKamkc3FCaZUvMORSQ7IRDNsDOJsDKboyxpmNuUoPqBxLk59VN3UwdIJzJ1Bdm0A2PUzlzBMkm8Q6WzkTc1jJXn5/ONIskeRZ/GNPHwHTB3dd8iHklQlmYqRc6uUVFV9kJg2GFGAnq0Ewe/aI/ZHrLve/8/yXFJQ2/sy/X6wc0GCEwJuzk7hwk9OdvVxbrByrUJO5USr88y5EYClmc4lcOeAnY42AFGuHVG/nFsq/dXvJRDn0q6SXfcmWesePgqYY1oKQE7lwUq1loCcJkKUZFbnmWt0MiugrlmPI1+KmeuhX05ArhvvnHrmXABCnjkFIJRmFaArVZO8bVk6SagCbXuXA3Ji674a2QWQq2ejJ7+c/HECc+qXg5W7EsyF6K0ahJWT1Dp4gtcHYK4UgIB9xQPZD6vYC5AL8HdMAkbjAPg4iTzJrPnHj5sFwNw68uV5pEyVAu88/7xNr17k/iUA3efyxwHofiNmDlD3JazcFwJzjz9uzsOKbBFkWAPILdx5p5lHMk0C3MaRWEM30S93C+wcYG5CEx6OcuHmYwJuPi1KhAPcHzh0CA8Ts1eRXKcJR8QeRzYDyMkvF4cNiQLo4ozviuOZS+NVysH+5KlemWMkWZrJBsnXGLCuKRCAngKp1AKgTiv/Frc57+YtoAPYwW5l33nXpElQpgF2Omap65H0usQ52PrpdPz4hFngPVb8gLAEgaECPXVzpMAzfE8tlRDnqdbI4qVLf0xgAKYu8SFdcWW2ToBODFsC+XGaWpOp9wE7gLMocvDMx3wugDsJqMpKfsNzVuR6UWTzn6N/bVrBJJjIcUatxXiPKjQwiV9wBOZ9hDDVBPaY4cfoNYSRa8Yb3Mp5zce1YAo/7fypM3TkNXL+QCGg8y3KNSmCzDfJNWoYoB+ArfW9wTWTbskxEthRGCNVlMRUvQWQEysnMKdjnMdmAHJa6sGb1tQkOum0Ipj4o7zWZnmtJfkbE58AOsUg8hwk8MslYSOTbBZnAdlxamKmnuX8Rw/hMKPbhgFn1rsGiBui2y1Ez5sYOYG48FEkeNYkYa4IgG7qDjYfeN6mCCsIyEXvusdExLYdOmwmYXFjsG+zgMP08eMmA1OXAtDFYfwE5sZh5EYBcCO8rnQcAtQFkFdLC4n1wAFkVl6Dt9xguq/+mZ3s0PS9PzVdjPLy/uyvTejaa9iQ7DNZAGgRVm4VG8I23s2L/E++gCndJiG9wGtnCz/m75ic8s8zUWPWiuZf8glzPthjNkg3r9ItN18B8MdbnwEIq5KkiOdwEUBXpAZmnhFo8xQwq4g5DahLA+YyMHJzALiMjxowAToPgUnYOAE5eeccS+ek1r0FwnrMgjomSGjlGQnmAJ3A3d5VkAyr3jqNBeP7fgPMtb7CrpW28ZYXOenRa9TKsZOTfpdYOkCcTyk5+qn8JN8cU+d7EzBnFxcQTvwD75aKR/1cSAIAObWY2/mOfK2SrK5PbhCQJTCmAIMYtCBAT2DOz+fq6DrnxNBF1CtHoKEE0gBk5UJhfb1kVH1PfV1Qpm6NC0NWDfO5dkwYpuYxSovHAXHWLyffHC/mSV7IETwDintPqjgY8+ck0WR552blnVOaleHH8ZoqTrAfY5h+ybSw/OjrcYYfZ7voWQPRj5KqGqaVf4i5en7YOQ9JRC9sjY8kohfw5sMI6ody9iMpKhHpx0gfYNmjLROG+RCLh1esT+APtqcDANhOWKITtq6Lx/yAn8jLGE8plhylfHcQ4DaCgXYIUBcACHnlqYOpm2I+a4KQwexJ/BXMYk1XM/S3ndmkfUOwjM1Iw2dgFWmo7vGbjOTFjl4zDXs0iGdsBI9XoX/AXJycMaswWxr1JSCkOpIRWKsYMmmK+0udPnYk/SSuGP31/in6kt40vQDXPti5QUaMjT7Mc3QPsuDdmiPL7wUI6sMb16fk6bNIwk9x0QQQddMh1MfzNPYckXeSrXpuupAvfbB1IZ63IGEQP6GSICe7AH45eeZ8SNby1KV4LoYo5PUxQWKcqRc+evbCb39qtnpC5h9iWSpJpmlh7zZJPIIrJFzFQKoceY7+vMLwmNmanrHBj1U8gRE8c8OEFuL08mVr2T1VtXDSZuTSa0jwlC8n3oZFeQIWmILjCUaAhZmdGgB0e+kEHFR0HkA3InkVID+JVDKLVJuqBEQC5GaQcqe4PcuEkAjSawAGd/hjJdIa8L00kZyWP5MYe1cHv28dfsxKE0GqGeFC43n9ddMGg9KE/6SBn9GI3NpJrL/nGd5XnGAH8CN5nn2MGhPkxuPHYOho1cdLNcLF31uWUB17Jj+rK/ouMXAlRqz1KUp3qb0QiPOSYhfwE3iT3OqlomRQBcIqGy7PZ3Us/NeKg/W+0/u8zMrJN+fmrerolpsKIYDnAJ2kVjvNoVwzoukPXTCLmjgjMOd65vZ651QW3IDEWv/IMebXHqMWCKmVDrlOeeeQWesBdwpCdGrUl8Z3USjcCBBqU4EwbF0LknQHz1EnTH0HJctaKg227ByMfZ/1zomdQ2rl2M/5wsuJXKO9QprYwMlc4E3ATYBOt0MwIFZmhZEbpyJiQvKqpFTWCPflm9MKA+bkl9NxCBP6gJKsGKtHOecMyysnQAdjMihQBzMXhLnyvsR7CyZOMmsABnbq2Udgu/AXPcR0BUYSJR++F9/R/WaeqQAr1JSswqasIWVuUtS7QzL0N0jyv8Pr9AcY3d8D7H6Ln+53gLkvqYq4hFfpAsnCCzAkO1SOLAPYcrAhM6QDwzfdYIbomAvddL0NQUwD8kYPcxEVE8fHfTB3Mp8PcaFVAGKci/I0F+U4F/0YKw7jN0O33AzzWeNIuWmFIPDP5SkFzsMA5ZG65t8BwMAIzeGpy2IbmGeTUiTgUySlWgR0zTOCLM/KAdrmOL9mAXVZmLk8m5p5Vv5tDXF/lzmfXGR1n5Xj/hwb6ywTVdKwYZlX32C9bpIwlklY8TS+0zwX8oJNxpaKbhWemOHnJQCOaU2dYGzYPF6qggpxAWgZCnTTvCeTeN8SjBdLCgRqQoKKdU8jnSLTZZFxk3ztKHUvfpLBStgqbZvg958hhBLDIjFJCGUc9n2Qc0gvm1d1ivbejSWHa8MoXZNx/rYs3ysFiJtlTcPETfKaCH+EBA+bOYDP0M/4qUFS2BE8XJkaCodJuiZ4Lc3wOowzrUTF+Ar7RQjVxJFhZzSei9sCcBPMIJ2kq86CU1jHaRi5KEEHsYgCs2kSvyn8cgJzWUBdjsfyfDwHm5Wm23JGPYGklwXcg/z/h5A7x2DZLPtmGbh7AGz3mWmA3PQxXg+sCOAuIraOFeV29CivldsOmfF9B8wkXz/N6y1KYjUO4JuB8YsTlIjeDYOHtBrme4cBfKO89iTh+3ntOTlfLLB/382wclfByv1HU/vdPzFtP/hz08PUkgHk1QgWgSQpbI2oW3uStDbp6G3Omxd4vV0AlK+/x+sMcmaHtop/mBo3/9+FnDGbi+Yf0tNU1nBOJryyQi3JBonldQDbMin2Amxnluc4A1jO8v7PkVIvwtAVlWaFkcv2QfJ4BOYUfMDv6GP2LhUlacZ6pQPYesppVheE0NGVBv+bR4G6cnDiys8Xu+cYvW8ycwC5dgzQbS9z4uME30bjeAdlnl1cAFRZoukQAmk+wJztoXNpV76un6/zvoF8SOGoTz1VgDuBNy37+Sok5usF1AYIJ8jTpoJfATPngbsMyq7w0SnYoFCDD1N3UF+naoWyxOq8c1ayBcypYsGmZu1Sl5YYQQ2tVgiDr2ONUkcwwQkzwu5qmuZnvTEigLkpwFxU5YmMK0mwO5rFczGJxNrLDrGeUTQN7Lg87OQmaRmPY1Idw1wb4AXhZ7foxzvnQT7rI93aRwLRg+dJYC7AG1XG+aCSkMinPuottLwURPr1mDxiNvHK84fs2ouptIs3RAfdOu28GToAdb146IIwcUEBI1g6Hx46pVuDmgwBoBsG4E3A2kXpmEt/Sn9SPVp7PTUkZzH9n23kpFDPc3aWcMgZ5EdNRhhmzBVTHijVXWFmqSTIcWTTEaZGjMHeyWM2jISqMWBtNJU3UdERIBAQh7mab2UUWF27iRCvnwDohF/FHA475iGA4adbz4fE2kuitZ9k6wCRex/yZy9eMw8VHKGXkC1YQwC40POwds/AlvK94zBhYRi6PjxxSv6O8PmDsHYBwFwAACdAN4j8HOTkp463IWSJyWdJhvKcqKIlDMgNv0t8nySvfr8sHXgxflfVqeTxq63CxC0T8iiOwspFZ8xuIm2+yOTNGsXJMy1dFqhmG5kO0UBZYwNvEIDwOM/nJJJIlBWkPkU9c6P0QI0CQAOAbA8lzz68kH7+TwOkmcfpj5shQJGroGsIn1yRUW/zvT476k1gLs5IuBGA3Ci+mNkaEscAumiNyo2bSUJRxEyX1QzVB3ECOPGGKpukHkEG8ML2NbEhqKJgug7PSQOSWCdsRx9MTM/TWB6eUgCCzQJAxQ9g6X8KOR8wZGVRO4Qe7xjASIDOMejOEiFZ1UmxYvKGeV+O8v7y8V4tee640JQDTQ4Yun5JJ736NKtZ7Hw5/CCZ1QK68uQHO96L5brnxM45/5zGc4lV0wQHya59mP31sdLM1RKY65Icy98jZk4sXQNyagMArgnZsYnJDo0wkk2PaKzXvUiy95qaBwF5AnhIk1qNj/M5gLlW2C0L5spJ1hZ+zxak1mYSwG1MWrCADsm1n3FaAnI+AJwFc+X7QdizEGMAQ8xSFXhz0uoQJ3cH5gTkLJjjJK8RXhbMKdEqWZU1xuMaCSbf3BAXgyDpuCHmQV4GczAtASQdP5JOEHBZAnOktqkh6QW8+R+RzPooI5Lwjj7ABfJeLoJIrSn8c3PUlOSp+yjioxSo2yBksIuk+SW9bb9Hlv8D7NBvYOwuAeJ+i/H8C+oiLh5/yJzHv3SBC/QuXrgVSoHnuVAnYT0mYeQE5gZZY4QhJrjohiV54Y0b5LbShCGkMEmuYS6+6guLwa6oBHZWQA4Ql4D9S5BWnGWlKcAtAOKWYcEWdCGFsVpC7tLS43lkzDygoQCwEqBbkOQK+1Zg5cXAAeYynGctmHsPIzrArcgs0yKArgCA0+087F32Ddg3ATiAXBqGWysFiEtybtYxDzNeYFOlMIVYvhlNLIDtFqhLYnmwYI7C5TzSbAFFxnbWySQPyNKkg+ynBBtIQGr+a06Ps+Z4PIUfbwaf3zhJ82HkvCjfMwczmFIPG4BO48iKeLRS/AxJrmGVilMwb68LWDS89LH1w5L2M2/Xz1SP8IdYSPC0hd8FBL4Hm0YgQX15U5AQumZpNFmBhGsB0JGFAbaATqlWponYxet1VkuNDbyOI7ymBOLcmsCrOEGIagr2bZJjmNfKGNe3MXr/xknJx5BZk/xPsqwMJEaCQEuUYItGt43BmokxkxQaIQwTpTMuAgibBJDF8PnGKfmdQblIEuqbgZ0TiJs6dMxMMW986jak+n0HzfitvMYAdBNMvBm/9TZCCocAfbebKH65KMzcFAzeOGCu5J0DzMmXeXA/r71D9nUnMNd/03WMnPsL89l/+J9NzXf+yPTgkxu4+hdm/PprTRJ5tUBgR3U759nUXOQ9sAP7e57X3Xn8mWsAug3+d3/wecy/ZmaNWS7AzBXMH6IjNB1A5KDWFbFfrZJWXSXssEjNyzxgLsN7PyNQx8ZNrJw8c8uwceqYm+svL7xyCj8IzKUAcynAXDLINUZju/YAs38XmIN5c4ydBYEDJQDoKk4coPsGmOtEWlX4QWycVreOgLluRgPJN2fLhPHPdMkzp0kQ8s9p148s2/3SA9ynYuJ1XpSvYaKWrAOw0hIItGXEHC0zxwVDYE7JU1c7Iv+bPiYGT0fJrwJqelyf7yeZZxOqAnHlZKuTVy/31unjADo3eqiUrJVXSCOJSoBOawRZZZwXt8BcFKo8yg5o6rP3LZibBszFoLWjGGCnz2FWpgW7HURfi9+jlZ1lgPthZv9N1dfAZp0C+HDBxc/h4Q3q42Tho0/MwwVfHio/gE3dZIP46IZ40w4J2AngcfH3sTTr0weA85Nq1dGLFNsDK9dLqqePvh0P/WUeJV75Pj7kVh9+OIG6EABuAKreToHAL5ZkrFb6BL4Ket/yla3mS1/YbHUFmARRDcj8iP/Ru4Bp2AR8a9k2dHYKhPMdeOQY9VXs8CED9sNOVfD80kyOv238jNikdoICHZaVE6gT4JnT13b6zYIKg0nLygMXghnzAHaUuu2nPNhLklXLB7ALADz7+Nu7+dv7AEJ9SJFBQNwkvW5xSnpHKNaVTBsjqh8HFPqRlQf5O8PIx4MqEia2H8RXMs7jMTyB4/IQ4s1rpURYabAYqdY86d2xNz5hKPU7gA8urIDWSSRTTbxIthF2IPAwAwOZYPxacWzcbMYTZmVy2vx2rmAuxVJmDpZSADdFb16mDoobdm4edi4MMzekLj9kYS8Mqp/C4CHk8SH9X1Uvwwi2Pk5QvUgMXv5X45QDz+CXy8LELTAdZB0WcDkYMknKmGcbWng+qSo5BeuGDDR5WrU31aRreZ4b6OFjFNE4fs1JjNRThG9itMXPwvpOYfQeevM904pnrp7Xi0ISvZxw+2BePFywPS8AkpFaA7A3wZdZyKweQI+do6zXvph0NjU2cWrvl/rh3Pg9D2OiFHiwoQfe92Llhtgw6b6Anhi7flWbKM2qkX1i5yWrauwf329vcbjAm4Cc7ZRkyWKxF8g5MCfAJkZO3rkOTWUAnAnMOX9dN493ql4Epq0VYNoJIOuW9437Amn1j8BEPg5zDcBpYzxXI0Cu4SEeA9g1wVzVPwxzR1BARcFa9dyug9Vq4ns1SmZV1xylwa38jq1IrQJ0bXjTujSblXoSATgBuSvBXACGQ51wmtk6iHQlACcgp9s6fl1iJQWt4AMXWZUDK9WqJdnVSq/cFjM3iEQW2gPmBstgzstm0we4DDCmzfsq/49neM4ewrMEmBuHgYs8wXuCOZ1T9x6jYPUuqh0eMAW62xYAcmtciNe5MG9wUb6I1Ccw96UKgmGKLhG22QUwXGSdB8jtYFTfxaO0i09uG0/U8h1HTJ6LZgLGTWAupOkPXBhHkVzHYVHCXEBHBeiOHrOm9HExKLqQA+TifM8EyUSNaErjj0szJkwrBQuYgE3OwCQLuG1x/lwnTCBQt0LtxRIX1nnYuhzn1ixAKE1YI8Pvm6U3LvcasiuhhzwrzWY5DVCTb04MXAHJdQEA51YBUCf2LqPP2wPkki++wjgx+kFZAnhFATmUlHnCa5JqxZ5lAXDzALh5phkssHkvMiJsXmAOv/RilfonqSbBbrPA7SITJgp44+bZyBeZf6v7ea4DKRSbWUz107CLUwAHgcMsv6OmIszCzKnkeEvhBkBhmvLvNOn5SYJVA1JxYN19WCn6eB7bCJW04PHqeZLNGRUug7zPxwFWqgtJy9uHDSgD0FD9ia1CIbiXosw2AZBLstGY47VVIO06z+supx46fOHTSKvj7wLcAHMxMW+EMySrxsXKsSZ57ocBa77HuAY9hs2Fnz2GTB5BXo1DYkRhttQpqBqaMFL8OEBrguMUbOwszG7iIeYEsymYAIiJlROYS6BeZFAUMnTNJUmlxvCNRwTomNoQ5ZwZY8WRayMEGsJMbxi75TYzju9uCt/dJMnVKYqBI7zGJLkKJA4fPoKcDxuI1K8anIBGzl37K1NLBcm5P/7fTDNTHvxMLBmHUY4f2GfyeDeXkfy3YIW/0EYGQH2J/8lF2NddQPcGr7/PqYD5/4yNGpPLkGLNmf86nzK/IcU6Tx3JHIROQfU11LcUYOTntXjP6jktshlTJUmxTZ455vzSMVcCc+qYY9ExVwJzTV8Dc5lgKQjxP7r2MnpfG/8FQ/cNMKeROkqv2pms5RoSPaalahJNhJC/ppUdtYZYC8iVpkWojw5WABDnlWEaiUaPOzAnEOfAXECBB0CcwJyrDxFg0xKAk1zqpFYH6AZh5QYY/K15qwo7CABKYg3C8rmfIUA3qmSrAhF45FwhqkDcMCfqUXnmkFt1HGF8zxjDrMXOTVmJlbFN3Nac1gh9OwJ0EWbURdh9DZ/4yLQiXTS9BNCEYh/ljTzOm3uKi22YGLnAXBc+lU48TR5kVoE5L2NJxL4FAGGDyKghAM0ovgglH0OAATE5Kpv18KIXgPNpgDs7mh7M7u28yHvwGXgBdH5MpAJ+fjrpfLBzARgp9RNN0tM2zHEC/1zmQ/T6TypJjZ7Cr6WW8Qb0/E4odkZtkfr0A0pGAHszAJS51j5kvS5YIZg12LoxPc7nTwGIfACqEF+foEZkKxA220HCAoC+DFUmaUZhZVVn0thlGawCIDBLWCCGPBkGJPoZS6OuJC9p1iDy6iDjvQLc9hDcUG+ej0LdUSTITvqHehihlQQcJknDjrzJPFv6lYKqWYGZG4BxnMBnN/UErATVLp7DAnMPUUmCRPMCO8wnSRwSsBg8juTJJInVsy3mUnuAROe7AJ6XABtcHGEMJ5GA55CJi0y6SFMSPNnUbqbpz1ukbmVlKmoyQYAWqV35A9eGxvE/EgChYHkOVi4Bk5lkTNkMqbMxgiYjjNoJ2jAKkiMnXv3vvLBkffyfejkZdbOb7MPoO8z/f+o9NgKnK0y2uQ2P3gBDl4MASkClksKwc8MnTpvgex/CRsMiVjI2DHYu0cS8WzyYE7yuwoRvtMZpi4/AzE1+xuuPz+9maHUvzMI4CeoxLoC+13m+XwIovwgL+rzG7PFawwc2QJrVb3sh5XctMen2vcdGTPcdS+4Y9T5Am4ISnQxwby/LrQJv3aTYBeTkrZN1Ql8ne4W+n/u+1jIhll0bMDZsYuqUYhWQs5NfWDLvW1ZOs2LLUyHsTNYymJO82gSYU62IakoE8ErdcbBsALamx6gpQWLsEgDj2PAILNujekwyLPUiyI1tTwD6BO6epOaE6pHGR+8h6cr8VvXK8X1qYe606mHo6rjfCHvZToVLB2nc9ndfMG3MaO2knFcyq8DcXmZODJ3uO4AnQBdExgriQRKIG8CXpNsCc5JcXZJ1AlZuguDDOMBNS31yWioJVv+cDT4g14rpG0NiDSOp6TiEQjCAqd2HH8rD7+R5k+qeV59mhjAewAeOkZZGeoKFneZiG74PIznM3CwlqHmYuiUu/BvM7NzBh7YOkNsA8P8GputvqPj4QoXBMHLnKW7dhT3b5QK8DXDYxp+0IzBHE/869SMFJj2kkLKmb77ZDNPdNfTra5gEcQMFwvvonCMQwQV0FH+cGBmlFKfV7A+ImyWRmMR/l6FANkNqNQ9wzLHmWFm8emn8cjnYnSUYuQ2A3BrqxiIgTuxcEal1DjAhsJd56QU+9znAHyCQYxZZMg/LlmNZyZQZxZJXl/DDLX/IjFbmFS/x/lgEoIlxE5BL8XmSUxO8X2ZpGdBoqVluC8jlAXtFGDlJrPOct+dgznKEIpZ4v6mXTmXDK2ysFmDjCgpNEJ5YwWazia1mo4kpEI2UBzfQO1cDI8b7dYFN/SJrga8X+MvyvRKAw2mmVkwja0e5LkxRBRNHYs3jiV3Gb51Djk0AJGOM9BvlWuGj4qO0ccdTjeztJxDgZbSaD/Y98CwEwPNP4b97AQmWUVkAsAS+PuvbA5Cl6EdTcjaGFDtD6XSa11NO4IOZq1p5bqdVv4X/cpLXxQR+PkmrCmakkFQT8gDy/EdgrEYBbX5YrD5GtHkBk0EYuCFAfgjmbURl0Eidw6ScwwD5cVhZsWYRwFyS/38GED+L3y1CqCFGPUlc7BwBsSSALgtIzdJFl+JvnIWli6Fm7AVzUdKwUwC6CYDcxP6DZgIv3iTALaKQBK+xWV6jMVi/MZjAIcIOwwrZ8Hv4b73VtBNyaPjh903LD75nPFf9lNcsPjlY5AR2gCJTSVboTtyCHf6Cap7f44/7Aub2EszueeT6TST2i/iV/8HnM/8EoPun6XHzj5FRc5HpD6v0+m0SPlkX80nIJcema46NXA7QPM/zusjUjyKJ1kJrBWPbON9zzFswV5rJWgJzyKx45xwzl4KZE5hTEGLv+u8Bdg7MudFfrqtO97/JzCFFdKu9XeZkQFsv/pYr7+sxeVHatINmly2mzqNaEgve2P2rZJQlmVUsm5a3LLP2yVensUJUhwQ/RDZ9X6EFlQgTUCizbQJw+nwBOt22zJx8cQA6fY7YussgjwuJLjBa8uaN8DEH5lSGWhohJlYONu6DEqDTUczcKCdMsXPjRLRHSfWMcH9M4A7vigVzpJYm8UOEeNO0AOQ6SDWNYIqdqq+2QC7SUAebUolp+RPYTGazcsIYeO1tE3qRofePciFDUg0A5AaZbBDiOAo7NaKxT+xWgvfwxuVFH+AYYFcWkMEdabUH46gH30EAcDDAjkaAb4CPD4rNQ3ZUUlZG/HFJiwQLEu9Qfkl32zRyZwj2LQa7FqNnbYButTYGFrcrFIEEma3vNBveEbPuJ8TANIi5JrxyyLGDr5PY/AAm7iNAKRMaRmC10nzub8Iz5suJGXqO/MiE7YALzTutt8W76q2bOdsAhV+Hf6DB5EnJxkh+jgDGgnjm/MirAYqTvQQY+lkeQOjkK2+xw22gOgMGk561JZKey7BmM4wI8+KX64JtbNMoL8DcDGO/oqRU/cfYKBziezCbNQiAizxKGOZx5NnjL5iZl/ArPf2WGXmepNbbp03PE69xUQfo8/uHkYpH8AAquJEjsDELK6fZsxOMKUv4qAjBM5enR0+jyjSbdnNk0iz0AloBqRkAXQSGM1/RYjaQXJMAOtXAhAGbITx6w4DREpgjIACY68P/0cuusZdYfZBRNePv4rmEfUs0NgPkAngovMinXXREdSFRN/Lah0HkJB4+SeCC+5lGYuqUUOeZ/zvDtJEwF48RqP8hpJwQTMEYvVkDXLzanmaGLPUl45SijnIh7H+dAmtYuZ4XYDwZT+UlnalqkH6NvXpafWv0HbIBE/Byo/msRYL3ou67Oai6LXZdwQMlSdUtqftuUyeQJsAmIKel7+c2drrtNlK2UFwbu/J8ZrF/Sq+LyXNyrFLwknolmbqScVf+Kx+cUquNj98BEJPnTaANJo3VhnzYiU+sHeDWzHBsrQ6kxi4GjvcwQaAbRqqHGaW93O4A6LQ8AfsGwGsC3DVxrH34LlPzEMlXWL0apNkGjfXCM9fO79jORs+COXxzNgjxIVL/lZ45wNxegOfHj6TqEoG4AClU3Raoc0lWeedKvjl8l1cAOgG5EQE5dvlaw5irx2n2n0QyGwfQDXPhHUIW8+Nv6mcua9+bMN4v87sK2N57mBF2SE+SWZ9+1Izdh5/oriMm/gCJ1ieYBMHzscHrYovz1MrzT5pNakH+nqkD/4D5/xLgaEMADiB3gTqIHbxtAnNbgLHt++8H1N1jVkmq5g7tN3FYuLHrrjX+n//MMh1jgLlJgNzILbeaEYBemIvqBIyJmJhZwEeSvrAUsq2A3Bw/Jwd4K1JKXGDlYdgE6DIUAaeRunKwhGLhtPL45ErSKkEIgJ6KhedhUIqcS3NM1smRyC3idVsAoM2/+iafQxgCOXUFELdO6nMdu8IatoXl9zGkA+ZyAL00PrnkK0imYuIAcXFKkuNssnQ/B9hb4HMX6BYrEpgosDFSyfA81VNF2LilClg2jjnJqLz3BLoKMHQCeDtNDWarucFsNFMqDKhbxmZjWTlAnL5uifftAp+b14xS/HjT1MGM4ncN8bwM43MN41Oc5LmI8PeNw9qNwj4OPPUMm35IEGw1PQCdfljSAPdDgO5hAPEoYDaM/24CeTrC8xN9gwkwyNERZNEw/kJJo5rOYMt9mdeaQnrNct3SUcEGhTRSqE0pZo4mCNTECXLIH6evERs3q+44wHSCcV0zzMOdZoLIKAxqiM5B1Y8IyA3edZcZwBMZggkbQeoMA+gm5GMjwDAK4JqEmbXlvwD5FLJ98kGmOVDTlOC6JZl1FrIiCSmRBqhqpbjmCdAJzEVh6cTMzcLAzQi4ARIjCkYQcNAxymMz+v68Pmc1YQQAF2JTMQxDPMLHPTfeYJp/+mNTz8zVbuTVkeuuMZM332hmCD1kYI+Vyl7n9b5Dj+cXjBj7HZVRX7zxjrn0zgewcx+YTVjTDcJm21SNbaGOfN7XbS71dpglGM9FQi1blEOv1cLAEUDJ8z7NkmrNcZznsTkAXbaeY9M5VC1aEBjxlu91QE5gjskPzGT9Csy1mRQgLnMFkBOo++8Fcy4Fq0oTJ7fqsW+Aub4XAHACc4C1DutZwZ+jck/rW1HiTVUGDACnWV3MXBcXDw9N6pJglHzVBUMn/SDG6YDkTk7oTjpV1Yl67AIq9AXI9QH4+lmD8ukQUnBjufT5bpyYQJsYOJt4LVeY2NtKvbqFdPTVnEil+GBPyhcTHTV/UtKqgJxWyTPHtASMzercUSooJHCHX0ax7xn+ebOM74gyr26SVmgvDeV1nDw7GZ00ScI10Y7HqYPUY2sru+kKqi/ep8oFiZUOsYkPSMNqpqfYJkILNtygUVWY9gOSU3nTepFRPQA3DWgfIBgRpCxRt/t50evxQd7Ubg3wpgjC2tkwgCYP4ClTfUcIiTGKLLkAo1akIHiaIt5JakjSTH5InEO2A9T5mV7Qp6AAH0siHS4BWIrdAbPqQfrjfoSQxNg7SHvvn6UzroFwSDX/Q5hHJjXME5rYIL1a4POjyKsTTDMI46kTcxdST5LmvnJ/Bgk2A8BL4sUboz9OsmoQUDaMVKpqll5CCz1MvgjCzI3T46ah8m0kP5dbu80/xTJmu38IJgfQDKsYZ+TXBEAuAgMXuh9v4mEYPQCdwFwvY8ICdzB0+VFGvj3DbFKmS7QdY37pMapyHoPVe+UjAAyVHs8gWxDyiOKXm6xptv14AwQPej75zATlWWtqNZMdFDJSjrw+MW0rWTIweJKepwGlKQIjuVpGuHQSBOkI4p9B8oTZFBM6Qs9cqAzmfLczl5Vovmaz9tON1EujeZAdeOIsMxkZh5btoCcoQJ2Lpmh09Zk0smuK1PD46SrYlvfwezJGp5G4Ogxeht9pHjAnuXWMtvsgFwQPjIGP3fuowBwR+jpOllU083dycu8n/aflhYXxvq6uN15nr8Oa8f5TsKAThq35CcARfW0CXgJsek9a9kxeOFUNCXyxLHPHY7JRCMjp8/Vx3RcTL/DnNkv6evd17vsI0OlzbZVIOY1qf6YkXTHsfL2+j5vsoPOFCzO4JK2AnasbaS6DuhKYuxdmjnoSwNlXi8JfgEszCU6tVgpz21jtpDk7GJzdypieBqYiND4mf91DgMLjyKz3muoHbzdVALrKh2431fjnGtiENvE7tnJuEDsnMNfFOaCLehIH6FwAQuBOt8XK+TGUa3arA3ACdA7YSXaV1FoKQhB2gIWboDh4kpO+W2GGsY8yqHuENUo1yRjnmQmmz0xdBnOEIPgZPmQxD79PP/Jvz6uwiFSqNADm2hkQHga4TtP7NQIrN8bIrBhgLos0tsisyfVXnjObrzIBgmLUzeefNv/po/fNf+H1dAm5cwEAtkyicJtG/k2k0Q0YOS2BuR1YmDW6uHKH9pkYxvExWLm9YG6CwMMYS765CPJaFCZvBiYmoTFN6gjjgi5Al0VSFZjTEiPnVobbSZKsAmwZpN8kVoEEAY3sa4A2gTqYoTmsLHkA4AJBhUUA2RLn1EUA2gps2jIBh4U38dohqwq8LTNKcYXE6ipgblUMHY/JO6fEa47Ptx46lgDeHAAvx7m5wKZoka9b/ISkK961eaZL5Fhi09If4YXSEd9bgqTjDPUoCSRTeeeWAWvrtUyy0YgwFJmVWhbHZWRXjQ5bUocdDLomUmjU2CwBi2lCDqNMNRgETAR1buAY4DkK4iUcQPYbQIYeBPgOAvgG+bxheiRHKJ8fYqzVAGBbgG6Mj4f5v4VhzKZgLKcBwjGepyhhlkmeQ3ncJjhaUMeM5iQAbg4wN8dYqhRAbpbi6QxALs00EQG7WbryEjB7SSVWYUXTyIxzgP00f2uKBPEs8vAM83wTkoj5f8X4HTS9YQxANYbUGeG1Mg0Tp1qRCUBYGHZ2io/NsDGQ1CpwH8fTm4KwSLNSXO8yWIRKzFxJbs1AXqRg7WYhLZKAugSyrMBcjO8nMKcVZU3D/AnMxZFzE7BzSb3eAJZ6/Y2wsRhgw9Hxi5+bqj/7jmn+wXdhkH9pIqRaE8irWYDcPMBzRa/tRx+nT5FeRabs7GKD2XmBfjlGSF5i7OIWBc0rvBY2KZjeoWbsC0Jom7CuKbyKGZjMIqB4CVC3Rq/fEn2C8+CCLOx5hrm4SVaK8EkGwJfvYAZvN00IgLkslSRZC+qoIxGYI8Wa9reZNKAtCSuXLleT2GTrv8HQOR+dA3qOjdsL3Bwzt9dz9w0w10vSqwdJowuw1qkIv3axtqOJPhxOgCrh/FoRJ4CuF4DXrzmL6pfjxO3kVceu2VCDfDjINb1i5gByWv0APgE6BSLEvtlUazmZ6upK3NF9L1tdUmYK7IzXct2JWAB545TI05InSABPRw0Jd2BOMqtl5lhh1ZSwdFtgLqyEq5qxQd8Cc5oMUQJzr5l6UoNd9O9ElHDt4p/ShXTW3k7vXKXp5yTRycnHR4IqDPMyjhdiUB1vSlvicfOR0lR6tR9gJi/cZT8cL+6ABq8D6DTbsx+zaD8v9AD+ggBjTPwwdD7M9ZL0/Bju/aRaPTBdYvvCFAVnCDtskFBdZbJCGgAWpSw3it8tQiVJEgk0DaM2AYs2DtNU6PCarWDY+uCmSbNGAXxF2LmFBtB9Taf1ignEeRl9NUCSc4TvIR+ZSoZVZTKLNKv5pmPIuaOArjis3AxBiQk8dimYwAzgcRhmrpspEAKdo/KWwST2EV5QQrURf1kn6VWBuS5mlaYq6s0fYP40cmwY312a3+c/jcTN73qHmfn3AcAXEHEEuf82pGd65gQQx0jGTj+FJPAMo48efcV03fM0pnAmf7zxKfNKKwEOgKC3PrYTLpTIVadclt68EAXHQ9UNtO8zW7a7j7FK1MlwVCAio4ACo7fUQzcA6M3UdJjfBKfMhe4QhaINJg7zmWRNvsD4sSdKYG7wfkAOKVYfQM4Hg+rhBNbLhW0MX896d6/ZGhg0RQ8J4tExs8mItAW8c1nKmHOkhzMEMsaY+yowl6CqJF5JCTVM3kxNHalpmN4z5+yUES8XBT9y0ASjfYa4yNSQCvwED0g1/V09SC5DzE4Ms9seJvHox7zvRTZUEEG+NT/SqNgw2SXcrFMH6hxL52RXHxshLVkguu37V7OZYe643c1tfczNaBaos1YLTY4oA0PH7OnnODCn25rxLHnXx3tet9sAei0wf/ocgT9n3egCQApEdggIAghbVRz8VCnkUAsAq0NWrKeCo55Ota+AnYAczBtArwGJsfZ+PHEPAP4eIiCi+w/q8/kYZbr1ALsaggOVDxw1FQ8cNmePHzWVeOhqOZ81IP02UeMiz1wrz2E7TJhNtgLonNzqAhA6OjDnYROoLjoBOQfmVDTspFYxdKPMvhyDhRun3PVbwRxyzQhrlIuCJNYJ2DnJrCGqkgZh5gIUGfvk38M31wtQ13m47p6DjA08gr3iYTPBsPphGu0nWLO02ucxzS8D5jZptt9Ggl9FmtvAAyWJ9R8x3F+ENVuEQV6ESV6nHmKDi+MaF2bd3kLC2kZGWyb5l953k5m89loT+uUvTYCL5RCy1cT+W2BSYEq4yE7B0kzCzsgrpdmacUBKTHM28Uw5udWGHwhBKM06i38uWfbPZdmIiJkTcMsA3ATo0kirekwrC9DLwV4tcC5dBhCtwMgtA8ZWAWWrjLlaZC3Bqgi4LSCtFglBOInVhiCUbFUggveOAN7GJ0yDAOwt8ti8gKA+HzauKEZOwAvZU0DOgTgBOYUfZgFzcQJvGiI/x+cUYe4WkFDz+OnE2uXLq8Djc0i1GSS7FO/9JN64JAA0BpCbZkbpOPOUxx5BjUFGHcSfOAhIGwHsTsHaxQBOCQqRZ6lLiSIBSoodh9kfZczf6BPUgIjN43OH2cQN896PwJrN6Gv4fwp0xUkoR3kepwHC0zCbMRKaAmlZJGzVreh2DDk1jaqUJXWbRo7NaJHGzQDgNAkj/T6fD2C1dS38vWlWimqYOdXDkKTPw4ymYbXinNs0wWGaDUAMgCTpM07qNMJRMqvCD9O8npRoVelvAiUphXqREpDjaEEcSzKrmLk018AMt7OsDN8niaVoBvA1w+tqljDNLFUicW7HYAOjTCLR4wm8eno8Cjs3rlqSm24yHdSP1OGT60dejdxKMTCscu7YIep1bjer+A7X+Z22YQovMjnnC4DchRdeZSrKG+b868isKFcrbKo3Tp81/xwYMP95CIUGP+McYHcOMDdPDcw8docCfsMVSqEXNcMWZi6BDWIWj30K6TUNwFOJc74TMNdD8K4PNq6XFKtWn2RW1ZOAFQBzScBbMtBub6tnzpUDf5vcemUo4kow50Z/CdD9N8GcdoB20WXUielWRZtt3FfxpqL9alHX0n15UmQw7pIkW5ZeOzSftezX0QVCo8F8MHQKL3g5CrxJWvV/gBfkvadNz1v4ecqhiL2eOTdrVRKtLga6MNlqE8v6IftoybOjDjvJqOywVY2g5F2pS6vUjVXqwOMCzOeIkXNAruSjKyVbbSACeUWzWifYgWvEV5xZbAJzU7BzPpJETcgWfbw5YjRzJ9pJpgDkZlpaqRNg5ilafI+mQEDhhhghNQIzN0RiMwg756WSQ2EIz8P8HaRbe5hhp9ULgOtnedjB+PDQBQE6Q3jqQqwhdjFDUO8DkmGhqf14D1SFEVSEHZZvgBqQMEnW+Ku8cd8nlg4ICcOoabKCh9FTo7Bcadg09afFNcIKr5ykVZUFjyJBKtG6AiP2O6TUQjNS5zlYN0CfWLe5ph6z7qGPjV66PJ1ta95hs9ofMhFqOySvJqtarccuzOcOM9w+frKKlmyfuUAgYhYgqACDB9AZULBDJciAuNZ9lLoeoMH7RWQSpNYo1R3dVJR46Z1roq5E5cYF5M1/jeXNpY4BqP63GH3GZmI/id5b6TyjV86HbDtMr9wM3riljyvNBl65aUaF+fDQ9T3xqmlCng1QIzLNlIsMLNvW6JQ5PzVjmbcoM2XFwmXxyWUYWaZqkhzBhA0euzSdoF3dy2QLQh76+2HlPveGKYX0wXaeMUOUe0YoZNYUiFG8fkOklIPytghow3L4AXJ+TnZBjOUZuuK+DI2Y3dCwWR4YwI83SflylF47RqKpkLm9h7qSNpLcJwFgMJCwdGGGbg8w4id8EoBcgXQPizjy6SkTRAoaZNc4CfM7yoWkjZP5GUova+jv6kViGeMkPcGOe5CuLg8X+368ckquKkU6SNpc/Y16vzjJVCEmO45PjJwt/+a9KSZd5b9siDy8X3pUIKzHed8IyAnQ6XFbGq6qEzF45VS7bjsZV5sq3df7Xd9fyybfBfh4b+vruwBwmibTTqjCsYAOAIq1a3qSEWaseiTW6ocPm6rjB03VA4dM9fEjpub47QA05Fe8cM5HJy+d9cYB8upJczYA4JoBbg2P4JEjEFBL/1otIK6G21UPwMoJxD0IoIOZq1VoAgVCzJwFcoQg9oK5Tvy1qiiRtNrPZAhXU1Ji5eShe82WCouR03K3XarVHQXWxqph6svs3FQD5eOAOz02jLdJa4SN4xi7/zBrRDNZOfcM488Z5CLiBzSKnet5g4AG5+BqugQbAHQDhB9GHkEGg5WbvO9Ok3r0uJlnBuoCXW5rmOU3YefW6HdbxbS+Q6ryAqBgC9C1zoV2g7XFOKVN/ETrXHzXeQ1vwLpscBEt4keKYSgf+flVJngVEisya/DXV2NMvwFT+gETQVaboB5inPoS2+gPExPjtR8DyNnB6SxVk0QYnh6FRY4p1QqYSyEZSmotAkCWAQ4rgAh55ySzqu7CAjzYoDnYJ8myYuTWCJStw7CtIY0uwaotshaQyRZUQSLQps45ji7JmlcViRKsgD8lWuWlE5jT0ueopiQPKFT/3AYbpLWzsC0wago7WJmUpfBD6kP62WCpBObSyNNi7yzwA7SlMM7P8HicMIOqRhKUfscBYlHA2xTM2hQj/SKsacBDBBCk2xHKv6O6z6i+KZi3CJ+r9Ky+1zyMuypSZkm9TlEYPsFov4mn8ALzuWG+Lsz3mGaixyyF4ilAXJI1w3OokVqzePJmGXs2iydyBuk1wWiqJGsWyVRy7DjAeBTmM4YfTj67JD5bVY9IVo2J2QNYi+3T98gKtAIqc3j95lQFoxm3gLkif9scgatZQGgE35pj5mK8htKA05QCL/zvxcoJ0Ok1cRnMseFNA+YUgJDMqiUwp2OG61oOcGcX1zkL6GD4kqSpU8j9aY5JwNgMTLHAnAV0ALQ4r7vpI/jqVIcDe+y55mrTjw0gTKI1c+wgbNxhs3C3gByvaS3AnPyhX/Ic/u7l1ynTftN8/tb75rcff2Z+x9ztrU+YIlJRZf4JBeWf2YAvcp6NsMGY43q/gAdxjlT5HO932zGHHzFJUXOS2ynet3O8l3P45uY7qk2ROazF/iZT8OBJB9BleigKBtBluH8ZzAnQ+duZeV6aAJH1a5VAnQN0Tm7dC9D2znHdG374tmqTbzBzjSTCmh+nyBAjcVu5Nb2NXWwrq6W82gTo1KZeBnNi7ByYk/Sq8IRO7jqJd4sl4OKi1SdmTuANQOd5j7oKBnl3EpRQObF2/WLhBNKcxGovRuULgS4mkm1ktlYFiaZHDOKHE5izVSQk5wZYfvn2bDmqgJxa67kIqeuKHbgDcCF23/LS6b5LuI5zgtZ4r1FO4OMnBeiopCDROg7V6qXfpwk/Sj8lijHm9s20It+1ACboCQvi2+hh19fPyaSPE0b/K1wAoHLtDE6qKvronOtBVux9DCDLm7Of1ccbtZeBxN2wct282PsJNwRJSoao8BgB9A0D9oYBdCF2NVpBAhIe6kk81HR0qzRX7Nz9/D10y6lnbhCWbhD/3CDTCgap+IhRDpyDVZuDBVqjeuQ3U5QgjkRsrYgkSDFzF0amiVMPcHF9y3SSRhVQE1u35Rs1l0IRioEHbBAiB7hbaPMCPJByT9UxkorZrqRlw0itIViwWcDheXrnLgH85t4lnYr867uH/ycMoxcQ6tEs2oO3U4KMV4JRNr+nBmWn24cx/h1Thaew6bHnqdp4xqwAHk1+g36nenrzXjINt1A3cf1RWEmeHypJWm45Bigk2cR4sItIxF829xP+wEtGSXEL0m4L0xmm+f1VSTJeCaOGpClWbqwOAyrs2+/nFxhcPGbB3GZ0lvEnE7Z37nPSrIXeAGC1ibBBDf5JBiUDFJfr+5ArGpFD3rDj0sYByqNUqwwwasvPCcmHPBDkJDSERD6EqXyM3XaBTsJdf9BcgJH7m2TS/DaVNltTlC8zEi0DYJzBJzj6WQXP95sAHm0czmEvOAXLRaHy+wA3GLtRyou9+O76uSAFMXmPkoAb4SLTywWmmRNNG6sfWWWAjqih95HiXifZ+gqsL1YHj1g5x8wplFQGWN28BwTmNGdZgErASo+VQFcJ0Am0CcAJ0LnbDszpcx2I2wvm9P0E2sSma8JKnwAeYK/dgjYYNwE4fq6OSsi730O/i4CcQFwzLNze1YBnrvqhwzBpB5FGDxsVA9cTXmiETWtGem1GIrUSLDNK9VgjrF0jwK0JRq4Ff51AXj33a2D0qgCAlYQGtGokrz58u6nR12iDaj1z+GDLPXMdhA06YcGuZOYE3lxNiQNzfZ/w3qYqSUBODJ0KhnV0qVb55wboxQxhmJak6tg5gTkH6KzUWmbmxveAuVF1zvH4IDM3fZpCwWazk+RtCwGIKoG5uxljRHI1BPMY5OI1zsUrxZilOXxOc488ZIrIr8uY5jXaa4nHFvE+LUlSReq78PAjpFgfpVPuIQDdvWYDVm4dtk5gbg0WJIvfaAJD+cBPf2IGfvYzmLmrjO/qn9tqEqVZh/ErCcxNUgw8xdcLyM08SnO/zO8EICS1ip2LYeBXolWMXIbZrwJoBZKpAnMrAIdVC+ZgPQAiAnI6LgAq5nUb4LLCeXST1/8WiscG4G2R+wuv4bkFzBU514plK4iB430ir5ykV8mqklQzSrsCBPWYWLsF2Dw9riU2b4NS3ktM7TlfX2+26mrMBmsb7/MWHuhlJNM5wFsKEJfF5qAakWXS5JoykcNKo4qROOnaaUalRVmz6q1jJQgnxaijihBum+BcPkXn5BTdkFPcn36E0mTYtgQj/BTGiOMFjMB4xfj6LIAwA5Cb4fmJ4YdVUCOGx2+K7zVF6j9K79wCz8EqYDIPgzYDCBuX7ErNSwQJNsbXCdjFAW8W1HGMAoonAcijSNojqhLBmyhvnDxyuj2N926MMMrQE/RRMpM3hqydeRMmCnaxyN9Y0FEdfzwmhjTH75UiQDDL/1YMbAQfmsZx5ZBg59kkzCGtyzPnZNbZBx4E6D12WWZNI7XuBXNpZNY014YUdqI5NsU5NsNzbC4yvEbTSP1pSol1FLATExdjyojAnICc1iQbjnE8cSF8nMHreF3ejLRKaGeJZPcStoNVqkg2+R67rPNsLD7n9/udZhGzQficDcFvUM7+9nSl+XvUmvNnq5DHT5vzDU3md53YYpjwNImknWHU3PxHb8Lavo5cDWjHUz+rCRCQPRnGeeUJMs03kyKmf26+C5sT6dUFTzMl9Nhm9oC5dP9eMIfMugfMCdBdLhIuy617wdyVqVVXP7KXpXOyq/u6b4C5GiL+9UT9GwF0GkrdAqAr9TNRvslq1omQY0d5gLXG5HTITwcz14Wnrl3DsTXiq5xelUdOzJvmvap4uJukaw8hiV4AXffbT1ARwAmfNJ3YAAE5AThdIHTC19EtyToOyKlfblSjvAg4SEoVI6GkXFBsnL7G9mPxc22j/VcjxyTDOhCnrxVbJz+d2LlJfDCaCjFKsfAYgG6Kfp4pJI8QwYhufEm11CD0AepUGZFoaWa10gXWhCTGxZcEY/D9j2FblDJkwgE7AD8XbB/9YH5o3SG8YiNvf2AmofwjHyO7sGsM87khdgt+GsEDjIgKUH47yFJ/mvXI8aIfAugNsbsZgJHz063mBdR0H2SSxFGFImBfYKoCzG0dJuQQJwCRVviBUVRxediqW5j60GvOh6ZotF41X0zEYXwqCQcwRBpWbg1QpfqOFpi8Afrj0kpxApIyHDU1IgG4GYWpGlEAAC/dFBLsLOnXJMGHCD6yKRjBMUZeTcKGzSO5LuE3ywDmwvwufgBoP/H0fiRiH8yiByNsOyPNejm5xRitNYfXbvB1fGBMyggSnPAwR1bf+z9Hc3Q6Ab5gxEIP44nbx4iqg3w9M257SbW233a3TcvGXn4fkzEpQebOBvj9/YDYCUDYJuGOv5uZM18y/WFrNGKiLZ1UQ2gOXshcTGfNEunVpCdAW/YQY8rwsdEDlwVkLfTibYNdjOA/9OLZmwFQrjTAStbRVYfEqgkbI8x8HaFaJShJnL/Ni89jADl8gJSWn93fIAbnaeoGEhWAW9g5s7Fl/qm4aFZGYAGZe5uj/iRNGjhM4KMbINePbyNyqpKNw1m8jbAwUP9+0r79r77Fe+0l04Zh28eJPMQFRT2GnezEG/GxdMDQeTFA+/BvehkxJDAnz1yArjRNYFCa1M5lBTyVZM7ShkjASx46yZ22asjWDmGnUGIdNk6rU8GEMhvnmLkSS8dYLL2PyqBOIFEMua0qKm/CxMIJsGlyTMvznDfKq/EZQBa3O1Q8rsojgJ0NW5SBnJg4LTfGS+xcDWCuBOToi6OGROBNFSVaAnMCcqooUf1IHaW5NfcRbrif78Pt2gdLsqxYuSpkWgfmqvHLCcxVU1FSr3MaTGY71owO3vsdMHECcuqZu9Izp3oSB+gsK4fc2os1Y+/YLwfmJLkKyElyDRKMGLoSzDWSUG46Y2XXsbJ3TjLrOF6cMGuMGZBh7o8B9MTM+U68broJZ7QQbmnid66+7zDMHIPGLZiDsUdSkmcuQe9gGkCXevBeRnsdB9A9YlYYwbQMi1ukTmKJDrltgNznj5HqQ/a7wAZkh8ckr24C6DZh6FbVLaeLIzMuB37yYzP0c0Dcr642A5jKQzdeb4YZ66XwwwSgbxpWL6ZyYL5nAilVXrmUGDgdWaolsb45pk7MAziKmP4F5tKEIHK8fgXalGzVKgJCltioLLMWABtFwM0yKseWmvmRRddg1RbZKC8D4FYAb8v4nGwVCSBukfebwhArnE8lvS5xDl6gcuSy/Ap4ywPi5J1b++iE2cXOcKmqxlzCznChDgBXW2M2WRbU1VaZVdLjK7DrKzB2y3jgVgFyG0xpWaEUPk8CUiPFsvwuSXrrbPkwxwJqTIHQW47N+wwWkinO1xOcv8dZOk5wLpxAfZmmWiiG9BpFSp14EtYN+XQaNn9a7JukTD4288wLZhLwN8zXaKrMDCXkRXXiwZrFmeYxAmD2A3oGCK6McXuaSR5xwFgMABfj+Y3zPM9wnhB7J/YtyvNspVR8k5JVFXKYATRHYOQmAHRTBFLE8GXFxgnEAWLt+DTYxxxfn+X/l1G9DOAxC7ua4X8sJi7FKvC7FxgLNwfQS/O7lBi6h3gdPsZoLsIwNgSBpxIWrsTKCbA9iOwKuMMzHqd3LsV5dA5mLs85NEdpdYbXqlYKMDcLmEvAzgnAOTAncBehmiS87xYT+PWv2Wj80owB5nJYDdawGqwdZ4PC2LFdrChfwFR/iTz9BYD1Ar/7Ls/fBYD+JTbIX/I6uPAZbCys7SIy6++6e8x/CgRIGjNCjdfkAknhVcicNTZVS7DoaRi5FJVBaTF0sHJZ+iKzVL9kYObmOquZnVuLxIptyQfThlcug2cuBTOX6ivJrBkf8urlheyKl86BOTfaa28Q4r9VP7LXT+cmSThm7xtgrhogV8futoEUWB2ATkuzDJuRXFvVnE5yros+qy5CEO0wcmLsWhWSUO8cO3vt/N2J3810dcceyTt45hR6EKhrp5C0g56rXnncynUkuq2Lh/PcuMclrdpSYJg5sXKa7yqfnL/cZSUwN4BvyKMLTrkfy82m1LGXi4iHn6+G+xECGBoULnAnBk+3p2jInmCHPQ6oG+cELkA3iJfOy8m0nZNpDc9HPyNokiSZ8qD4VHMLYKgGOewzUodnzdhnFLxyexiGJfQuabV3YFW4Pc0FO8tQ93mM+As9/abY1QPIovSPUU9pvj6mrjWAnwDdAAxVCEAXJP06gN9siATrsJrBKdAdAbwN3Y3ERwhg6M4nzCRgJ8zA+eB9/P548xJ4ADInzpJiYr4sFHJMY6xqAUbyvdELN49nLowkqrXA/QJsWryGwfd41lTLsQSDl6O2JPJZrYkBajJIs3EYvkGkUx+D6ifx46Vg4RK2ioSRZgCoEEBKgCrFx/IAyUW+9yxjxEKwiwHVrcj/x4kpwMmsBz9gm7rZOOGlAZwxfHkd9Let9A6a3cAYA9qRNz6uMBGmOEy/SjP+8edN8z6GrZNm7cM7F7gTNpcwRAf+uS667IIwkpoJK7DcwUlQoYIoAHYnNGn+Pl0wfzdXNDFkTaVYk/0+E+O5j3b1mgxsnWXskHtjTL6YrqH/jedhvStoRgmDeJ9jcPU7lCMj5RbxIyYAtH7YQw//B/UC+qz0fS/jxmDlYE8HOWkFHyK9+yjAiR21ByBWaGoz/5SeM7/VfFvSs2LlcrB/qwRK8vgPh5GZfbw+JmHpZikYHqZouI8EtKpHNMarl11kACA3yszfYdJWfjxAzczcPAerUk8Rax/GZ1WTeF4FzNMIP0ix7DDM0rA2J5JN2TR5yklTl1x17JfzrElyldx5mamzwK4E8BwbLgC4974+rvelK//WRssBOrd5U/+k+5467l36eq1WioDln2uClROQq33kqGXnxNQ1PIokKlYOeVV+uTpAmeTUVpKpbU8yVxWfnABbDalOfUxgro7yXC0BusuPy2fH19VRZVJL71wdgLCB2bXV3K6itkQBiEY2gSoMboWh12pDbnXMnEIPrmtOcqvuy0dXSrqqVPirJVbOBSJcVYmOqh9RFcneROs43XOTXAhUVzKiihJVk3DRCAPgdBxBYtUapkzYh4e3kwBEC8xrE5voanx/tXcdNH3IyoMPUlR9D11v1JPE8AqmYOrSHDOP3s9F9mGzSgBiDdl1lUkMG7Bnu7w+Lz76lPkcsHAJD9dFLprnCT5swi6v0ulVJNwQY77l0I+/bwI/+UsTxI8U+OUvzAgXy/Btt5hhLqATGMsnKXCNKsUK+yZ5VYycPHIpLvhi43QsWN/by2YRcKGjkq0CdikCGWkStlnkvzklW0lpLuD7WrKADmmL2gylWQvIe8t40FbwlC0CoBYBdqsAN/nfBMpKwO0jm2TdJNW6Rc2P1iofs+CuXFniUq7r3N8hPX6eC/gFLuTnWZsam3UK0EbgaAHv2yI+uBXSqBvn+BgM3TKhkUWk1SXWIlJoFkYuA4CbYwM+9xJlxBjqE0+R0n32JTP3HHIxPuAYFpkJgmoRznVTnCem2JBHOEdMobRMapFUHcfDNUryfZDzxyCgZhTAM47NJkwp+DBf4z1E3dEtB5msQbhF34tzyySJ4RG+ZgDw7dcoLSTPMEA6jnyYQQ7NwPDNwXjmkW4ll8r3lmRlAMg5+tTmkY7t+DKOOYU69HmwbzrO46ec16gzSawseeeS+BnjeC5n+X9lFFIB+OVhWOeVVIaRy6NEFAlqFJCF5wXo8PdlSDTrmCfQoZXjdlIF0jBvSQE5QFualeTvnqFvTmBOIYgs7Nw8r8d5GN05OuG0BOgSYubwCAvIRZBWBeoS3I/h6xxFYg1ewybj+utNlKqcAjUqy4zrWgPErfNaPw+I+xJWUus8XXkbBE5WAKVrpKQvoXT8HhJG//sEhdG71EKZWMz816kJgi54zlE9Vk59bC42VJjz1JJsE34oMrs9z1LlS5pN1wzv0xmsEzNNZ02qnd7WrjrO76hCSK2pvgaT5HayV7e5tnqpu9LylVYWUOdkVueb+7Y0qwN0e6tH9sqvDsAJDDpg+A0wZ4EcMfhGWDkBukadRJ/FX0LHUzOrg26nHsBcp7rmAHLNFHmWdvwkW9nVuxO59eWUJ0TsBXXyz8kzJ6m1k4kRAnOSdfxlVs59ri4OTm693E9XTsfZzqtyuEEeOQE5rYBStapiECvBsiOJdGEr33fDxgXmBASdp26A225m6xi7YUmtQ3jofJzcvaxuAGMl8nMHvV4pPHNL/X1mCq1dclgfjFsIEBVmWsIQpvZ+WDgP1RMhymNnAQxF5p2uMf90Fw/X9gheLFiidZiatW6PWYI5mjtXS1QcyYWJCIOa8IBsOITvbBiGbkCsHGsMgBdmzunIvaSf7sITdTt1J3chozGEvpdS3RAdaDGATYyEToTvNQqYFKic4HcaIKDgRQ6VhJrCl6YUa4oOuhkk1whyq4p1xUxpdmm+3YMnDvkYJm4WIBcnOOFBvvXQs6b+ujxJ2ei7J+woLs2FDTFCK2S77kh+UWuyyOfP8fGwGCxOUurQ6wPAdcPQtRy6g/QpsitzTmN47SIwcn4Yub+Nps3fz+aQprkgaiwYMm3Fzchqt9DgfwBG5zCbAwCd5w7M9/jo2gFznTB1raSDK0nK1rLTa2dX6+P/IN/bDAGPNcZ3fR5LmuLAiJniOZ4mSRomOTpB19sCkqdmzkbwrkmOVfAhDqD9bYhk6+lGC+aa7ofpeoF2cCTmAqyjxpF1w47q7xDbGOSENMyJaRTJNQTbOICs4Oek60VO7yIgEYJpS1ZRBozEO0/wYRmvosDy5kCY184AcxZrkUpha5FYBeZCMLvtANI+LhYjYm1PwjpC/49zwhnCNxcgCNGCPHOGne85ZLM2TlB99B56KYcdfBuZHTA3gIFflgNNblDhr02dli0KAk4NpFsbYb3EiLn36F7wtve9ZoMTADF9nT7fAboSk1cCfI6t0+e5+wJ6VkItS7m6vXe5jZ42fgKKYgkF4hr53Vo4h4ida2RMV83xw6wj1icn/1sDRbkKPCjRqoSrwFw14K1GLBxLMmuDfHJ7wFyDkrCcw5rL9ST1ALlGiolrqSap1eNsRpvKYK4FINcCEG7hvW6TreXyYCevuq45AblSRYlKhUvL+ebEyrk0q5sMITCnbjmBOR1HSK+GmQjhuudUJiywJyAnABeCjRs4RfocIKfbFswRymh77WkrDZ9BZj196EbTcudBRuUdw8bAPNQ7AVgAuhkAXvL43bAk9+Gfe8gskb5feZJQhANzJCYvwQBdAtBdgj259PCDSFHMY8UuULjtgJmjIDh2zVVm4MffM94fM9vyr35s/Eiso7cyl/W2W00IZm6MyQ8yvc8C4pIKOJRTrI6JU7+cwJw65gTgbD2JqkkAAmJ4sgC4OSTAPKGHeQBDQSwIYG4ReVCrSNfcPCyTwFyBVOUCjNES0t86MqMqJCxwK4O3HQDZLn5lHbcBcpvYXcTQlVg6FgzeMufnVW5vMSt5k/PxKj7VpTcAhnhUbfqVrrk8SwEGzXid4+KuGa9rbKLkyVMv3TxM3Dxqi8Bbkk64DMc5FJcUrFmU9/oUQGwav3OMwFeU4zS9ojMAs1ken0VqTXJOSMo39zCgDNAyRlPBCOAmhMw4xPlxCCtKENUiwPnRw2SErhv2mfZf32x6bmTm6P6jTDu4wwQZgxUkOT+AT3cINSCELDnO95rFz5bDfzfP775AZ9oS0nABACxwl4LhzOJ9ywLOJKEuEuRYQkIu4tNb4POWmUaxLvYR5j/P1+QAgaUj9S78X2ZfoOhZ4FtLhc8AItWP5ABtBQDdMkBuATBZZOVg6bI8pqPAnR4rwBrOEeTI4LdLI72KmUtw3tRKlQMQCkFkeD5yyP55gF+eDUKBfr08doEs5zn55gTmpuiMc765KZi5MST/UQIQ01SUZJH8F2HjVgXkYKI3AXLn+X0/Z9PwOf7RXeTmDcZ4LfPaW+Nv+7uWJvOvoZD5u/5es0bH3Je0DpjYtPmXsRH8k2y02CjPM6d2h/L2bcakLVLoPU8YMq86EsBcEi99HPZ8hvf0LP1yKZKsWZKscwC4dH+jSQDmEnjmSmAOX5y33S4H5nJ+QF15PuuVXrm9oO7fkln1Oe7r3PdxgO4bYE69TFo6CWq1Ii+2C8yVH29/TnLqYxbI2UZ1GtybOEkKzHVQO6CTtE74FoDZMuGvpFJrigbMefHLSWq1I8MYFyYvjczYknRswKFcTeLM1FYuKk+RkLdOFypJueqssiOLkHjtQG9O0AJzbpD4lWBOXjoxcyHCGEFVLvAzbdEpwHBIo75g4oYxPo9y0h5hFx7kMT/eui5O+p/dd4iOqgfwVlHG2Cnv02k8gO/hAaQ4FBA38MFnyMmqKKFz6gP+2TBCy/1+s0mf2XqIVCMS3wajpFYDjNFiSP0ihvgis0PzMEMp6j2mATdjzzKP8RECGTBuIUCPV+lV1Xow5ssHgFER7yigbhzWahTA4b+DsVd87gzM2Qyy5eRr75pJAN2I0rQEMcZgwIYIQ8jYL+9bUaGGlj6TANRpZJdmrlp/GWlOVXlIgh1FrvS+zN+FR6xfVR/HnzENzFz1MGkiS5I1Q5LVQ+VKF4/13QdbBvhUoW6Yz82+hYQKkzcJk6UuNh871F762NoY4VK/7zATIpCLYSB9zDjtYnB9D160C8Ex83eRBAD0BOCxgrFcH5lT1x00NdcfMW37kWnvpUn+9RMm8fKHXMCQxgBz7UyAaME3WM9z048vcRggFycdO1PbZgMeFqACoNQvp7LgNExchpFei/wfdpjR+jky7AKjzOINzNblazbxCf5TPG+W8OElTzWYUbr3xihbXsQzuIjcPC0mknmyg0gfg8isg+y4Q5xUR2EcRziBD3Ly9mH47ee2lwqWABMu/Ejtox9+Znb4f38+FqXfb4QwScgs4heMAeCCXFAGuOCMQfV7uGA0YaDufoniTgzaU1D/4zAGYuaCXGzEzHVwgTsrMMeutQ3WpYdxP71sLnyumuS10uu5T6O7xExL1pSkyfuxlc45gSVtugTQBKKu3HTpPXaZXVPViIDWHlnWgTLnmdP31ue476WPu5/nzgHua/Sz9HkChlrtqiLR15alVkmrum2lVkqEmxnvpSkPdVg+xL5JNnU1JTrqMTFw1QQbGrgtr1wzwQexc1VUd+jxWqVgFZJgY6qjZeY4V9Ui09ZpMsTLj5kWNmmtCkDwPrdgrhyGEDunAMTeSRClMIQrDy4FH6ycWk607gVzSrOO0BRvwVsZzLmiYFccLBBngZw+juQqhk7SqpKsAnMDHL3Uk3TDuHbwe7W88Kg5d+9Bc+rgjab59gOk3o+a/qPMRj1CZQiALgagc2AuRx3LAqXCS4+zKIFd4yK5A5NyETB3AVO+vHO7D95nQxBL1D/kqHrIkgaMX/dzE/rZD83AVQC5X8DMXfNLM0q61YG5UYznqiRJ45FLw8LNyisHKyewJuAmEJcFtO0Fc/MwcnrMFgmrRw4QVwSwLSLjfW0J1JHKXMLkv4BfqwAgWYQpWgN0bFLPs8F7YQPQts17Y4fE9/kz1EmIYVPfHIycrScpA7iVdz7EmwdgYa1geBeIW2WDtfQqXjDel0VkUYE0FQhrYoRWDm/dHBuseT5/ge+TZ0Oex/awxNeuMK1mgc3yHF7o+Vfk3+PzuZ3A1xZHhZilTHyWUX9aM6goM/jm4pz/prU4R0QJvkXFsHHuGEdqdGuUUNvgEUa0HWCCDMCt/xbGU918yHhvZXj9YepA2AgPH2Ye721HmIPLLFS62UKwWaMAwSm+V5JN7DyAs4AsXRSgg8XMwdSl8OQlVJOkIysLI7UAu7gMy1iA5VTqV6PPFiVJq58Pj6E6+DTjtrRgH6mMSePPTeEhSxCkSQDe9X+fg5UrIKUvA9gWn2U8G/YSgTjHzOn+IirCEj9/Ab9dgS69vKRXmMkcawGGeInXYAGWMq/H+DtyyP45Ngh5Nh5FZtpqzXM7g9wqz5yYuQhTHwToxm650QzfcD3y6s1MkDiCxEoKm42JgNwWv+euZFVejxf43S8AzHZYSnivEBrbQm7+F2+fMbMx85/DI+Yi1WKXWH/r6TUX8MGnP6Cnlc/LI7MuEUZaJgBZQG5NMlBgRilW3p8JAksJOubSlASnSLGmAXLyyeWQV5MEIWZ7UMQsmEMVA8yl+2HOPG0WzOX8KHIBJgzZbrlSv9z/v3Feexm6K4GcC1DoqPUNMGfLNhX7L++EWynsbEdibRG442NtalynskS7XMkWAnSSWUtADuNzGcxpp+86rNyu3xqykVnFynURfLgM5iTtAMr0cQE59crpwqKLgy4IelzhByX0tGwdgioUygWkbgyQOrY8PKYB4WLjJK+qxb4Lz46TXvW4QN2V474E5kZVWwKIE5gTqAuwY/cAPjsAip/ec8B8du8RgCf1FETY+5ABOigi7CTwEKBbzoNs1sxFvBu5L8LczUWPn2oMLuCjYbPKCKkVwNzKyAQ1FSRFewJ2lFaOCo0cExUK1IIUSYnmPuOF8A7jfmC7BgFIfVR89PGG7wO0dB/BK3Gvxlzhd0BinSD8EIYdm+Zzp5E7BTZ8JEODjIcZ4eQzBVuYIIE6Bcs2gWSolKaSq4WWfhKT9fy+J4wPAKoh85IB0x39AKEaK8MG6X3zMvmgm3FhLci7rXcTJMGfN0e58E4V/XqM0GoFVNXccMR0AKwGGLE1TG3IJKnSCCnbMMydRl6JnfMht3Zxwmpi1zkAQB2lB64LcNoIo+hltupvhibN7wE7/SRdR2DsBgGm525mePp+aj9gHwt04P2XwIT5guCF554nTMM+Lvz8zA5Gh/UBCqMwj3MA0i2YRaVwx/gbgngA+wCHHTwPYUD1Gs97zoNvDUB3kYTr3yZyZm1gzMrLkzwXCj4Um/sY08I81Rq8gydrAWTvGh9J1hD9cmMkWScZORbG3zgCoBuiRmaQE+oIf98IJ+4hQGrQjmQTQwer9wTTGZiIESJh/Dkg7vdUsKwBHpfxzS3SaZfid5o8pfADmwCqFtoxRzdQY9CJT87PyXYQSWkAhmCQCoV+2IJevdYAc+dgQirYsbYzk7UbIKfS4L5XSJJSKtuPFcAWfOs9KJ8aqx6QVPs4gOcpAA8THhRGaBO4E7CSj433hqwPYvB03Mu2CXQJ+Dnmzb0XndTq2LsrZVp9nYCak1T1/nXAUMygGMLmp+nBE7gss3Ji5nRb4Yc2ziuax9rCFIgGyn5LtSRfgTlbRwJTV2Lnbrdp1nbSnW34yOSZq+A9aqVW5NUGqQysWm5XAw5r8drJM1dLcKv5xUdNM/7CFmTWZoBcE/VFrqZEJcLqmnNFwVcycz4sGQ7M7QV0TmJVEEJ9c6onEaDTcsBNrJyAnSsNVoGwC0OEYOcE5ATqAoSxPIC5Hvn4YAvbme5RK8/fnQdMx31HeS8cwztbAnOjMHQxCoRTSK+Zx+5HCjvOBZcSYcDcChe5ddiOHZi5C2wYLsASnYct2X6YQlXkqQW6wrIYymdvutaM/+qnZvBnf8GQ8p8gY/3c+K/9JV65G83YgVvMkJg5mvdjMqpzUU8h98cltbIE1JycKmDnwJx7TIBO0yAK+OUskENKXYF5W+I4z6xYfXyBx5ep3FhD+ltB+luAKVqg/0wy5wrM3CqAbhP/2vZZpC8S3tsOyLEZkty6ob45WLgVNkmrgDm7BOjkaXsZ9go2bREgtsRmex6ZNA8IygGCtBSoWETNWOQcvvIeP4ug1gIb8wKjBhdI3C+xUV7kKBCn77cC0NP3yyCzJh97BhAHgENinWEzF8eOEeNcEOPcEGWDF8eGMUsCfoYVJ/QWAbyEYaRGqTYaBKj59h82Pja6AwC6YZL/o2x+JznnxzmvRAmSTRB8G+HzBg4wi5RN8SjKwDj2lWm+dwpbRx5rxhznjaxKkWH2MzD4CfnvSM7G8OaJvUvzsXmqXgoCsKy5cveeO2qOrdK+NlgCmNNs3DwsaY4Ouzzge57kq5NZ85JSYeEWBdpI4Aq8OZlV7JwkVjFzy4BIrSU+Z5HHCmwmigC5ZV6DK2wq5mEq55CcM7B2GTxzaXyAkljFzAnM6TjHuU4+OSVYp5H4o6wIs1mjbCpmCOJk6J0r8HpcgZXbfIIi7Kfwg8LKXeI1eB55+ALX6l3+hm1S02tI+VuUrf9zf7cxSKp/24/t6RSTHPBFbtEhuE5nYP4TSoGZjFH4FEmaXr4FwkgLsHAJwFxM/bO8L1Owc9nmcyZDijXVVYvvmk45/HJKsc7inZthzQLwBOYUgBCgc2BuPgh5E0SN25Ng/bfA3F7WzgE6PbaXjdsrsUpq/ZY0KydATpaNZWmjtVzY2YpfRU3sVurQTpcTYz0jeJrY5QrEOTDnTu7WV1Nm5r4G5ghCiJVzYK5TsyHL9QWufkRgTiyegKF8NbpAiKVzLfR2HqxmxaoLS8O5AXFaGhPUy8XDgTgBOC2NKuqgSFVH3S/NoCx11ImVUwhCYC7ACT3AiVxATp45HQcIW/TD5p1B9nnj1mvNW/tvMp8Qkz4HS9LKzsPLDmeIWokePGtVpB2bAHijmODT9I3NeX0gb9iY8LhZGAPIASry/mGiyzBFeKfSeNQSzAPVcPfVVq9Za/awEyB4QMLUC0DqJe3Zh2+uD/+ch1FZww8xCBnmzsqwJDjHNZEA8NAP6OuCxeuE4u+B+ZpEai0gN67ikxt//4zpY5pChB62YgPsXCMVInjBNKNVMmuB32WdcVYbIQAPProCZcFzGmtFCCJEJUczgKrvOD7FxzD8vvWp+T+7B83vmvrtOK2zv9xnWgklhB56DpADGwdzqLLgIU2+wPyr5ReY42TUxG5T82WH+J17mLnaCtM4QM3I347FzUZP0FQyJWIcYLZJKnaCgEM7JcFdlAUnX/vI/KEzgI+lyXQcexBQeA/PBywSz4+XBOvUuyfNCqPFLjB+TP479eP18r9oAnx1EDJIwH6uDYVNFN/iKPJmFgC3St1KhtSrfIMz/J09pHnDH5w1GcIXsY8qTSfFxF2sCZjGUVhKH9JvAD+j6mOCyLoKpoRg50Y5aY/x3I9Q5Dx0J4twRoDfLcjz4QH8DpK8lVS7iYydJck6x8qTss01YoplTuvsuWo69hgVRx1BHcb0Jk7CLSTa2hhh1I1Z14M80olc0kpbfCNt8GfZvVpmDjDXRzFsL+xcP3M7e5nL2gM40aQWAaE2XusCcNUAuerHjxmFENoVeGAT04FPtYX3gFa7wBzvJVcb4rrg9J7TEpjTxyzYK4cfHEjbe98x6HuZOSe3OkbOSb11eOQan+R7l5k4B+icd66Fj+lvUNChDn/bXkZOt93SOUqgTWBOQK6FWhIxc5UAHdtHp3MVthApCmLmKqglqXzoKM/fUTxz/H30ZTaR/G0m5d7I+76B+qJGPLdi5yS1Csw5j5yOYuq0SrNbVSJc6prbW0/iHheoU3GwAJykVuedc2O9BO6GSMVpzquOYuVckbDGezkw10eJeTdgrlO+XSwkmmBRfc8h06GxXmUwFzjGeK27YOYAsplH7ufCqpqSh8wCBcqLyKwrGME3VFHCBfUC0thFATpM6xeeoKrkOJIsgYYUYC5y3S+N/yd/bnp/8B3ju+ovMZf/zHiv+YUZBOSFOOcN45sb42Kq8MMMtSOzeJPULTfNuCQnrQqUCcjpKKbOeeYE6txalJeO5PcSqdUFXtcqGdbUCIE6gTulXZcAdIsAuUXM+wvIgosU+iqEsHWWzSS9nlprWBE0zmsJWVVeOVWQrKKIrPJ+ugzm2CitqMKEVOYc76sifrcljQPDl5pnidXK40/VqLAFya/YHbawPuyQKF/jHLoAmJvHz6xVeJk0LYzeoqZQvKjKjhfpYHsGGfUpk8CHmASsJdnoJThHiJlLYL/IArYK9JstAvwKyLN5viZFq8GkmH1GWg0CzoICcvuofKGEXAAwjq1mlq/XinJOn6Snc+wIbBwb4jAAMML5R168aQUJ+NlZSb9YNLJMuciRqp3jmOZ8kuD/PMvvl+XvLvD3FTUSjb85xe+eAtzpmJH/T3UuHCUp50gM2+QvoYj8azBrgKAVAPaKPI3835bkheT/VERKXSiDObFwVlblviRWsXR72bllPr7Cx5dg6IpsKOY5z83j/Z2DlUvhA0wgGWtcV4JATgq5dO7RBy2QEzOXA8ylFIKgWy5GQGeaMXKxQwA5NhUZvJsFPJ8rJGxXYeY2xT7DEl8kfPM5YO5zpNVLBD0u8jq8wN+zTfDjAkGyf6Hs/199HrNNFU1EaWCYzM3KSnOeEMzSGSRnKp8K9PGJkVugSy6PP06MXIxqkihLfrlEPdN72uhhZerDLOxcElCX6qZ3lWSrwJyYOfnlBOb2MnNfB3OlSpJ/a/rDfw+Y05SJJBLvN8CcUmBO2rCgjhOodsZi5Vo5Oep+1XGi/ux0SxKrmDldYLg4AOqctGKN0qoG0RKw08gtJd7wsOmCokoSBSAE7OSX0wVDQNCxc44lcDKOvaDIsyM5p5xQ1VigHjXKqw5F5cVK1crDsycA4YaIK+Eqlk5AryS3umSrEq0kAWUeh4kL6IjMEuJkPkR5qF+zYpFaq7kAvHrTr8zTv/xr8zLprlO8AL3Q8xPM4RzByN4P01VPd1oFHUFNvOEDTAKIahIAhYQ5pg1kB0LUYiD9AZ6iAJYos06jDLGPVBI0wIBfZND9EmAuKzAHmOmFmevm5NDLjs8LozWM4T/OWKlZfGZD3PfDTE0gfQ7ireu+HbmRObBDsHNDz1Fa+SEDmPmeeUCZ70XSdUxUWGnoM9udgyb+aR3BDJKoJyptVYnmrmZgCWeoMSlSVbINKDrvH4NRGrMhAIG5LgUvHmRM2hOvm4uwV39ooark6TdNxa9uw9fGyQaAGYYt1LQGP1UiwXs4AuIGkRnE0Hkw+nYcvBP/m+bO3mt66Ixrv53kM5LxEsAwA6DyM6nicw8p0Jmc2a7rRpql1PUmioaP8H1gIAeQkz2EPSIvvEOpMClW6kt6eCyAz26W0uIC8vEs36eDYEYzz8EEAZCiUqr8TWNnao0fti5C516Wv7cIiFN6V2PLxmEi25B7NQps9G1MrR+T3GU8WJLnKc24sym8gGFYykF8c777YN4AqIOAuEE69MIAuQnWGEXJo/T/jVMXM8I4M4HuAZjK4MMawfOJiX5aYcMO0TO8+emSmycgsdLRY3J46sa4IHWQcKtBhqnmRF8HoGtgN9uGNNKLbNL60kumFr9KBSe3U5zwziGPdTJabpCpJP63YLBfo/pGoSR605QkL/ncYL2eh8F6DlDHanmJDQ3+VLeJ0m272NRclmLLTJy+Xgyalt57e0GbCyY5cLcXBDpG3vnq9F7WJsxtxnRe0G0H5sQQ2s2a2DqN8IKds3IrrF0bc5+VVpXMqs2jG+Ol85DOTe68JM+cAJxNseKXq74XoIbMav11Za+ck1lrSb5WP3K7OfvAEet/lWfuSmau+Q3CEOUQhMCckq1a8tC5VZoOofmtJVDnvHO6r8oS3VfP3BiJNyelunmsAnFi5dx9y84B5uwkCKVbyzNbB2Hn/NQg9ALmlLBt53fS7ysgevr2W00zkyD6SPD2AuQ8R/aZkbsPw/7cY+aYhDFP+GGRgvNFPHMLFAs7dm4TACdAd16gDl/bLmBu+f67zTyFrHOwHJEbfm08f/ld0/n9Pzbeq35kfL+6yoI533VXm+DN1zFC6VYzehS5CzAXL4M5FQMnYOjEzElKFSsnICefnDs6ELfEBXUFU/4y80qLvKbneY3nufhnufin+d0E6gr6Wj6vgM9rCXZuFQVkHRC3DDMnMLdJP5xYOYG6FepCNGN1ARZ79UNk1stSK4EFlQujkCwjma7ANGmKRAGwsgD7tAQzpftauq/H84CZIhKsmLwtAOE2Hrt1rCoCb3mCSUqqis1bQIWZBzAJLKWoG0kC4lL45rL44nJUUM2zmS+w0kivGYJeGR6bg70TiMs8qa/BU8h7PIb0OsYM7pGDdwCUj5ohgTmK4aMwctPUT0W4rRXl9hSF6xPUO0XE1smLB2iMSr4F+Int0/fNMuFAaw5gp1X6WUjb/J6LsJKrsInLADWBuix/R1bgDTCX4+8pirnEEzgvIKeRafobFVwByCmYskwyduEV/l+kk+f5/y4A1pcB4SvIqAJyy1SsrHOu0lrhtoDdgti4stS6zOetcnudfr01yA/rtcNLpxBFBkLEAjoCNUnSrImHGPtFKjuHNSAHQJsD3GXonUvii5uhrDqi2cDXX2fGCD7E9hN8ILyzxvdYZ0OxQbfhFq/L8/j6vuA1/ht+jy/x7X3Bz/6SzcPnvO5+QyL5H6urzd+xVuWT1GuRdOtFVdVQK7WgcmUqn+aYnFGUxIqXNXkWEAdLPkWaNcIxynt2pgzm4oQfYqwZAN0sgC4OmEsgtaaVaPVIXi1JrN8ms/6PzGYVK3clGydGTkBulp/7DTD3VQIMUGeTYET8VdrJ0UoWHDUaR0OrBeQUgGjBkyNAV2LoSidpncx10neeOQfoVEMilkAXFl1QxNC5CgVXOnq5H6tciXD5IiJTd3lJYrWeOR3LzJzkVjFzAm2lepLSEHHd1pLcKoZOR6X9JLVado5jUBUleOYGqSoY5OStJc9cgKSrH5CnAd2v77vWPAWYe5U0TS0noTBS2UxdE639kvbOmF5kwhYo+AbeFL2cbMLM3Uz0+QF0g/wTBk0C83sU4DTV3G0mNO+UEVnjVH1I6hNbljzLZIaPq8wIaU4fHrQuTgg9nBhCz5CWohj4cxi83zb3AOiosKCqJAjDJWnPq/mvSJvjhAgm6ZkbRRIYhZ2a1OgtwEShqsP8l+mc+f1AxIy9e5rUJOOCmJYQI/2pMVZz/E5Z5L/FMpjbYtzXZnfQxEiXtgNQOpE3Bx6Sl+8lM/U8yVaYvi6qQppvZW4f3r0RgIvnTvoCD9xn+o+oSoTgAycgLxKByo79eOe8/L6ddOTV3XiYRCpBCLxwPbBXWf7mNIPtQxQgzzFSbJ7bmfd4Lm9nagDVJGL+Wg/cRa/eE3hbGK1CbYhk3k5YsDpCEH3MTA3wN88C1DKAsy5Yti6AodK7mi1bBDz7qEPxM2VCLGihy2eW6NDbJkG7A3CN44lrI1XbBPvmBSRO8LM32wIkmDr5HzBtAnZuHQl8lvm2wQfoM4QlHWDHLDA3gvw9CisXFpDjfxDheRjjbwrBZI7A7AV5znwAXT8BkeCblMGy25/4iGHcTH5YpRolTyhjhItHKye4Cnaqley0WzjJdiCJdCOtagpEJ3JUFbLDWU52J2CET913Fx1ugPm3KV1mBmevZFb8chqp18H7z5bvPkV4BC9qG6/5lhcBeKzmF2C7WPKoKnRkFx93DJp7zzo2XDKobrvNmW7b+2Wmzr1XXX+d23S59Kr7OjFwekygUN+z9lEkdM4X1ssHWBSIEysnhk7dc6XRXpxXsHC0UO4rIKe5rFIGBOK+Bubkm4OJqwPICdSposT65QTyymlWgblGBbk4VzUg3WqcVxVgTqXBzXuYuSbkVsmsSrdKZpVvTgDOVZU4YFcqE1aitbRcqtUxdI6tk/wq5k2snANpAm9fgbmTVn7Vx+2MVo7uvr7Oi5RrE7Rldq4JCf00Eyw+O3qzqb/zNqafHGGjc6vpOUj/G8zcLL7B/NOPcCEFyD3/OMwJniQmYOSpLVmQbw7QJUC3iUymdOsG1SaLsB7zMBx5jU+64Trj/dGfm54f/ilg7seAuZ8b37VXGy9gzn/TrxlwfqsZx780IyYOBkSVJLN8T7FyAnKqIhErJyDn/HOOoROgW+Z1rCLgZZiwAsxzjg3MHFJgjs1Lnot8kcfs+C6KeItIrMtMYVg/gV8Ok/4mVSFblPwKxKkqZBX/3PInJ5FgqY6AmZPMqqSr1qoCEPLMWSD3gVkH2K0hHwrMrABaBGy07GMqI+ZcvSDGDvl1lcfW8EC7z18A6BVhs9zHlwFDBWTMLO/XOTbtOZgvrTk8YHmA2jJAao0pA/OUi2cAeLNsxmPyywHeprBm6DiL7BpTXQks2xjBhtEDzBvdd8iME3SIILFO71kxzqExzqUz2DgUqBBInAMgppB1xfylxMwB3ATe0oA33c4J0CllK5DHcQFWcBl5eZm/U6ykal4WBG45xyzy/1jBPyf2ckndfHpcs3AB1DaUIh8jQG5B4Fz/X/7PRY6rgKMtPI2rLyNfYv/YJIQhMKf7iwJ5LCez6mjBHMdN/scbPH9rAnoweUWuoXmlYBWSIPSQpAhbYG4O2TQDK5dFhUizeUgoQQ0rN3nrrWaQqSTDv7zaxG7ZB6t8l1khLauZw1usbZhiWQguwv59zvoCafdLgJ165r7Ej7zDz90GwG2wqRALvEEQ5MK5SnOR+epbFefM6lleVwwJWKBftkBN0JyAGxVDExSHa6BAlPdliuDDHBJruqvaxAFxAnBi42Z6kFfxy6U8pbLgrLcE4hwzpxCEPHNzeOacx80d/73zWd3nC8CJjbOL2wpdzPCzvwnmyh6TGkCbvCY6nrsfiQJAJ3Dnov4Cc3VKhrGDrsewLDDnAhDO6OzqRRRsUGJVoE3zWdU35wIQusB0cVFRwEEgTl+jbizXj+WYAds7p14rlQIrDCFPnqY9KMTAic765uSZ0xghGIe9jJwDca1IT42PITuxWrjoaTak/R4qG1ZHl6pKAHVi5iSxip0LckL3AeoaqWd587YbzRO//Cvz1sHbkPL451bXm6lKOtPwpw1Q2TF8lgBBZT0n8SozwA5yHDCXpMssDaBLdHtNHNA0TfdbtLXHTMPKTTCtQFKnphZEmaowQynvLGzQ7AkYoXdPmQCTEfqQTUfxxK1S2vsv/rD5z14GxL/1kek5RpKV3jmBOQ9VJr2wYQPMDo0wj1XVIUqG9uNJm0I+XIVJu+gZM/MwXgOAu1Z8dj1UiigwIACnpOVCH3NIAZkaNp+DtZonRBAj8ND/JFIPkm4P7FwnAEsS5/BjMJb493wsz138P/Gw+QgnDMFKeWGp+kitql9OYK738F12CkTgLo35gpE7cDf+P3x2yLRhQGWGGpQIQNX/JHMokU5bAEc+/TylVvfD4h0BRMDqdR9llwromiKYMQQj2Uw9SR0MXwC2cpCuuwxALY8nULNlNcliCTAqOVXJ3UG68iZI52qiRRowrDFlK/zNu/j19NggIZEYIHKrl7FbeAJXeL7WmQARInQxSu/cIiAzR/BjnN9xiNFsfk6w/QcxLpOmHYIVHeZvG0MmnqDzT8xcALl5CKZy8BGqRmAfu2EWvfwvA/gCQ8g5KRLMi62dTOkAxHJBauLEVoFJuAFJpg9D8hBG74ETn5oA5u9+JKdGqgHOPHCveYfX3QdHDgJMeB+8yfNFLYmGsPcxu7MPYNIKqyVg1PAE7JQYOXXLYS2of1qS6zFT9yTsF5uZVsBdGxueVjZee2XQ0vv2q1CDqyHRZsr2wikQwcdd9dDe9KoLObgErGPqXPpV4E/fQ565JkIO7vvpvpg5hR9UlaL3ZKsCVWwSO/DqdjwD6GSJbbP9ceUeOQG7agvmCNfAzDVSGlyvRGvZS6ePOd9ck/y+Kjx/5gGbZq1hY9b0IuCS56wBEFzH+18yqyRXgTlJrQ7QOXnVHUtzWr9Kszowt7djTo+JqVPJsGTUbwNzCj5oOf+cPs+tARUGl/vtPCRau5kCod+1AjXk02O3mLMkWhsO32JaDt5kuliDdxwwMZi57FOYyJFXC88gUyG1ziG7ZunfKnKBXAF4rQO8Vrl4rgDIlvHLFWE88qRZ55iDOUlvV/8PvweY+zPj+RkBiF8xzouyYM/1ALrrf2XBXIRqiIQKgQXmNN2B7+mSrI6Jk7S6CBhwaVbdFysnMKd5q0UuqvOwNJosIEC3wP0VgIWb+LCCkV8yq8DcGqO21qkN2aL7beccPZIwcwJySyS8N0ivaq0jr25TO6LqkV06P7fxoW7ge1uDWVsjBLaJDWYDBWVdEyXKS/e1VjUuDLC2xFoFqK0D7tYAfcuAuEX8Z/rdFikFFshUkfESj+X4vbNImAWYsCVYugX8rvMAqTmSq1rzYukIQSUAXPLLxXlMbJoYOQGxNEye/HAxakfiqi+BoQtTRzLOiiG1akB9GrCX5XM01zTDeSXLOWeOwJi+7zy+XTGApdtI2rB+AnBaTtKVrFskoJHjY5J3F2HjBOhWCTmsApRXSAkvIi8uETRZh6FaJxyxRpJVH1vmsWWBHQE5fIxi5RaRKpf1f5R0Dnuq4xr/0zUBIypbHJgTM7cXxNnbAKkVmLo1jht83C3dF8iT967AqLk5PG8pJFZNM0kz6SbJ61M9c7Oa/EDQIUJ1TvhG5P6rrzZT195gMoeOmmUSsuukYTdg9jRveBeW7jw1Lhfw4l3Ah3eRhOznALrf8j/7DWziDkzdKjLsMgzjOn/fRUqCL0i6Z4OweZbXWE2F+aKtzuy2VJsFvHEp3ocRmPYw7/kJwNwMG64s3XJ5WLBUTwnIxcpLgC4JqNIILwG5EphrvRyCuJxoJc36fwXMuRoSAbmUR7VbJVYuzs//BpirgHXTOqfB1OpkAszpfqXSYeyUm0i3NuKTk2euAh/Z6XsPMMD6aLnCoFRN4MzTLvm2t/y3l345J/OIMdCFxY78AsDZcT9cgPZOgnAjvCyoU1ecEq8Ce/oa3dakB82GFSuHzOrXgG+FLMqyqmPldJT82vY0fVYseXMcmFOitY/EqubL9tMM70fWCCGvhKxnDuACoGuGHXjrwE3m4Z/9xLyLd2QYz0YcVi6EX86DYdbzPmZ2UqkTdLtNNFCD0YB8ipSW6sGXBYCbrGulkoDh73SbxQFNcQDFJCAuhjQY16xUin4TALaCwASFtfPn6LGDPfMxD3SIsWD5j5AYKprpPmKgPWlRL+bYEaRYpVk9ADn56iZg5vL8DrP0voVhkoZeZcgyPrACXjl5wvyvcMGgBFfzV8XMJQVqMOhLipTkOqLSYSpMlinQ3e4bsozZCJ41L0GIXpi0ftYwcmQeH94s32sChi5I2rUfhnBCaVYSoKOaRwtzNUxdRwi/nwe5QICuG/Djg0nrBZx13AZIo2akA99cF4xbA8C09RgSPmO7zl67H8bvmOm4+XbTD6ALwYb1A54aYPSaeHwIwDfD7xRQOfHzbzOx4awNMPyW0WT/72SRcEE7kzsaCBr4bX9ciOdNbN0IRccF0ryqYRETqaWZs/MwderaU2XLP8Zz5svhabPY1Gd2O4dMsaLdhPD1jfFzpvHOjeDR09xZD9JH7238foBMH4A1COsYgKULAC79gFofoZFhwiChx2FxAHN9eOgCSLl+wOjAi7SJM8ZroRWZtxHvIvUjnexyGzm5tcAQeGEWpmsbzBhGb7FzHZwwO0n+VXKCe4sZme8c3Mf7kNmwdB4G3wcwUEvSgzm+ndd+A0Pq62C+mp9WMS4MHcBNoE3H2ifuMA287uWf032BPIE5J6vWA6gkgQpcCeDpvatkucbqaROmx2yAoVxvooRsM6BM0qlAnn3P8311X5+nx+yM1nKdid7btleOn9PwhNjDryY/aBar+9x2sfzc76KYvIsUvXy6e4GcZd3KCVdJqjWwck0AGSVa63lczJyrLXFgTsxck1UQCEkA5BSAEJiTZ66OVGsNBcL1vO9t55ySo2Uw5ypKnGeuV/IqHXP+U2/bJKsb5SXwpvulyQ+l0uCSp04lwhQ/qz+O8tGSvFpOsLLDL1WWlAIRAnJBiso1/9XNgBWg6wfMtcMUNnKOquB5O3n7LeazA9eZmkM3mdYjt8CQ32wCt1Pmy3MRo6JllpUi2Zulb24OH2EetqPIRXKV9OkGUuYqMpSmQizS41W4EzBH+XXm4GEzxizW3u9/1/T8xXdN70+QWX/xCxO44VrTj5euhyDEIJ65GOlCMXOx8orD8ElidWycGLjLcqoCDmJ4BO5YRdiceVgZgTmBOrFcYukEqHYoB94hWanxXcuAOQUglpS+BNAt4Zlboz7D1mhQTyJ5dQVWTr1y2ydOme1PPjMX6Pm88CmLc/EuvZ2bgLkNUv3rsHObME+bfF+tdVipdbyo9r5uIykuw4Qv4jPTWsFLtsoSs7QgoMHvuwQAWWQt8XsXAaEpipdnSWJmKAGeh51bAswtSkqV3Er4ISUpFBAnFk5LfjoxZQJYqyRp558iZYqvLg2zpq9JEWSIygsHqIuzAdY80zwfL2CvyfH9cviP57HS5LHWzLOxLwLkilwT5hkTWQDYFUnzFwBt8/TdLcAKLiGrLgHeitzO8dg8G8TCC69YMLcuMIeELWBdlI9RHkU8casEHvT4mhaeRT0mICd/4zLnnnU+rrXK160ImOtx1ipA14E5MXQCbw7QKc1qpVaWgJuYub1AboXHV8Xg8Zwu4gfOYyXJPI7sCphLsAGZuedOng+AHH65OKxc9MABM3nLLWbyuutN4uZ9pngUVo6Kk2XmY69Ql6MRdZpscon/zUUA3a7AHVNPLrJJ/oLX/ecvPAcz96zZwke3RVJ3h7FnF6hq2WZzsEX33MZpRntVnjEXWyiRbiDgwMCAad7rk5++bsHcJDJrHDCXpvQ701Flkt0Cc9VmmttaAnUpgJWdx8okiBKQ+2aidY6euf8rYM4xcgJyWmLkBOT0878B5s5xUjjHCbFSu14AnNi5OpVvUrTZqBQYMwJVRVL10BHz2d37zIk7bubzD9iEmmPR3C5dJ3TJPnvrEDols8pPI8lHKVNYtEFKgIN0vTkQKAAnf52YOo0KGvmYGafcl1fONtvjeetTyz1LcqmOpUkPYtqUZMU/9Ix8fnfYZF83P6skt0p2VXCiFJ7wYXhW6MFDqq2Hk3o/x34NLOdkHoSdGwDQBT54hSqVlxmj9JR5D4/KIwz1fQ/9foSTSaSqkcThGROkBDaIL2oYg324upGGd4AcxvsUHXNp5MsoIG4E39ao6jNa8NEBJFIAOjFj6n+bhjWaBGxMApLiGPBnP0GH5/4ELJvvyRdJR75Amzcz/GDchnlD9yNdemGDBpAag3jnPLBZAd7008iLs8iJ4dc/RCIlwVpNCKLdb5YIV0RJyoaRTaf4WRrdpRoS+eXEyi2zkvw+4zyWa+o1O74RswXASzLVIQz4G4HtCgNmRp9luDvAJoVUG5cX7LUPMZAiHcH0jTz+MnNTecHDnA1qPJli9/g6AkisHqSDdgIQXbch/+27w7JuPUcAHyRTm5Fcm26DMd0PALn5iOmDbRw5zv8eSbbjlqMAQCTN+2BfAUp9yJnD/JxpwFwIL+AYBcNJAG4U0HmREWRmadv8ZnzWliJrmoVAXMMTL/FaRULDcyigutDlZ4zZoNmi8+03kaT5+8S8neUaAhTOw9ItAmQn6cvL4w3c4rlLwE6O0LXXh1+vkwRuLzJyABAaQZaNCmhz8g2wy/bQF+XlOMAOWiGP8edIwfJ89cFA+pgbO0C6VSlXP8B8mgvOQhvsJwXScQBdiN1hHxUk7Vxg+mmtn6qspTrmnKlnR3kWJqSdRFk1qcT3YeU+ZHRNA0nFvtcBWTBznjeew85AxQbyZA1AqRb2rY0NkgNsklLdVAYxc5WP4BljOZbOsXeNvF8aBMQ42qkNmhShDRDvp07eX0rD6uMChPoafVyf575G4FDAsRnmrg5AqN+lUUXAYgfLPXeSWOvEiiOjtj6DLQOfa/tzyL7l1cZjjbD8DY/xNwC8OgBzStM345uTbGpTqmLm5JvT7FWVBePfbUA6rX8QifX+w+YcqfMKPGWVKthVgILS82Z65WoYCVZDGvQcn1dBorUOpk6lwbUvCcw9Zup53zfByqtrTpJrM7fbVVHCtAdNfOj5kCOSp8CVl5O888o5uVXAbm9NiT4eQKIJnhHAYyNAVUm4TkDuJJs6dc99Ztdk4yl7P1T5of189zUCjGIA5dFrgjWsAayfhZk7ceet5rNDN5iao7cQItpvuo/tZ0Nxmxm+E6nunqNmCqYyDkOZAtzmqFLKc3EswMytMb5pi9qGNVi1ZcDYCrL9AvMwC7ffYbIHmCRx1S9Mz5/9men+8z833T/6S9PPXFbftb82fUitfWLm2ETMUMwaZ1MRQf6K4GmKI/+nSA/OS16F+VjUKC5d8G1SVYwWQEmBh3LooShghBS3iiy3jX/pPJ43rUukti+S3t7iMcsaMb+1yMW2yHGByQUr1juHL46L7wphiDXmFm9T4bODT24Hv9x5qqF28blp7QDk1qkhWWFc4CprDd/bOmybGLfVVzgCajZ4bBsWbgtpdQ22zVZsqB+NIEbRVm1QfMxxiakB8n8J2BWV3JTBH6YnJTAnE/+jyNmwdItIxQusomRXQF4S/6ukVHnbJLVmqDAR2FoEWOUJRaT4uD5vWdUdJDuTVHPMknDVSlMyPMeYxxwdlnOAwRyb4nlYviLArwi7V5CkC0DMMWVB0m5RPxeGU0zhPEEIuwCmRVKuYhwlXxcATUvytLFplAdOy4LuMuB2YZUlgJuA3gphgWXWEp+3Cku3Tl2MQNyq2DjdZ61JNuf7bbDWNbVDoRaeLwvoyoycwg9L/I3y162LleN/r6OAnDrqBPT0NUt6/fA6mnuCzcFjsHN452buvsPEJetTR5KglmSGjsPoPtjhG240yVvxyx29gyT2naZ45JhZY77wDr2fF7GqfC4wx/O3y3N6gf/R5yRsL8HGqbJkHcC4Qcp1g6qSDTyBG7y2Nj7GJ3nqBBL+Z2aNAMQyo/Vypz8w0yTJw7RbhGHYw0x+iZz9kOv1Z/TMVtD8QOhBEityaxQgF2UKhMCUmDkBujTlwfLNpUi4qkA4VfbQCcjNMRHia2AOmXRvuvVy8IFwxHwQtUmjvpR+LXfTXemZcxLrtzJz1ZRPVlM+WYdsUccOTx46+eRqORm6VYeRWGDu9L37zKl79jHA+hBg7u7L/hpnfv6qiuCrMUKOfSv1TXFxRDpVHYnAmqswcCWlYvTEDIQ+ZBIDbFs3fp8euun68dr1KjzxSum2HuvA8N3+PInVF+7DDA4QeA6zPRcbeeTExKm/Srv+Ti4g8uX0cBL3YXgOULbqZVB5HzvzXiQXgTkvYM5Poi0AmPO+R0UBqwez+Smel+eQHt6jm8lHakoAoB+Ga5C+tmkxbgC1CdVOUPcRpcNMtR/qcRuC8QoC+iZh4PLdTF9gzcAaCYQkACOzdJtNvn+OKgu+F/NGQwCnccmleMH6qRvpocdolMqRCKmqIXwTffi1BOD6kSt9SJx9hAra8ZV5AHTBp18xg0ioCYIUeRi5+UaKb5EfcxwFZgaZvBD6BOBIWW6WNK2YqSJpUk0mkKdsqYuxJgQEcnWUC8McagZrmHDHBH/nMGAt9Aws1Zv07AByZvheEVi+UeTcIQCLfqdhZNhxfl91sXkow+wntdVPEquf8EMvqweQNo63bAr51i+2705KqAlNdB5EZjvEGBfqQNaQNKOAWK8YMBi9Lj7Wj6waevRFMw6YHIQRHIYZnKtoMxvdQySM6Nnhb/z9dMr8TTRjO92U1u0kDNGINHoGMPgxMq2kZXnkBNhWYR53GXX25eSMrSiZ5W/PkjwNEwzp4esSPD+LANwo/2Mfo7xakY/VcxcgEDJMefMyYYl1GNAJ5I4RTrYhageC+GNGkT7iStHitYvSjzdKxYn/Ydg5Aip9gNTeR5itiKen0MJzzWixud5+mNt2DPB11FGcMgNsEiYrqIihrb6KE9H77E7rSa9WsWv96I6jvN9g3pDTOl9QcTfzfZFY23kt18LanH7wIPUlR0xDuZakHluBA3WOnTv30CFTwSB7gTnL0vG+kdVBx0ak2eayx87dL3285LnTx3VfvjuFl1Qt5Px4eqyVTVITjFoNKfeKR+l8g+mrBtRV8TsJyOl8oL67jucAmBoL+Axfo9Fa5dUEa9Yg64ZGbuFr29t5Wa96ETaZNSw78YFZjLVsPGsJNFTde5upYGNZqeN9WpoggZeO79NIKrZFSgK3qwFy5wB5lWUw1wCjX0uwoBowVwdgaiL81AiIa8BuoYRrG/7ZLk7oPWzoJHX2sPoAdX2AO4UdXAjCBSH21pW4246tC1UqFIFnsoFxfo0CcgJ0n5qpJjF0jIyr+vAys6evcaxfN+e+JpjRap7Xc0zn+eyuA+bTwzchtd5gGo/tw/pwm+kH0A0eO0AQ5zDjoxh/BNhNwsxl8czl8MzlMZKv4JvbAHyt4k1awSy+jll88R6k1jvuNDmYubDA3He+azr+9M9M51/+wHT99Y9N369+ATN3jfHeeB3Jy1th5O43cVi+CKBumu83w/zX5LNchNUtB7uyQLBBAYclzSkWEOK+Uqt6bEUXfG7rvoDBFrLeBWpHtLaR+rT02ArsUAG/Vo6LbeEd5L4PAGSfcMH9jJLbEwQeGBS/BNDbwk+6S/HvNpufLaTULYUX8Mdt4E1dJYW6hKVhhQTqspgq1uILsE0Usy+xVmHHt/CQbbIE5gQqxA4tlFcBUKfbeqwAq1NEntNawH+1QCKzQMWGDPxaOR3xIQoELsr8zzEP4EoCwiSnzsKwJXnPi52zgAvwJ5+Yynf1uQW+Z5revzQSYQZZUP6xHCBE3Wxa8wBGpUAXqRlRIlS/Q6FcD2J/LgBToGkBEKfvr6kMBXXAAeLWAc02NYznzSaFAWirhBrWmQyxAVDWcVVpVR5fA7DpsS1SxJukiNcAOmvvvmU2uK+PiZUTkNvg/7MJe6fjBl9/mbHT99f/H1C/plCEloBdmZ1b5fa6PHaSYi1ILj3f8uAVBebos5unWmQeuTXLhiEhMMe4ulkmPqRYCSwmUepxppFaU5QFF2GUl7AIrDBbeAuG7jz9fRepfbnAcQdQvIvMeon/0xc8bxf5H24D5DZ5rW68yCSIlykRZi0A6opv8zt9wmvvLJsF/HJ5+uQSzGaPwMJP8B6fZFM2zjivKcqCY3WnzWxzCczNkmSdAcy5BKuTWS8DOjFnADt3X4zdHF1wV66swByPO8DmjvOBdlNglmveT0dd+ev2hibcbcmutqiY9c3ZrA9qriH+Eyj6RjqL6mHkNN+wipOjToYCdPWcqOuRdKrZ4dcwiseepMtt8Y5dc9KLAJozT+/10Tjj9d4B3i795uZHami37asD6In167BgjYsyjIHAnICc/y2VCFMTIiYO43cj3qA2ZKb+V2FLNNybz5ekqmULSbnoqWVeFw5dVATquql16ER26Yads4AO74wmP/jYmXvewZsEM9fPXNZqfCiv7rsZmfUYNQ8YlAkZtFIj0s1x6HQ1zBsXZIp6h7kdqW42YWaQqpjXT7o0QJpSZbZ20gLAaZLJAmPMO42dxtCPJyv6SbUZZ4zUKABgnARlgo8lAYEhTkpeZFVJrWHSskMUU/o5SQwCDMZhh6bpdZOPqwP/VodKeQlLjOEhi+HBy9TB/tArtwZwWcH0P8n8024AosIACj+sEnRY7A4g93WZOdipAqGBItUkCRK2M4Qypvj5HtitQUZtjcIKThFAWARALVXyAtPYL6TlOHUis8yFHQU0KeDgQUadFGDBKyIQ10H0vo9qEvnMfEiRvQBP+cqmnhCYg21lwoOCFM233A5rdyft5nhNnnqFIwzsIQDqEf5PyK+t++8yvXch3QICwwC5HPLxDkCuqJoUuvmGKTtOU1GS4m/Rc9vP1AsvfXkDzIvV8yxfnKRlgTV56/Kkh/U3W5mV/5UCEzvBcZtw9fAcjfF3JWBTQ/zdPp5TVaFoFq6XoIcXiXgO0F3U/10j1/hbx9gl93FSCXJ7AyD423ZAMmGNBCxmADm8C9ZO/582PDABQHmqpgFGlDmx/R6T6OwmFYXs3qiNAP6HesmvZ2GQHjUfMnuzGh/Up/ffad49tN98SllsI/UTHS+QYGXMUzfTAVp4HdfwfjzLTNMK3o91So3ynhRgc9KqgJvAXTXMmFZdWXa9EswJnAmkXblaX+b/9GIpRGFBXzlQoa+/vJSmxbeq1QDLVg9wE0NXze8kebVDTLwtNcY7CZgTyBJ402rCwtEs+dMBOli1aiZA1MjewYayhtvn7oF5u/uQqcL8X3X3EVNx1yFTec9+c/bOW8wZFALdrmZ6hGa66hwlAKdVT5K1me+vY6UsI3ocIFli5gBzklph5etVUcISkFP3XDuBKIG5bqVaSZUK0PUC5npgy3o+AthxsndAznnnxMiJoVPXnDsKnLnuOYE3LQfo3FG9dErB6vMcmNP36uVntKFa1HOOqkIuPs3ffvLQzeZTwljVB26A2b6ZTdAtTAgg6Ud5sMDcNMxcgvN3mhFfWdLPc+qTQ1pVueqiGDmGpS+y8qp3gJkrEICIXnu96f/e903bf/yOafuLPzftP/mh6fnlVcYDmPMgtwYoD55gBmYMIBflYhunPiLxNHNYmRCguZ1zXDBVL6LakSIX9BzgR/cdwFvFo2UBXRnYidXZxKOl5R7bgJWT1FfAzzTHXNECI74E5HZOn8Sojhx2koTp20pgvgbIeA8AiIxKD6Pkw3UKf9cIn20Qeth4g5muALp1StTFzImRW6aqaAHf6sKzgEskyFXkVa0lSawwc+pDc9KfBSICHUpl8nfYeg3JheVEpgVVAnWAKYG5OYDZPGZ+V9mxgPw6R3gtBSuntGsSNUXhhCJyqJg09bRZ0z8gLqlEJyAuKxBHf5+mK6iTbe9S+lM/c5Xf03nNFlTnws/UUUBpjUqsVdYKIM72uyELLwOeHHheQya1YI3xXlq6LZAmNk5LoE6Pn2fk13mYUBXsbn34Hmzn+3btIH1rbeNnFJATuJOPTmtFX89xDeCocIQA2yY/W7JqSUotsXP6PbXko7sMnMspWYG54rMCpwBdNgqzd0tiLYG5JD1ziQP0ywHmokx+SDGxRGBuBUZu/R7mDsPKCbztAuS26P9cv4N5wzx+Abn1Ev8jpbd3YP52GR+3RaXTMpMh5kh7J7VepMz6LaR1AN0CQC79yVtMO3rVTPAenyDoFIEtn6JvLlpD00Ej4zJbKhnhxVjLfweYSwPotErSK146gJdbe0HdlUBO9+cBcVp5zXtVKTBf+2+BOSe5fjMAwUlAQK6BnV0T5ZPaHZeCD6WToj35SgqRcdmamUs9cK5H6srH9wK5vc3zTop1zfGulNR1XTnmbu9oINcSL39Np2pMYO7UPadghB3eLUAJC2fTquXS4BYxEDAEqjzo5GJTqj3QRQKmQLt2vDRK5WoJ0HXhn+mFpfMgtXiYi9jzJgWidr3IyfS4eW2/wNxRJKVXYURUg4FBmXmkHtr+OymprYdB66RkMsRQe01ZGAcQjDCVYAQvm0ZNCTxkMOGPU6ehaQsTSHpRQg82xfrmSROklmQUCTNBZUaSNYgPrhvpro8VAMj5YJn671SAgIg6IYckbNM4cp8X5sePnyJKEXAaBlBSapTRXAJsF0amzc7QhDX+BwQs+RxJvBvIqUtIknGStNMUDCeYeKAggIqGU/jIxkno9jDKawxmLgoLF4Olu9A1YM4zxzQBKJpkakUWBizJ0PtRAFiQ383LZAa/9Y8REgDMdVN2qWMQNjGAl67DyqykWQlTOCDXcCPSG0XBbQC6DgCdmMauW4+a3v0UowJS25Bhm0m1+vDnTdF9N6tOONjMaWpEAiRb25+mIgIArLqVUYBbADArFm4A0Kq6ki9GohT3Juh567HhCK2YnhsCEmv+URLFzEcFuGYBgxnCH2GYyyzMaYa0sY/CYC9AepC/bxjvYD8sYsc+agUIaUzBmvr4uzTtYhBZZBCj8yJG7H9Etv4bnqPcSZJOMHhDSLwe+vd6CKs0wl52IbtMfnoG3143fYRU1LQit7PinUyk4JgC2IWRXqvxOZ24X4zbPeaN/TeYl5C7Pr3rCNYFfKmM1ROY62S0ntiwel77tQJw6ojTBgpbgWTPK4feSxaVf66GDro6BYLKbJuODao0AaQp6arZyVrytwrYuQSsbgu86XP1NW7VazOlNDsASePvdOxgA9bEuaEOICcwZ88Vqh4BSAnIOeDmziu6L0DXyLEOFqoaSdWl6FVD4sBcJVUcWgJzZyU7Hr3BfHrkesvO1TwIC4iHV+9vpe61AdXSe13nsEpk2QqpDMi4AnM1AkkAuirdBtDVKgwBMycwJ2auE89sFyBOYE7LsnSAOzFmropEoO1K/5wDZjo6MKfJEA7MiY0L18F4lxk6sXZi59znO0+efobAXJ1AJxaXc0jNn8LIfXLrr83pW64xNXRfthPMChz5CsxFUFdmKQVOPch6gBFf98K+WUB3v1mimHXhASRYKkmy+JEKd3JRZOZn+lbk2h/8pWn54z827d//nuliPmvPz//a9P/6V4Qgfm38t95AcvsIQYsHzMxjsHICc/TXJZ9hLicG9ixL7JyAnFg53dZR4E5gTWBuXYb78hJw0xLAE+DT51nAB+goIu/Nw86JhVsHzJ0/S5IfP9P2Z/TKwRYtW2bpXYAciVcXZEA+FZjbJTF+kU3mztskYQF1m1SUbFL2u/4yoJFz6dLzhAE4R6/IR0aAQWBuCTvDImBJ7JeqMwTaNiUL4plTpYZSmFuAI5fGXOHzL7NkGmNVXiVwBfgDtC2gLNiwAmO/ck8zvxVmrgh7ZmXRMrumUVcCczoq2SlwWAS4iYnTskW75dsCdPrdFBrQWoCRc8ycANIWAY0tScfyBMLIrRFMEJhb5fkVe7bFNA0H5ByYE4BzYE7AzoI5ZrhePPkxXXsAujKY02OfI3FfYiSYAJ2AnNi+gpXXxcAilXJ/lf+jQhHrgLpNZN1NfHRrAm+qMNkD6FZ4Xh2YU91JHkCa53VUeAYWklGFeSwlCcDczO0wcmLlGOc1C5iLMR84xuSHJLUk84ePmkWYudW77jFb1JsIzO0oDMG4sBVSrqsAvW0KiVVVsst5dBswZ0uEmb26jkUlR31P9LHjZhxZd/o5ppm88YKZeeclE2GNvc00KJS50Y8BdNgdIvTNxZnRmmB8V6K10iTVL/fvBHN7AZy77YDdtzFyDtjlAXDzALkc6zIA3CO17p3+IDAnL903wJxAXCNei2Z8OS3IOa2cQBTvF4jTyVDMXA07X8kmpTb30oggZ252Jmrb8L5nhJBLuOpzbS1BOR3nKhBcOamOboyQk2RdtYE8cwJttsJAHjmYOwE5BSP0uJJ23VzExNRJkm3TBYcLl+2wkularBwMhjw5umhoTJnGk7UQ6tDc2bbnYf9g6nqQrvqRWj3MRex+81mqIpBcXnkGmfUu8yIlmm/SQN2IT6GFiQ+tnCACyG2DDLfv4uRR9wzJM3aB/dSUBABAmhcqyU8eNfXJaZh9kv43AbkQ4GgcH5vAXAQwN4AXrFcjvQguTH141ky9d8r00m/WfNfDphMg4DtO4pbC4D4AQTehAT/hgCGmIHjwbfVjlp1gJ7qK1LvKyKh+WCPVpeS4bSdOCETyszVYXkyUPGULsHCSHDUVQt49/U4e0qEDAKMsn5eBvYsTLphGapwB4KQAiCt46paRbJP8PbOwkAl+xpSYO5i5EMW6fnxtvTBqXUx86Nx/hOoEBkczd7DnwB14ewDh+Oa6kU09yKZ9xwANh5DsGNslVq79Vj6PUmAf3jQfIM7L9+nYB9ADAAYATxlYtiKJ3zg9eV6k1kYYvjZCBq2EDfoFggk7xKkomYaBFBsXIVBiU6z8nb+bSprPAXXrsJTTBCQkNas4uNgbMGEAtxfAqrDEGPJxlK//QzjGvNYJE6eEeALQGsGHOE5VyQBVLYE7HqMcmcoYZG07Pxcw52dg9MJHJ82/0CX4Wxi/WbyGw0jCQ/w//QQgBER9hFXEzHUBusdPnDGpFqTsrm4zzUiZsVr6/+pgZ+k8ijc1swE4zebhUfPx3UfxaO43T/z8x+aZX/4UawMyK+nOVl6rAnItVGxUs7mqgm2ukqTJ5qUGkOamqwhk1fAeqH6Csl4xagCxunK6Vf463RYw09Hd1te6kJL7PgJzvbDgAniSVF3Nifu4lWU1uQFWrh35UquT92ab+uU4Dyj0IAZfHloBKwE3AToBOy3H0Oljem/qY26koI71pFcVeKiiikSdcrVMPFAtybm7YCsBcicOXWsZuqoHYOvuP4jUCoOHmlCDn86es1RJwv2z9x2GweQxwJwCEAJzlaThBea0Kvm9lW61/jkqidpVT/INMAdLB5gTKycg5wCYA3Ri1ATg9Lj7mO4LrImJ0xKQExuno+6P1ysc8RU75wBiLxeUJpSJatjMatK9lTwPp+86aD697Xrz6Y2/NBU3/Ir3xw1YEvabkTIzFyHdG0dhSQDkEvfdyYxLfHH33W2KsGrLjz1MopWWfZi5LIBunkTr0t0kB2/dZ/q//wNT97/9B9P2ve9aMNcLmPNeew3VJNebQaZAjHOBnQXIJbjYxuk91BKocz1xjokToHPFwAJrAmli4iSjSk7dZY7oeWohdpSiVMVFGejp9hKfv6g+OpijFeS+FWRWAbrtz04wf5XKER5ftQwTsirM3IYCE6rZwPS/ATt38QOAHxvWXYE57A4b9MetyyuH5LrKxmyFc/MaMqtl5kh6rgPqVjmX28HxTCUoUmmhKQUbz+KrAuitw4ZtUry7jQdNwE5ATqBKYG4RQKWKDUmlAnSOnVvBH7dsGUCxZQQOXsIHCBu4CHgUCyiWT0BHIExfI1ZQTKC+11L5e9vvX5ZWdRSYs2BTEio/Vz9TTKC+dhWwKWZuA9nYgjnqXQTmVtX/xm3JopJPBda234ddY21yXzKrQJyW7ouBu0QdzAWWgNw6wNl+DUGU3fdLS8ycwKEYuaJ6ATWHV4BOfjnWOmBOQG5Li79R7JyAnCTo0u9a8tQtqnxYQE61NjC7Gc51GSaWFGDm5nl9JdmAzLJ5EJibVVEwxdbx/beaJEGI3KEjpoA6tlBm5zapJxFw09ogCLFCKGKRj63z+A5gbkfhH2TWLfo5L777mjn/nqpJnjPJ5580MS2m6cTfeJ7Z5i9xrgfIYb0aZDOnNosxKoKi9adMoq2KhawKmIu3EjIsg7nL1STlNOtemXWvtLoXyImtc/KqPHF7fXF7wZxYuZy3xObpe12uI7nithKtAnT/JjNXT6y9fo9nTrvcSvwp5zhJnuNkKZ9c7aMlidUl2FzZqBvq7Txzewd8u/E+Dvxpxy5gZ6tHYNoE5nTfVRp8Y1B3ebC3vHYCcQJ2lpUrs4PtGLG1WmDo1F2lpbqGanbslZzodRQobQGkduE5Uk9Xx/OPYtZmp85j7YxF6sRQ3gFD1wlDVwJzSFm07J/l+XiNNvS3eHHV8sZqfu4VZKxX+FxGLqkuBIaug3FUbaxOVi9ynQ8JcgCJT6yRAFOimgH3gIVB2KyBt+maeo8gxQlSMaxxRleNcT9KXYc656YBFl7M920AuEGSkGG8aQEAnR9fWh8Ar50KkFZATycz/PxKRn10yiw3dyCTNgBKMVDDTE2Too3i5wsTvpB/L9FEOTDgLofUOEcNyQrTFXb6KTVGXhwGPLaTEu0i0DAFUJun1iMP6BtCagzxt6QBR3nYu7xGj8HkZWEep/i7R/i9hjH4D/B7DjCpwoekKhDXyagagTqBuc59Ot5t+hhL5qMwOEB3Xf8d/A8PsnG4CUns2oOm9lf7TdN1h0wPwK7rFgITN+vrGUBNpUkUv16W3y8NyJ2AueymHqWOCpDa+56m8Jd5ujxvM0jLk3oeed4U9BDjOAaQDgK2Ffb4HID2d9MZy74puSvWdLqm2bKV7fy/vMiwIwBagbkLMHYXmdaRB9Am+NwpQiCj/JwwAYyJR14yo4CzAdXBUCCsGbR+KP4co4Q2zhFXx4AdhMkLPEXxL5/bgTzso3suQOdcJwDci28nRo1Ntr2bMTD9Jo5nboCZk12cLPvZAQ/TqdXPRe9TSl3foxT2FS7ad//ZfzBP/uwHNlUuRq6d+cgtXOCbqfKoAcyde5hCWfxwp/HDncH+0AC4qn4KFuf4fnPygX08dhgAA6uOVaH+OcDbswQdJJHCxAnwCexVYVGoxaqw1xfn5FSBOwE5ATpJsQJ++jwnxwoQ1gDY6ghHNeJLbSLU0Mx7s00brb2zWS17TrgBaVj2BkmuDswJdOm92UwZeQvvRzcXug0Qo6kONsnKaiT80KAaEvxzFXfvt8zcycPXmVO34yVDaj0DQ3fm7tvs+copClV45c4y2/QMYO6cgJ3YPxLwJZkVQMc6x/0KgF0NIK9eEyEAdK3s0Du02Nh1MidVq4OqIgfmBNJCleqTUxqV19CeyRCOkZN0KlAnZk6gTUtMnO47QOce0/fR99PX6ntJzm1FfajXOK/nYBCpaDmH1PopbNyJ639uzlz/S9Nwy3W8txi5dTshCMC+ZNYZgbnj95jZe+8wM3cepXz1LrMIkNuEAdFa1VBzAF2OcUmSWxP79pvAj39imv/4T0zTd/7EdP7oB4C5nxn/9deaAeZhhghARO69i6kHyIMMM1eSdRrZNqZ+MBUH72HmnE9O4ExMnJNYdVtsnAN0AnNOahXQ0+01Pke+OQG2FY3zAlAsvQcbB6jQffsx+bUAcTah6upGAHLyzJ0XM0ev5PkymFuh9FdrFUC1xjlxA4ZuC4C3SXJ8XXLrc0h/sGWaF7rMSL0V7BLrlO1uwqLZBajbAcztAPo2AXSrGPoldwrUqXJD0w1UryFg5WTWVYIOq2z05c1btyGMd/HvASABnOskQLcBWruArG31s8lHxhL4kTQpVtB9f8vE8bO0HKBTR9tXlR5PW/my9H0AzKwNEsICc5sk4bcoHd+GwdyRHxEQJsAmcLYDONPSfSe9WkaOKpgLSKzbALlVfIkrSNruay775OxzX1qX062qLZE/EjAnqVVgboe/UWuLv0m/o4BcScpGdtV9Plc+RAG5LOGENAAuC5ibx4eZ53WaZvOR4HWbxCecIgAhIDfJTNYoAYg5AjvFo7dbZm4d8CZmbktgjjSrjgJ3KzB2axzX6Z9b57W6hh9v7fmnALsA8/dgD99BWqURoPA+PYNIrPMn30NifdtMYqka5r0+BAs/pNGeJNMjpM5nAXIJQg8zDsQpwaql8EN5qTDYBiBUGVIOQ1wprToQdyUr9zUvnQIPklUBcnOekkSrpe+ZkA+vDN5cNYnuf+sEiKoHqCO5vNjR41WR1OF2tjpBVgCKKo4fJARx2Mone0GbbruaA1db4Jg2B9BcTYFj8RyYc+3xDtjpvisxVTKuXdMfeKxbNSWsTn28PG9S5aRiAJokHTkJuFyRoAoFpeRqFdxgrE8VskudDNYUkbbCcjRwrJYvh+Rb6wswDwy1btQF5HkYMcIRWgJz9dSTfMAcxHfQ8GvYKYmZq0XirCOl2I5pXsBNgKCTVGmnvHQc+2CtfCQ+B+lSGxYTB9AYAzDo/hBgblieLlKsAiNTsHOpihYmBODlgv2KA05C+NR68cUNko5UkrSPBGvPHcz3o+rCi1euHjmyleqPfrxbSXalkfdPmk5kwXYk2JA8eVSOzMHOTXPUOKskYC7f7sEz1kfPWQchBzR55rbG8e75kDCbCCe0IicOwERNqPYDtqoXINnD3zjMY2MacUUFySS//6xCHQA9jR7rhpHzA+QE5gLIwJJZFYAQkPOSZlWdhyTTfoIIAnNBwJyXMIGKgeuvP2xqrtlvKn5+k6m5+lbTpmLhmw6bToZOd1P/oVJkTcCQXDnA3z0CCzeEZ60L313dvXTSPf0WILPTbCIBT5IG7uF58gK+FPjQeLIwtS9epJdhMaQwbQH+T0HA9ATPh6RnLyf/anyJCktoIkSRVGueQETsFLFznoMJ/Hc+Ph7EM6f5s9EnXzfjzMYVMzcIMycw54OZGyHNNoIJuR9g3c/nDzLX1f/0G0zxUKKVea0PUkYrEMjrIknqeb6z12RJtE7BxvVh6K5jt9rCztYDc9HM7Q9p3P8AT9SL1/zUHPs//l/m2V/80NYD9RLc6eTi3qhEJsBJ/rQa3h/n8MKdZYNVgYRaD9CqfOp289lDB8yZR3l+n4GBIxykVfc8TBn+t9ZXAVqw2AJljpkTsBOD50IOAm4OtLmJLQJwez9Pn2sBIax3rWaqKpVqf69S150SrQo+2DFhvCfll5NXtZeNk8CcwJ0NPpTBnFg7eeg0jkuArsTMlTvmMPc7MFcjpo5qJDFyp47daNeZu261gO6sUq2cqxwrV3k/5y2lXTkKzJ3TnFYApwtACMidITGqo8Cc2LlmJr+04ZvVeC8L4jjJt7FrbwPkdVImrgCEAJzAl4CZAFgpxVqqLXHdcwJyDvCVxnzh3YSR03L39wI8AToBQH0PyaydhMA0naL+JRg6zlVnAWwnbrvJfHTdL8xn1/3c1Nx0jelgkxlgVusYXsIo5+/4A/jmCGzF78V7dPcx5l/ebZa4WG7gS9oAzK1wwSwiu+bojssB5lLUP4SoI+n47ndN038EzBGC6PvFVTbR6sczFwTQTQPmxKCkCFKonmSaIMUsfXNZ0oKa4KDlpFZJpwJxAm8O0DmGzoE6B+S+dkQOXGepImNVNRmAOrF0lqkDQEiGVZWGgOKa6kUAc1uU3u4QKtohBLFNAEJA7gLKyA4hshWCD1prgLkNNmybFK5vwdJtAvDWYObWAHNrYuF4325RM7LN/V0e3wW8fW1RWbLNcpMMLMiSdCiQUmad7BxSzSVFZl1CoVlmcoT8eutiCCX3SgZFDt2BSbQSpNKdZbCjsICYLB01KWEvoHNTE3S8CIj9rcIfADYnXe5we4u0rqpWBOa2AMTbALkdfIUCzJZRA8TtBW+OnROY020BOcvKkRbe5L7AnJYDf84rpxCEC0PsDURsypMHq6q1JbAKwNxVBx1/k8BcKdlaAnT29h4wl7G1JKR3SbPmGT+n0uA0m49ZgJzAXPr2I5aZG7/uWhO++lcmfct+y8wJ0K3hjbMAjrUFmNumY24L6XoDgLdBNYlS2ytsOFYBc0vPIuM+/wSsHFI6Hvj1j9ggMId1s4o6mzpsL3jmBOZG38dSA5ALnXyTiigeI3UeZXyXJj3EAW467gVxe8GcZdD2hB8ue+bKfrlvk1adJ+5rYYgyKzdXZub0Mft9y/1yTlp1QO5bwVwpzQp4s0GIUkmwJj/I12LTrIzYqcaTImaumpSagNvejiqxcgJppaZ3/DGwZlcWiQrMCeA5mVaf44IS+pgLRzhf3eXh3bBxXaxOgJzkG612MXl8jS4a8uc0YfR28m7JowcAxHSts9mcTgAA//RJREFUYwsXmQaa5e1cWXa4DRrOrdoDvHBa9dQgtHPCbH3xCS6mj8EqPG46OKm3qSkeJsSBudd5YZ3hBdPEDqwG31Ql1RfteOeG8WKNIpv6MN53axIBAK+LC3o3QKyPkVDyd42S1IzgpYrgS5ukPkRr4qMKC+gkt+YILeSQPbMMfk/WkJAF0E3wNUMAmChAKvbqR2YMxmcRUDjN929Btmyh86wTCXOMneAILKEXIBd4DYYHFmucMEC2vQ8DZ4uVXeUPmyGpKpCjiQlTsIBxAhizZxpNkO/dxpisVlKjXn7/Ybxn4+q14zjASTAAQPU/x5ghSnv7WGP8rAmAySD9az6qO7wwaP3HYKnwzGl+6aDmswLq/NR2+GARxcx14X/rOUiNB0GCXmTWUvjhDtOMZ67mmn2m6pe3mOYbD5k+UqwegJyYuY7DMJBUgjQjv/Y8+IwZ53mcJTAy8e4Z43seb9zLHzFJosUs1vfYkVxdyKEhwNoMzJxKgfX3TlY0sMuqocoD+RkgmuRvvzAWNdtIqcP4G5swRzc8yW4MCTePty6NFD3yLtIrbGsQn00fXU8CcxMwgtNIu2FNehCYI4wSoOhTYM5PlYAfmaaPdGsvEzk8gHAPTKcHANjL9Iw2sYj0zg0goycol8428f+tJ2FMd1YrJ/FK0mv1tOK34x+qevhh8z5FrR/cdoN54Rd/ae78o//JPP9LMXO3w8g9CthiwwFgqscDWoe8WcN7rRI5VUCu4kneo4SAKp+ETWfVwsI1MdKrEQCn23qsio83cV/yqQCbCzU4P5we08cE3PamWDWxRYXfe79G7F1JzlXoAu8d7zMxc/LuNZff/9rk6bwgllxMXCcbJQE5MXQOzDkWTVKrKkVcmlXnoCpCWJq7WkOSVaycioJrdP/+UgjiNEBODN0pghCSWqvowFQ9iaRVgTixcrotz9wZpVo13ovfsQafrJi5vWCuFu+cQhAKQHRrJqtqSVgKQLTjo21Hgun6gOkbSKBOUnVpVNc352pKHDvnAJ0Dfs4v55g6eeecb07AcC87p5/VhEJQx4ayCjB3Cmbuo33Xmw9h5T4F0FVS7Ntyy/W8X/aZYTabEcBe9D4YOUIzMdLPMcBcAql1jjBEEY+QRnwtw4QsEGSYx0uXp5w1zUivsV9fY7q//33T8qffMV0//AtbT+L51dUEIX5uU61TsHhJpVhh5CIMRo8C5jKYyyWvKvAgds6tHJ45MXQCcwJre/1ye31z3wboNgBzWmusVbFxsHNWXhUbdBnMIREiKW4IzDGyaxsgt0v4YQu/8jZ2FwG6XVSDVQE5MWQCc5yvNgXoCJVt0PumtYU8uYPkKuB2nuMF7l+E4dJR9/W4AJ7WZjkAYYEcgEthBC3Jps4XZo8weov0v1kwB3DceON9c+H9T5B+CRUA5lTR4YIBToLUfRsaUAq1zM7ZwIN+Dkvy6zpes99T4fLPzKb9Wzr3tiWnImMKPNmqlbJnbgtWTsycAF2JBQXUSVotBx8E6hywE5jTbTF1LuywIRYUVk5gTkDPBSDEzu0NPgjM6TH56C7yMy6xCd3h/72l6hmxcgKnZZnVAd0lhU2+DcyxSRCYm+O1mcEOoNfrDCAuwUpTTyIwN8Eor/Frfm0y+wlAAOS0VhnpJSC3CXDb5Jq8RZhkk7XF+XP70UfNGqntZcDcMkXrhaceMSmu91kY7tV3YQw/fAvrDnNzP6USp4prwklmdAPmRnivD9MtF6LnMUz/42QTREsbtp12rrmwcaoBkbx65RIz5/xwjk1zYG5v8OHKwIMDc3uBnjxzVmYtByDsx5Bkrxzp5cIP3yqzCsS5Vc1Js5QmK/nlHDtX9eBhC+Scb84BOsfQ6aStVSoGVT9duSRUDfJl4OakWRd0cI87/537eltfoi45VicXF3VeydzdJOO2Wu7VV0d1gm2zhyEQQ1eSe0mwYrb+am4sQO15SbgCkgA5dv0NgLdGxgWpELgJhk5grpVROAJyDUivLQJznNibAYx1eGwq8Q6+jez1HNLDWweRm6mjOEP546dInnUqywXEyQcn5qePepFugFwHwEtzPwUwgoAQATexb1k64ASgpgF2MTrgdJw5xQW+HuYM6TPf4TcZQEVCpcLIm6uNveYPTHGYg3kaB1CtwaTFAIiajNBJ5UefhjLjCUkB2GYAlGHGUqlbThMdiiRWp+iM68f7NayULInPL0Zj5jcMuc/xcSVfE/wu4XeoxiAp6qfDbQDv3DB/R0zdc4QlkkiSMRjFJOzh4HNIyXcj8+Hda6Ps16eZpAA6D89DD8DLC3ATkBthBM0AM1rFzPUCzDoBnW0qBKZfrptxYG2M/2p3i4BDG5655huPmNab5LWDkYPN6wHUtR4EjDA5ohFA5+XnzBCAWISJy1Pqm/yU1O7pZjx9NWaYahcvz83QGydMkkTuClMgFlk5qkdyXTB0pEzFlg4A9LaYPWvWLpitwXEmkrzHKK1nmQ4A+4bXLYWUrGqSKZjHMM/ZGBeIcZ7rUYCcZtCO3Ic3kCCEF+DqVUoXZi5AP5SX1f8ggBZmrk/FzrCIAuEB6kl6Hn3FtPB19ZqkAQMYZqB35Cx9fwQhPDALDfRNnSFSfxa59hwnpk+4uL6B8fxlfHKPfv+PzF1/9P80z/zsu/Q63oKUCUjitWzBHKGeat5j53i/SWL97OFD5hSSaomRA9QgtdYhq4qRE8A79zhyLEzdmcd4/wLsbKCB95BkUrfE0gmgiYnT6D0H5mzJt+qBNIqPgJFLturjAnN1/B4Ccs0wXKVUK+81gbmyP1asuZg5gTexc66iRP44ATjnm9PGUQEIgTidf5SmV/ih4t4jdMlRbMx5SatONSWANlWTnEFitewcLJ0CENUw8FZFAMidgaUTmNP5qwKAd1qPM8FG3W1i5tQzdw559Sy/s2RW55lTAKKHigIvO3TNSvUy1kcBiE4FI2DmBLL2snPO5+bqSByQEzBzzJwDdZJXBeRcVYl8cw7Muc/X54qdk6TbgDpQjWpQwcXoFDNoP0Fm/ehGAjEAunPX/sI03nit6aPYd4hU6yRgbxpGbgZ2TmBu6thBE0GCjXM7hfSqEV8rgLkl2DkH6Obwz0nG6v3BDyyY6yDR2vNXPzXdALr2v/6p6br65yasi6r65bhAipmbRb6SRCYgJ1ZO3rnUEyQ4WXOY2uWbcyxciUkrLfeYA3pfA3QwT5bNAyRYdk6MXHk5MGe/B2XD6zQKbMDOOTB3nokPAnI7bMB2WdtYQ0pADtYIeXWbUNSOAB1gbhPJcwt2bhv583wZvAnEuSUgJwAntk7LSq6ALBeK0FF+MMuklVOaLq1p5VtUmzV+7jqSrtK1u1gwdsTOwZytA9jE6tm5peWAgADetnxmyLAuaOHCF/pZS9h6FNI4D4D7T/hp/4ZuPsmZpfDD6+Y8Y8h2KUne5VwiMKdaEgvoymBuF7C2/UHJKycA50Cc8865+wJvG/IqXiGzipkTcBOAU7WMlrxzekwfOw+guyBPJKzgJr/P5YLg8t/nalsWFR4B/F/JzGUJ09ieOapvkky7mSXFH0OZmGEpzarwQ/i6X5vJa6+jSueIWaKSRDLrCmBODJxdjPPaBMRp7drgA91yeDoX2bQsUO2UZ1ZxmlBnBjC3/Dapa7xzcUYiJt57zcwB6GIfvWVC7zC5B4l18KPXzfApyApmLEfazlkwN9l6zoI5TVzQUmHv3iUwZ1OnCiqU60T+LVl1L6C7XD3C1zkPna0mYenoHssPdFgwpzoSgTfVkfw3mTmFHxSCqH3oXkBdaQ6rZrM6v5xOjJJZ6zBc18ECOADn0moCUS7Ruvdjrr5EYG3vMO8rJVZ9zDF9zmunsIMKTHUhaaMioQXgpi6tOnxxOjaTXtVFSayB/DmNXDTUVK/fRdJro22qlwxbYuY0guwsF4JzGv3z6L1IbPcxrxEPjcb+8I+uB9jVAvKaYECaObnXawfPBUfVAO/dfsA8xQDqp665xrxz+HaSrXeaNxmU/CEVGjUwdB1MQugDDPWXwZyAXCs+q2760wIAJYGsFNMdBOYE4EYY2yVWbgyAMkXAIEU4It89gDE/ZAGdwhJJkpd/CE2bvwtOMXv1I2oynjdhwOEgbFEnbFc3SyXCSWTQAkxbhu+rkWB5ZrKKZZJHTJ14A3jHVN2xSK/clwC5XWaTqqqjE8+bpNVuaj9G36S2hNLiWYIPKWTKIp+/BruVQqqMwRDOkyKNUJ/SQwCgEeBWJ38bwGaIUVYB0qxdB+9hRuvtlAYzuxQwp6MSrR3IwR2kUzv245/bTychxcHdRxXkoMbiZl5LNxy2PXO9fM8WyoNbbjpoevbfbseAaYzWFMB4jN9z9IW3TYznLH2S3+fDKpM902J2OwahyJtMN/NQux9/hdACDCfSsYBqHDCsVHGM8WmJlh5bSZKuowZE/j/kZn3MhwQ7BXMX5vmf4vENQhKLhCMi+AbHkFjHuAhE+H9O8PyEAGS+o4QBAKG9gMxugh3dVK/0E4nvZnWwugij9BJMGYLdTFHhkgBwqnbGzzSJZhi9eryFbTTB99AI34M00oIBuwogeObOe81JXk8fHgDI3XCDefnqq8zTP/qeued//5/Mg3/2v5g3b/xretIOW69c+yuPWvarFlauAnb8M/xyJ47fZj55YL89fnTfLeZTAJ3AnEBbNTJrhZg67muJmasH4KluRNMi5Jdzqwb/nIBdqTsOhk3eODod1UHXAHATY9f5OsEh7tfzvesAcgJzDfQ46ndqRaoshSBg/VQQXq4nsqy77gPmXPDBJVsdmNNRYK4GBcCCuPuOAMRg1gTmysycZFZNfWiwBcLqmiPwgE/unLrm7sfP+i1g7lwZzJ3G8/sZAE/vZ3nm6vDG1rFhU/hB7Fwlz6sd71VOtHaSXPWcYCPGiV2ATuO1umDsOt573gK6vk/wRiKrOuAln5tj5ZxXTqydlmPcdFtgTuBNgG5KO3/qSsTWOc+cAJ2+p763QGM983erqaOpJpRWwXn5FKDt5L7rzKc3XM3UFIG5a5hKcosZRGqdlNRKQGSWAIRk1gk66CaPHijJrZzX50nxCcyJnVtE0iocp76EVOvUTTea3h/+0LR85z+a9j//nun40Q9N+09/Ytp++mPT8Yuf4Zu7zcQpDE4SfEhplBfGcklkup2kniNBtYaAnPPPiZlzLJxLrZaqMkqFs+tikMr1JO5o60kABFqr8s9plYHduiYUOEB4BZgTK3eBEV67TH7YJfy1jb1FbFwJzAEwXimBuW02c5s8tgFrto7neQNJdQf5dBfwdr7Mzu1KUi0DOcvKEVzYYW3hmXNAS+lW6wmTyb8sl4ols7UcjANb52esARg19WFNIQyVFzP1Yg2wJjAnECiJVYBsg+8h2VQS6g4gbIcJGdv03+lnuZ+3hCdvkdCDZMtL+OAE4KykCzCSZ+4Cyd6LjAK8oM49PX8CVBy3+Fwxc6ocEcPmkqyXa0rKYQjnjbMsHEuAbl2snQN+sKQCbgJwX+ubK3fOrSvEYsd7CcSWKkksc6malLL8rKSv/IVWbt3rmeN1NFcGc2mlpZHz5fOMHKZb7tBtZubwAVtLMkYYZ/LX15o8AYhl0qoCc0sc9wK5DYDcxiOPmPO8Ds8j/69jA1DwR5NQclSL5SFrCq/S1UfgIf/Oa2b+xLumeJrO0s+QU2HrgjDgwXcBc7zPx85Rvt98zjJwkc4qMwmgU0GwgggCUnsBneay7gVzAmt7ww26PQ8YEyD7NmbOsXJfgbkOUwwwS5ylr9HXiplTitVNflBRsfs99Lt8MwABqLG9TnhTKgE8OpGeoqjSrdN3U0zKCbEaw7UAnVJqYtFKfXNIN1wkqmW2fhQTNqBKfVbVan5X8pUCX9scDwhTPYIdMcTndMC0aRJEl22a5+Kifix53zR+SIBN38cm7wBmCjqwo9ZFo0FeG1Yju3xdQLo4KetYjwlbck+9ABxMnD6nnpN3PSm5Ki4U2pl/xLDqk+z0T+MJ/Iy/81N2/BW0ptdysmx+Ab/Mi09ykYJ94GTfWK4FqGE+64dcVJ789VVMgviJeYEL7luYMT8gCv3h7XebEwCXygefhGVgNBMSWytLgYIOLaS2HpKNAaTMceRBDXQfQgrtl2yJDOtlmsKIPG7IoXmmFBSYwJAlgbqgGaIjEbNFjUgRULbTqv6yBoIQFC0r1Qpz1QlQ6ob1GkT2m6JKZBrvW+I9OnE+qoKlYrIAHjoPvUtTZ0imUgScBNjMaUYpQGcEgNZJtUclJv1GgIZCGElYuhnAnPxyUcm5gMAxTpAR/IBzMIszpF1V3jsNOMm99akZB0B5Saf6mNPafww/FB4+35334J8Tc0UZ8EFCLjcfZBFooNy47zBTFO5iSoRKdAkRVN4Ey3njAdMOIG7eh4x4M0lYakr6YPCGYACj+M4SMFyR5+nvgh3z4usLlsMF0ffOmYuAuezJBtN1/AV69vDX1PWYYm03pY+Vtp5kELZSHX/yDq5Q1ZIDnA7xWAwZViB3HKCqMV8a/6Xww1IrnkKCKtMf4m0keOGhEFnzaEf5uSFGdakLTyGISZLGfv7nHYDVToZmtzFiplXTLhi11vHA45Q/v2XmCYostzA+DPl8+lN6CBmzVk/vXAX/q6an8GJxEWlk111BrL4WVu700TvN29ffbF5jBuE71/7KPM2szNv/1/+HefJHf2JOkNqsx5PWyvukVcwYG5x6NjaVyKpi5ATiTj54mwVxJ7l9imMF78O9QM0yaIC3WgUYAHItbI4UiKgEwFUw01WhCfnrGgF67QA2+eoUmpBE2yjwploS9c0J3PG1NYA5fb5k3HbsDy3YGQTietUNSdltB79rx4uMbcPq0PMyXlfen5r0oJBDM3+LVhMlww1YH0pLiXn1WgrISSItrUr8cQJzlWLnYKaUaK3DG9bI+7ce+VTlwTX44WqVYEVGrSTocIbz1mnSrqcJQ5y5l3OWWD5A4jnsIlX8/BqAZTW/Wy2/Vx3jsmrom6u0VSX0zxGCalb4Sf1yklk/fsP0ffQGYK40lUEhCIE6jfrS2K3SxAbexyyN4xo8B7NdBnE6Op+cA3W6Xwo/fAKQo0i4SdMhvgJzgwz11vQIfe9u6lEaCWHVciGqffoRGOTjPD93mbOknE/fep05w8itelKtvSROh2DhxklAT0pepVh5mucqTLFwhEqb1PF7qbsAxMGmragGArZinukQ87BtGQqEJ6h96P/pT00jnrmmP8U398MfmM4f/8i0sTp/9ldmmHqIWcBciu+R4QIsEKcZrTHk1hkkrjRsiNKJeVKKSjm6mZ5KPmoKRIEKi1LvnCozuPADDHYlBcrzJWmufBQQWcNXti7gBoATSyewt8HHtay5H0Zu+028cjBSOzqySsyU7quOBPUCpm0ZgKYZqjqWGDqmGZA2XaLce5n33zpWmW3JqQCo87BmWrq9y/QErW1A25aqSTQgXpInjJodGs/jYp+szCpjvxKpelzgDlAj0LZ3VqkSpzZ1KhDHskycgBt/j5bAnHxmF/i7LyHFal0A/G3zu+j7ubUlH6Idaq8+OZg9jmLDdsSQiRkTOLa1L+UUKyBMfjknozqvnJVWCTroceeLU/jBhiCoJTn/oUas8TFJ3voflEd67T1engqhQmFNhxB4L0vFep70fG3o+dFoL4CnAiIlAFoqadb9PGneHJUs80j0OVXd0IcoMBcnySowF0Fejd52q5nGEzp6zdUm/KtrTIZr7jzF/XkqwhaZYmJDDqw1XodrHDfZbOwi/2+zlrmd5XU/S8VTkmkoxVeeZVwczylhh43THwPkPjZzJ7EwfUAC/bXn6Kel/gtQN8w4r0lG7cXbqQ5jbNekwFwHIcYygLJSK0tgKt2nqQ+lgmDJq1+BNWTRciGwwFhhsNPMswTO9i4nn4p1cysvMFhe8+UJEAJyApIz/TQe9JZYQQE6Hb+1NFi7YbcjPnMPks1eIEckXo+dY2ereaw1j1DOielZx1K6tTSup4ILSiUXEgE59VlVYcrW0c2FVHmp7gvM6fblmgNAnVi2esu4lZZYgzoSdqpRkCdHHiH1atluLczR9YCvBli0xmcl68CikUitYndfrV4pyTcAvWZqHJrx6Oi2HtPHJJlWw8RV4Af8jO6mE5RtfoYP5ww71zrKBJuILNfB0jWRHGxUqaiKWfkZH8MUPHXdVcxo/RHJ1lu4MIh9eInv/TwM39OwlYwDgklqIc3YgcwmoCSJteup1+3tPsCbF1DieZqLwmOvmGY8VI2Y4rsBRyq+jdARlwFs5JBG8/0DZmUwbFYCoyZEonIAD8g2YG4VeVHzP/2MlVKpbicgqeX6/ablhgOmD1+ZJiVMMSB+jEHx3QDLasIRXhJV4xQYK7Qx9AnjuOiRy8D6Kcm62ua3jKFqUYbf+swOm1+gc20Sv1wbtRr1yKd+GMcIMnIYZiyI1KkZrWlSpYuAvwmYxwCgawSAOcLf4iVd28e4FS8RcS+zS3sOAeRvYuQbbJs8c32wcgPMcw0BhtoZ31UPszisQmTuV14P6ENu9THuy38QCfcIfyPeul7u9xCc6GEKQzvAsQFWr5rC4UE8c/Owc9NvnTb9DxOQePYdk+f+AmBO8vUIgDQCoNL82WxHvy1vDrKS+OhUUxIm8KDyZz/de11IMCESs+N4DeUTjMKWDr/IFA5Gcg2whqlCGaYvboLwwxxAfJ7nY5LOuH48gp2EPVoAsa1UxnTR+ddBD+AAz3WK0EWROpe5+m4Y1lYzDfMn4N4k3yH+nQHYhD7YuWbCE03I9qdh5t5mkPQHsCSfUFD9yPf+2Bz+n/9v5pm//h5+sH120kMtaW2BOK0aNkiVvIdO8x77VGlWjmcUhEByPfuwJkIQVtIIL0CdyoJVIqx+OYE6y3S/xvsCcCYGz7F4YvL0WOdb/B1v8h4AqAm8tb+BV+91Pp/7DVp8Tg1AsJbVDOhrA7gpwdoKk97NyL1uCr9b1XUHe9iGHNwpUCcJVolXzhsKJQnI6WiLyG3RLyCN80lJJi2di2x5cLln7vQdt5lzd5Kmp2euhvdsvcAc6kGtxnexNN6rDsBWpaADKoKTWE+xCbXnNT5+GsB3htFY57BhnINNrKQfr5rfuRr/XIWkTBj5KiwWDW9ovBeBIFYb8ks7c3C73yftbaVWKktg7QTmPJJhT6lrrrQ0j1WzVl1vnEuyOgDngF3pyFSIRvrmWLo9YtOsCkB8YEFhCcxxnngdiZ4+rFp8P9VMdqhAQj1z+0Fzmv7BU/jmaq672nTtJ3XKRVDlvlOwcHF8c9OwdBOoCWLq5pCwFgBhy3RuLdKzJdkpjweuwAUvj1E8evCgCTCjtQmZtfE7f2y6YOb6/uqvTfdf/RWdc1eZUSqZZuiomwX8JQF0klklucb52gQX0TlkLbX5L2hp6gBD2pc0r9WO8+I25bIWAHDxt91ngI5dATMZ5QEo8llpratSwwI6jY4CgEm64/M29LmSDlm7FAWfx4N2QQlW1i5gTr6x7TcALiz5xzYBRKrsEJBTp5yOq1oCc/S+6biJb24bkLcLcDrP52vptls7ALotmLoNVZOod05AzMmrMvYLnJSXHtfvvykJUoCOv3tF/WsaZ6UyXZZAnLxxYvQE5iygY9k0q9g+wJsA3edIyFrn8QVuq9ZFnyMgB/O1qZBB+b4ek09NgG4L0LWlGhIBOKRPt2wtCfdLi+dFLJt65wTUxKzZ6hIVBpNopUvuEiGIi9w+r+AEANF+ngIOV6yvgTn+p/rdJBVvi32k1mUNxUFH55v7GpgrgztVs6jWpQCYm4flTfPaSpBkjd9xzERojZgCyMVYUcBcmBnBY2xyE/tuMzmA3NzhI6Z4111m7TgTTRyY4/W4zci686Rktyi1XoB5ThH+idxzu5kmEFSgkmQLSfWLGub6EnxIAOJGX3veBCgP9jKy0/P6c8xiR6GiKHiq4bSJEXyY7gbMdVeZqS4CceXRXQJRAnOp3gaTZXxXltSpqxy5knlzrFxxqMsCun8PmNsL6lQerO8peTXpbTKzHljB/tLUBwfkvtUzZ2exKjlGglUnUZ0Axc6d0QLIaSklJjCnkV4CcmLpBOZ0X166SsYKVXEhqeYCojmQGiGko8CbGDZbWqqQRLmF3so0XBBUlaDVwO16dV/xuBgEuwB0Ssu56oN6JNNaFRpjCNaq1fxFUnACalUk42rKYE6snEBeq2ocAHRNgLJmVj1pVUmpAnOn+DtPstMXoFPT/lma0wXoGhmZVMeJvZavqwYIVgEUT3IxeJaqCIG5TxgG7MWTMMoYpkFmBfZyQumGzu8iAt+Dx6r/pfeYoEDdBLKrBxarHxDXD2DqIYXZ+dCLmOGfMzW349kBoPQCkmydhtghVpzUaQYmKUl4YRI2bYzS4TF668ZJkg48+YbpYAqBJEkFBNpJfQrQKWQwTHXJBExW5EXqEvC2hWHRUqQ2c8yHHQXEtAEwZqgryQDW4ueaqN8ImwveMTtSTF4zgbol0rSfB8aoOelFdqUvj+BDhNBAnDUAUO25/wkTIMEafwmACPvoJck6yv0kgYyYhsnjl+tCKuy4jVmrFAYLzNVft9/U/nqfaWXeqpi5EEGGIUBhA7JsDyzVb5jAsIp3rwHZtuVWnlcAXD8ddN3ImX2ANvXSaQLDAIxYOyxiLd+jC7l5GMA6AKDrw5PWDTPX8wh9dwQiMmd4c5HUHVGVCSGQFW/ILLGSMHQR/INTMI/jJFtHkZnnSPYuw9hFqSHJIUsXkGezKlGm5iTGBIcgoLsTMNmLz6+P53yIapgE4LuAp3CW5yYIeBOrWM//ovMefILPvGoncQzyfMzADs6RGk7D9Gl02wylzCF8eV1UzgzAdI4z13fovY+ZFUxn4eN0GQLmPrhFHrA7kNIOmePf/T/M4f/1/0744S/NKRimc4CQCuwD1WxqqgVEsBCc5X1x+lE8cyx9rAqQYoMQj8FqaeGT06pESrXvKZg0HSWbinmrh3nbG5ZwYK7rLZLT7xAAAvB1vMns4g+eNT3vkuLma5o0EQKAZwGd3quqPMEiYadPaMarfHIAuwbY9Dp1OwJCNZPVlnbDvgm0CbzptgNxYuS0SoCOVD32Di355mpRCtQzVwnT5Ji5etipBj5Wx+dotFcNDF4tt+s1flDnLiVYda4CvJ22m9Cj5rN7DppPeB5PIlef4vf6DDvGKX7Hs/zuFWwQKwg6nSuDuTrYsAZAVIOOrCb1TQLsbO+cLQ5+5TKYE/AKntH0Bk1xkET69fFczjO3V161idZ6Jr408Dpg2bqSfwPMNen34HxU+/TDporaqLOAM0mtnyK1nkApOHvNVVgTGLvFayaMRDWBRy4KQxe967CZZm7rLOBvDiauSJJ1kURr4VlGRjFZpIDxfIGLX5FNaeL2203o1782bd/9M9PwR/+76fz+XxjPz35m+q+6yvRd/Qszgsw6zYV2Gk9TjCRsHCYkzkU0gVcpjbSVxze3CHixS+BNA9lVW6G5ndxWn5lAnJgeCzoUjgCM2ILZy2CulMgUoFsTA6WjJEOxdmUgtw3AOc+59iIg7iLBBx3Pw8ZtM2t1G0ZuV+XBAnUAOh31+AaS5xoM3IqKghVQeFoVH2LXAEmwdbtsqM7T06al2ztIpfYIu7fNe3ML2XOH38tVbgi02A41AbkyKyeAZoGZ/GqqC7EMnUZY8XMAaZvltcXR9rCVwau+lws/SL4978Ac7OPnMJcXqGCxVSaSdflc3ZbUepGPnScAch55VoBPzOYuzNwuAGy37GPbEYArS6GbPO/bADM3zUGPa86q875Jjr1IRcleMKev19LXXbkE7iS5ak6r5rPKK2dlYoFxhTjwx4mds/NYNfWhPPLM+ecE7hyYy8Py5pkfnAWMpe6/DzAH+ALMxXnNzSC1xm69yYxTmj5GmnWWTsQcU0tyzEjP85pduf9+y8gp7LDJBuM8jNz5Z6mYUaiC12qc0WARNjjRh+83ecDcJmBul9FdRY7jlAUPoML5UON8rzLek4lPg7B24xQFR5rOMpkHZq4bmbWHxXEals6FICSripUTmLOpU1WJKLjwLd1xYub+R8GcRnoJzKX5/gnAXMIDC8gSS+dqSr61NLhGJ0KBOZmPuV3FSbFCO1pOhGflX2FVAGiqAHAVBCEE4Co52kVVieYwSnKtAchVwAqcBdhpaR6kY+gujxTS+C0uBLp4SK7RUWZtu7g4yOcjf49knBr5etQXx05egK4G71sVo8ZqBeYILgjMVSChSkKp5GjZOcCdjhqsrWOtfDJi5nhcAO4Ef9OH7Ng/hHH8RMwcXhQBuQp2vjVPUlmCrFENG1dF+q4SUHia73uC5+KZ639h7vnhd/nc42bs1CmYLiY3fPixCZBYCtBz5IXp8eFfG4C5GiKBqqMfpsxKqjB0XXi72o8/b1rxX9VRQFtLTYdfkw2Q/ZJUYkxz4Z8BzM1p1BQgbIRpERk631aR/z5nhFXuRB2hg2csC9dKH1sTrFyvZFb8ZaoGmQAszr52wqSRIJcZGP9/MgHiNxj9I4QZovTNrcD4bQPW5knMZknMjpAADb3+CUXADApmTNYMjFaMnzkLizRJunMU39jQq+/ZaRQaLdYL6zSGnLuLly9KircVH9wwkmmKj08+9pwJEnroP8b4LbxkvRrphQxZB5iruw4pFWaunzmnQ4A/D51rdcjE/Uy3+Ad63X6HR7D3TqQ6wJyAk4BcJ4XCAea3DsOMDQHe2pkcUYn82gqgirx9igLhSoqVYUsexIMGM/f/Y+yt4+O60yzvmR7a3ZndeXd2dnZ3YGGmZxrTkHQY7JiZ2Y4xdmI7ZgbJtmSLmZmZGWyRRZbZkpnZDnPS6fR0P+/33KrrqJP0zv7x+9xSSSpVleree+55DuQBkCvpj+1jFH0kGhAM26lx6qVKqst43QOMsAXYagCpWbBj5USYXCiptfutPYQIF9sF9ISf0O/6dm2rNREpUwP4bobtKyNGpRhGsYT2ikoY0YNoBPsYwR4BtNejlSzkviwAZiXsYhdxM+1UjLX44ZACoJ7B1HJU7xVgXaPfCtysAnP1BBV3RBJVExzJffTIYpyIxf0btwigtnwF2rnptvRnP7AFj/2j7Zg4xCIAItGMEGP4PMfzGU5gVKhtFAXy4QIsAL0EpARJmHXiGZvK7KDRqQvUXGerGDjdr31OQM41Ruj72vd0n8PMAeCK/NZZLuPWAoCdwFwR4E4gTmBO9+u2HideRgt1vUpGAZBTLIkYOi1HtypDEuAzT5El3lFqsqNt4wLQuxKp4tJ9+r7MEAJxWrq4dKNJUmDRNWIVK+eMWhklJuHeVMVXgpZChaWFxfXqjGW9zJ5GrImsKMavoUtmsR+T1QaYDEP+EQEgjgIAx3rBXCwXfmLnkmDl07xALo0gcQE6sXSFgDgBORfMleJ884xWAx8tATuZFwZ3tA5m6Bwgh7j6YArauVQc6lre7LnGRKKMvs7MwRKm4bJPwayViAs/jhFz1ELG6TMmWMiYly1q9MuWOXGslaGbq6VHtYGR62FGrt30tfYA6o4A5o4xnj0DWzFA3lY/+rt+2LmBjSxOomeIdDhKT2sr3ZfFTz9taT/4vuX89KdWRvZcucDcmJHWSJ1cGyfFVsZgHWJPYOl6YEWO4Ro8qdBcRqxnCZAVO3eGmiYPO+cBcgJ1TieoN6NMwEJg4Iocj17N2Q0AgQOGFN3B9qrYORXEK8ZDYA8wd1PuVcVeANTuCtAB4rS9zde3AXK3AXJ3yJzT9hYgzr3/Jg0RYuEuooE7Q46cukwVHHwF0CaN202xcWLlFB3C7evcdx0g51kyJgCiNAblOWjJiKCvXZbOAXJecHbNff4CNYBAgTnly12TDm7wEjvnzWNzzQ9i5u4CVu/xOu8D5qSj09LfdOI+WPr64YEAe0D0iPt9Abrbel4Oa8n7JNZTwI7lOEy1AG+3IB/EuN0JhNVkybjggDS5UgFtYuRcMOd8X3q737P0OwKDqvJyWx88AFVOYe9Y2mvycMGcwo7dJTCn26pDO8YFwVEc0kdheY++yucKkNaD8eHYK0STsO2cAphDdtLCxUYfzNzAosUOK3eGWJ3zy2h94PcE5q4z9pdW7jos3wBtJ710W7cTb9JGCHE73cI9TNzOBhAyTSxJNyaIOti4up0brY5WiJp9yGYYsdZS6dWcgFmRfLm27FgHwHWWck5kabwpRk6MmICUGLnTgCy3dmuwVm5w5Mij+782Yv06S+d+fdLrXB3M8omV6wHE9VYQElxJPViVxwjxexsgYqVVYWwRL20JW60EehK1jWGMoaWfiUd4HMPVbSyMnFYcQC4WQCfgJrAm4BYHgItDP+fqdtxg0gTYAul4NO6RHkfATScEgTctjW1cMCfRtsTajoAbtiGBK3y59+LR18Thsk3WqJUmhxQBLgBbDGBOK5YTXhQnvggdtOVeUw0ZjJxWEie8aICqWLYgrtiDYR0jufKXUyyVK1Z1YSYilkzZQio8Orl4tHexnDRDOWHqZ9eOGWJzf/ZDB8w1hitWYidjWaIKOIjUHAjDzQqgAyTUwqIpP06ArmL7ASsGyBUjoi8FbJXAIBXAJKUvQoC9eJ2T8SamrBt2SMzcUQT4Z+lxPZ5b4vSoniJK4xLg61cHj9hb+YwHYd8qYYFKYYQq5i+zNsrtWwBFamBownHZuhGmb3sw7tMEnLBFdiW/3I7jSu3n8U7lFtt5xrgnARmKShFr2IlLtj8pH/AWBztHcDHjxwaYo0Ky3TJgzvKI2lBEx0EiStpwfx5me5rRZAv5c6UwghqnNqlSDHdnGSPHRmI6WgAn1bB02dPmYHIgDJj4FIG4SkaVpUuImAHUpdPnWsAY9wbu0zswWGWAucwptEbMJUQaRi6P6JKSOTR+AKTE2sXzvUS6WmsAQ6diMu1CSrGdZKza4htuRSuJVQEgVwO+joSjKaAbVZrAg4yo+wDDythT84Wy/qoYdTYCuOoBXsfQIt6g7kyu1xNoCe/UHLQbgL4GRNRljJCdkTW6wDoAZD3veQ05fzXoAw/CFB4iCLhaHbOMgAU062imkAGlT4A4LNlOJtLyQCuFem6bxGwC7PP5DGQyqi3DINGEs7aOcW0hifHJGCeSlgOQGNenoEHagdFm1r/8L1v4+PfMZ/poR98Zxb4YoX2Rz34c8R2xXNCEsU8GownT9xKQDiRx4eE4Wlfh4sS16kSRALYE2nTBFAeQi1rNfgvYc8wR3hgTATnp4Dz6OEajMHKubi6PwGCxchq1io3TPqpxq8vOpSi7TmHdcrAqJkiudYV6q9ILoCQ5hkxJ0sg5mY8wcArxjnt1lrN0W0uATmBORghNB9xopHS0vOm0H6RjfEgFqAnMiaHTEpCLU7UXva1yvYrBE5DTRMHR26GJVQxRCnFEMZJUoLsL5/gWzjEhnOcTCVsYjY4vFodwHHq5GJh4AboEboudywBICchlwI7lE11QHOzD+v1gTuycxq2KLXGXG1kyWDPnjl2bU/h8/RtgTsycwJykH8lIS9QEIU1h9LxpFjZpFKPW4ZYxZTw1eBOtfNokq6NLtROW7iiuwD5GTL2MXHuRkBwnlLWfkdLATmqjYCTObgaEwcydpA7pOLKIbmIfql8cYlk//JFl/vjHVoS7tULhweTNHZw/29pplGjRGHfZEmfkKo3TSbEqGpOpLxS9nJPoDzsi7ZwL6GR6EJhzBfQOIwSj43Z5CtAJ0NzC2HDTGS0CvryA7pLYLQEfB6zAEulnNBaFRbtDvprLqN2DhbsPsLvPVvc7zJqiRwBkWtcYl15k7DdAzMc5ad/EiDl/Q2wSPy9Wj6Xbcrtexe3quF5h7hxQB9ASYBOQcwGdy9QJZDmGCC/LKFODXtMl6eqkk0MrKIDjLDlhvbo7vWY9nrN4XXd47fdh4sTICdDpPhfEuT8nAHcfZk7LBZcCdvfE4gnIOblziivxavK8wO42jN1tfkfrLmDwITEnWrot7aLWPW7fp51DMSO/s7j/Lpl19x4t/Q7jWlWw8dq0HL0cr9ttfnCArpeVE5gTeHOrzwTixNS5YK771eV2mIuJXnLjjlIv17MA5zWArn/pEtg3onYAc60AufYJE+wYcgABuEuAPwG6AT6LF1Yst0swxWLmbqAJvUKw9Wk+m52Ma9sXITlAG9qzCf01rPQRHzrNd9HywPm9mH2pmCldKZFkFb6c4wJ9HL1cS3I4OlbajTA9aLR6GCAnECVGzHWzOmAOdky1W+4o9JHzVGYFuU69IcKDM+R+H4AbfP/XwZzGrvrbAnM9eh7VMIE1HjOEGx78DQNEOK4vub2UxaTaG5fp0u0oQJFWDKAmDk1L1Kv8LKGd0XKTwcglwZzFECYc8xoHZ8aq0a/PcsTYCi11WQH3xCHWwI1NcMGb3HW6LWDn6HKcEQ4nm80wc2LuuMJP4eo+kav8OByp8WLmGJWmU8kld5qYtzTGoSmczATYBO4E4gTsBPD0M9kInDM4WKexUrcAAvn5JABhEo8Tp3R13LwxdNMmUGeWyj9bOjkBuUgeI5z3JJSTw7oxQ23aD/6JWq+ZnLS28J68xglCI98tzpi1DCBXwghSgEFuVUWSyACRDbNUSuBsAyPQekaDZW9wH6G3meSPSUt3KJiuVsZ/nWScnWD0d7Gs3smDE2PXLu0X4ONcdKadCqQ4nscqok2hhCDeZpiy4wCtnnU76EBdxdiTztrlBNxuQdjJ77RTGn84jFgRQMWJzAJn9QAQ1cMqwFmL/utIRBoxH4TXouU7zjjwdlmDdcMkNQNAatCS1SlTjuymPka1/XTNHvEPsU5cYm3kKalsXqNUJySY5gcPmAPsUDSt2I5UzA0yNpyCifpAsSsArBI0cznzMK8AzDJxsZYDiBoBRpm0QaSMQVs3Q+NVAB3j5FL0cTn8XBJZdAUAwWaYrSbe40OA5P64XLuUWgJoTXYAcjUBwnXbqCTbAZjmdeUCRgvI3asFtKmBQ1Ve+bCK5bhT++IYxQIgxYaeLqiwo4A9xwQBK9lGAHMd4/K8V9fT3IDhgvgVaRSriSMphV0sdDpkXwNMo+VjlTH6LWJcXs4YuHUPeYCYT/oAmz2wgwpgLoW1rMJNVyNWDlCfjr4wj7y6wk0+lk2sTSZVaCmvEYuzBsYVxiCTeqE1LzxrU//p7231y08hAeAiCfY5BnNSGGAmAvYpFhd2NCf1MMCKtJy6T5/haJiskGXTuW8qn9dpgDxkD14wp/1QAE/7pLbaH8V8u1l0GrsK0Gm52XTaarQqICfwpgsrAUJdcGk/1T7raOjQ76XAdImZE4gTsHPyH71gLoUxsEaoHuZNrBvHkW8Bc55xqyes3AV0aatg5LWIThKYc5cD3ABnAnIxMOwyaEWj8xWQ04hWUpFEdbyyXycxnoxhNOtIKgTqAMThhBNH8L5GIaGI4UIvmnq0OI4R7hI7J+1cxt4tli3dHE63AsasLphzdXMeEwRZjN5xq2fkqtGr7kNnytat+BKgEzMnJ6vGrM0puFtZTUkenZ00cwKEeswynLRiAHMIK06nvi2N5+ZccAJOE7gAjYGdC5k8mlHry5ZI3lzWxDFWzLi1Hmaui1FrH2CuR+wcrtYjjJlOyvhA0fgAjMTZ7dRBbYVNUy/oSgDdEhiRmbOteSSP8fiTlvq97zsBwpWAuYapE62Nrsx2GiVa0ON1EOrax8nzGOzHCVysZxQYzHKMEYBDmSNOAupcI4TD0H1NM3dVgA7RvAs8HJZK7BMgRoDuCmNNgTiBOQEvB8xp5Mj3HRYNsOaOR+/CzD2ApROguwsgE5hzlkansHL6uRtqSIAZUxm9HtNh+gAkqsASk+eweV4wd0NMHkDOBXVX2Sdd9k2gzQVYg7cu2NLr0XIBncCcA974u9KTaZTquGEF5ACSzhLr5wWEAmtvBwY57JsbvqvtYDAn4CYw57J2LsDUzznvo2Oq8LB0Al23Yd9cMCfwpnUHAOiCOwE53Xefv/uAdZ/b9/i+tg/5Wrfv8vfc+3S/Hk9aPbGrbiyLXrOWnoNek8CtGxTsmiDcKjIXyElv2Q2I68aZ2rd0uR0DzPVSx3WUdWrRIjtJh/DhSXz+cLL2Tp9uJ+YRTQKYu0I8ziWY4fOMZQeW0T3M9gIMnfqHB/jeScw6XYRi90K6nPPdgSzGB2nQZmvbuZlGpdVWzLEyn/0+h/0/G9KmjH38YAxVmqlRdpgR62FvrpzGrGLmujEe9HiZOblaxc7J+KCmBoE5jVIdx6p3zDqYmXNz5sS0DTZByPzggrjBOXJi3vq8nasyPjguVpi4Pi2A3FHWMd3m74sp/FY3azB6kjAAndisGIE5QIzAUCwHV414IgFyURIQsyKp9YoUoFO9l8wQiKvjAHUxMHXxjFrDlk+HMZgCA0bFjhfQabzjjn7cE4mYN5d9c04MgDiNcbR0wnDvy0CwncHVvuIYErii1kgpDSCXrpEIGjo51LJwnuZh48/iqjqdA3Mqo5NkwF0M4C8SNlHJ74kwbakCcxgjpIVLoDpIJ8FwDvohHOhDWdEAumRGGik8fgygMILXH8H7EU3+1Q7Krad87//YihefNz+S0wNw1oRQ8Bu3EsE3lneBuQqNWRnlCcxV7Q4iiBeTBKPRMvRuh2CRWhiDVm/YZ7nLN1smgK5U4zxAziG5RwEdqtu6JBMEjFJXGCwZjQflgJ3GDXvoY0WzM4+YB7LXyuaT6cZ49fDqTdb2+kYrY9SnztOqV/lgboT5AVQ2knN0cH84QcWJxHLgmMmCoQK09ALaVB92kHy5bmI+mnlepTB+F9DMvV3fbheJ8biYW46Llg8pP38Jvdk1gOAAcR5tiPebKJJuBnxUL2Wsyji1Gidn2ZxXnCqvsvm0PixYBqOGQB3jQwqavtPUmllrn91ktFuEYSIPcCRAl8JYNZoqr9iRCPxHz6bSaz5gSSHDmCDIZatQph2AT3q0LvRmZxlZNvIelxNV0rQrBJaOkyZsXB3bw/68h7yOQpg0JwYEQ4bGqcXSr/F7/byeav4vxUSdtBPBInZSWXxiP5vQzx3CUSwWrZoOxwKFQdO4kQeYzJ/Fa+F5FuOyLQRU5k/GQUzESuEMuXVhIwHQRayCpbCRvIctjK6PMLYW+5fL6DV7FQJbQGUjf7sKljaT5yZwnwKIjeY9SOB/mLEaYP/GJvSTu9F9rbaVzzxps3/0T/QBD2efEVvNhQXGnXDATDhgxLn4YIUCaAIBMwJ1AnhRgJ5ILqoiFVGyZBIygkkOQ54s3SnOV2nnXD2da3zQvqjxarbXpeqCOQE53a8LLQE3bbWvSv6g21qP2HOZlIhJESun8WqaLr7UxqKIIGXQSfPqBXNi53RbTJzW7+rlBPo8YE7MnMPOAVodQOfkyw0GcxyjlsLCIfSPxhQRw4qFrYvnvUgC7CTzO8mweQJyiUgoYhhPhvM97esOmOMYEs5FXqRkFBwLovQecwxxwVwCLRWpsGJZMkIA5DK1VbUXBoh8bzuEAJ1MEHKyCoB9pZ/7/WDuqxYIXK2PwFyw1wH71ZjVw/B5TRB7MFgB5pKZRCgmKRbDVsQrMyyQvLkA8gjDRw2xJGJK8ogpqSaHrpWYkm4AWO9ixqzqaOU9OCFmbivM3DY6QWHozm/hNjEOA/SSnsFN3TcXJmPCZKt64SVL++EPLOWH37cy8uYaAIiHGLMeAiAeBBxKg9SLHukI7NxRQlpP8hin1AQBI6d1ipGrRq1ObyfjVoehA8w5TlZprAByV9F5idkZbARwwBxgRuDiurdjVJo56eVcRukenawCMvc0fnSAmBgtT7SHbkvbdguAdFfMlsN4eVgz3S+Q4ejXBDb0+wASAcfbmA2+GrOiLXPGrJ7x6jXYPY1HXWbOZeO0dc0MjqFBgNPLzLlF8zJMKFNOAcAumNMoVY7ZO/yNO3rug5bL/Ilpu68GB69WbrDz1Xne3rGq830HNHkA3CN3rN7DQaNWaeikpbuN2/eOvyJMFKwMmHO+Btix7u4HxAWGOGBOoM0Z3bJ0W+sBzRMCdlq6fUctE3IYSxvojWURqNNth6UTCFfnrLf1wW2BECPn6uVOvLHGMc/0AOJ6SEA4wnm0j9VL7EjvXD63nF97Zs6w1nHjnIw5sXKnYO3O4b52dHKAtnMCc1TTCcydg6E7DVN3BM1dNyPWXmJ3BrZtsSsBfnbGf48dBswdBMzVbqGqUyUB7PN5XMQVYHiqoOWlOTbQcbG2Z3nAnEBbZ3GKdcpBKjBXyhbw5IA5GSAwIahyS+G+bsfq4GquwXVeDjsnh6o3ZuTbXKwucNNIVdVd7gjVAXcAuCM1nuUAOsCcdHuuhu8bzFwwTFsIAC2MEWq0xpXoxLTiYLgEhKTXEcgTcxcDOxfNgdgBc1x164o8AUdrrEaurCiYObECWtGMdbQVqHMiELwjH7ECOjHoSj9+PVfkMHACc84JxDt+dQTZDjuAgYHYg3Q5zxiNOGAOQJamkQhALo4g0BRFkQDitNV9AnHRaGOkK4rg+QrQxQrQMZbVitaohbGVQFwkB/5wThaRHPzj18vwAFvHQTOM1xoMWxmijCp0N34Lptusx75n8x//me3Azh/GVUXSWvW5UsROnVY9RoVaxPE6kR/E7VkH+1XECT6baIsKmKOWPRF2aHeIVaz1tawl5EfRUSonaTutECqJ70F8fwoQp27UI+SUdQII22GZ6hDiNwDkagCAcneKKapjRFmBG7SSVU2AcAU6uqaVlAVjCChcDKsAU1dKf+xBKqs6EPwfgZ3rwwBxBDdrr7pMgwAvgWTpBDJ6RGuWD7vVRyPEhWz0dIAf6eZOEZdyVj2tGDEuoeG7wO+2M4LMINg3gxFq3gyF/C6wirlkrk2bbdmTZloe2XuFZLDlzoTBwckaO34a2Xg+9gCQ2g5DlTRjkeW+AkjiNWQzQk1lfJo+aYHDyBVMB5RPesVypi9xqsvyeE1pZLrlUFLfCIhsA5gW0dYgTVoXY+HspWiZlm2CsQtFQ0d0CsC0BT2dxtpyEhfgxFWW3jFGrOpmvQrrWE1enwKdG2Etj3K/dHSNsJ+59NLWUFHWgnO4EWauGiCYQaBxPsCthOdcNh2nLSC6cjaZeGj3CqcC8GbxvsPMFQPmCumLrebvygl7OiHXqWNLY/ycRKhzPqCuhogVgTll+pXwmciEoYvi9Sfwf0phzJqgsTQAOYqD2cKf/NDm/eSf+YyNcD678YAOfR4jASLhsE5xADst3db4P0qmJVjmRI1akSNI6hC2dKoFLZzIvjqLzyhGAcBcsuKC5DJXtpx3BCvGzokkUezIIGZOYE7jVwE4J4bEK4fQVhdbAnPRMHwa28Yjr0jRKBV3qACdNK66qBOYU3i3QrwF4jRqzWH/1dZ1sbpsnetsFZhLFYCDiVQDTYZaaBwwByAcBObE1KWshM33Ntc4t7kviSy6JC+QS16FvpAVz/eiBebEzLEfh2lEzTFES6AuQuNpgTky8mK97Fw8F4XJ6OWycLIKzKXv2eJElqjiK9cf3avfFgfUSTcnQPf/CuZkhHCWVzPnADrvfS4z5xoqxNKVh+/BfLEFQxaaOY5b8TCKGrXGMmoNmzXJAscNt5BRQ7koGko93ghifSagcaPPct4MTmrziWYAzL2+DG3barRysHJbcLSinTsHAOuneURgrn8F6fvELHVPn2WNI2mVoKM18fv/YvnPPGUVo4dbLWNcafEa586gDQLGj/aIHpyCPbAhx2HnTsHMacSqeJLBIE63tc7t9mjn5IK8vAddlUT7itXwAhIBuRuAMIE5sUY3AQtODIny1zRSFKgARDwIDLaHbAV2bun3vWyUEwviBRACEfradci6WwfsCDB6TQQyEjhATsYHRrc3veYHNUPI9KCtDBDOAnw52jbvKNHpUpVT1etwdYNyr6mfVEuhyYoPYXpzEQCjmI5b/O5dQOA9ANwDNHH35FgV8ARQCny6TJ9jJND7IierY27ga0czCDiVFk4O1kcuV0CxnKTOzytMWe8t4M41LXhNDOpodaJcAHBqo7gtQAeAc5b39t2AEIed04j1tkavAoQO6GWsy3v+ZjDvfVCww9g5gFIjXWkDvYycxqkCdBd53YpO0VYhwbrfrfUSQydWTiPXY1y09hL42w2Y60RnfZiIpy5MYD2kIXQRzH94mjpZJ1rz6NGwc5M9xgfGrv2LFzmjVcWRnBMb511nYOj60Nm1zyGiZ+5s2OgVfO520MO613p3A9b43Dduh5nbjv6a6ZsyZ/PAC1VEEDVy0XQwPtgOMWJtzYpxQJJcq52wcV04SHu0BOYAdy4b5hognB7VQUHBbgPE73Su6vuD4kdc4CaXqpZMDO5ywBwjVbeLVbd7K5n0VHkXt/W1notGwQKX3wBzAnJBS2c6S4BO4EfCagElsQMxAKFoMVTOuFWAjvEOoxJtkzEn6OAtZi7mNTQs0stxktBIVYnzzmiH2wJu6o10BdjKtJJ2ToGkbgm4GARlXmmbwonE6ZXEfZfCSSKV0Y0cezEyOtDkoPw3ATQtATgtsW/6Ws8/kDLuUGp/PAJxGSyIK6HbUiOLOB3I0c+EwG6EcsUextVuHP/kZEYZ8Zgrojngi5UToAvBHScDRADRCMueI8yVyhsfCqpjEA9LN1cXDEiLgNVhnFiEy1Fu1npy2BoAHZWM/cS+1aK/at+HsBJAV7flAHlk1IHBpClU+Ai6MYX8niI24wjjwHbpvRDhH2Ik2AQjVyVx/xL0ZsR1FAB0yqjFql+EmYC8uWby2lpwmdai5RKYa5IpAJYoSa5PdG2tAExnfEh1VRvOWAUUq42iBfeqgE8rz0dgLhPNWYnqsOS0JJqkHvNDF/EaAnSNdB1W4NKsAhyWrgRAoderIU+tluquigUE6E4nVmQ8dVwTZzhgTr2qeQC69GmM82DnmnF5vsnYuBONWDqMYh4AJh+wljufkz9Gh1xW8Wxy2+hrTZ0IO0egcCXhxE3EvBwhL64etiwXbWARr6dg7Tan0kuxJFXr9+Jm3W0HAXOd+5Wvx1VTSJI1AIA1vpZGTeHNqi5T84XMHzXSrgHmanidqmE7CCunvtwSnMdtvO9HQkn9JkW+FjCXzYi3RBVkALhK6tMaiB9pAIiWUEOWN34eIO9V8uYICkbvV6rnizGiD93cOXSOrRhIkpeutHBAbTyawXxiYwQya/g8tJEFqG0SIDAeUBsNsxk0HaaKarD9U6fZjO/+b1vw03+xnVNHAtZmWiQXJQJ0uqCS4SGKz6VWhLShLJkhMrnCzCJKRxdWKQJT0rPC0sWhZU1Aw6r7nMggLrocQ9Im2DqvZu73gbm0bR5N62AGXRdcuXtWOxdZ2rcF5pKVM6kKL7lYMUAkw8olcDyQXi4HeUQWxiWBtmz2zxz2T0WUuNEkbkyJvp8kYxXNDikCb/8GM5emykFAWorGrwA2BZ6nrUFysRpjhwCdlvRl/Ezs6+jjAHNhgLlwWLswAGIYI5ZQgFEo753D0HFsEDMXQ0yJdHNi6BJ1rADAiZ0TmMtm5OmycgJ0YukGgzmBMBkYvj5mVYiw62pVgLCjn0tm/07zmCBcMCcDRC0MwaPHiUG7Ge7L391oCTAJcbx3CTxvmb9SALuxxLWEMmoNBsiFjXjBkohOKpwx3mrp9W2aO4UGCKJJZIIAeJ1aTScrzNk5r6v1nOq4BORWvkG1F2AO3VzP7LnWPHa8FXF8S3vsh5bx+E+tcMjz9LSOstppEwgPnuYBc7RJeJYHzGnMKjAn3ZyYODla3eWwc96oEk88CcALwDEYzAkkyfF5U6J/gMNtAINA3C2NGwXuBOg0/gvwgA2ncUDaOicOBCYNls8ZK/L7+vqSdGpynQqAeRlAB8gJMCrPjZGtA6Ac5+pX7lWPgxUgqAUz52ruHGZPjyXWyRtP4oT/DgJzAng3Aaw3YSGvM1q+AogVmLvEe3INYHOH33/Ac3tTo1TYsAeAOeXJCcw95DW+JdaL1+hk7kn3pq1cqFoyKWgpVkTtCwJ53C8Tw0MiRd4MDXVMDa4p4VFECTlzypdTbtxNWM2b/N2bChiGhbsDMNbtG9ynpe/f4zm8GYKejqX32Yk94e/dBgw+CCK2hL+h0a2j1/Myh2Ii9XzFyImZk4buAv9zB9B5gdx5nK0Djk6OfDmy5Y6tegN2F0c0ejkxc52cQ9pmM1Kdw2eLqq4uPodtkwkLZrx6EDB3ZMZMOwcD178E4wNg7iJg7gqf5wsAukuYHy4Sa3KSseph5E+H1OWKceIoVV763J3h4qFr5zY7uHUzYG6bVW5Bg8oxIxaMk8u+3kC7i6q7mhK0HxIV5II5jVhh5Bwwh1ZNkSBuHIgTRaJcOYDc4NqtwWzc12NKnHYI1mAg52reBldziYlzFqBOo1SBOTGDneWedZjVJbYQdvD3gjkxcwGLp9t+aoO0BIQE6sRsiamLhCEIg6HSKDaSA24koC506XQLRaMTg7M1ipOGs9DNRcAGuNVBsQA4gTgtB9hhgpD2Jp3aoFwf3HJqb1AQqgAb49oEmIMkjW0YDaXhkssgf079k/Fc+btj1khApQTgiRyEXTAn0KnlMnXO81acA0DUAaMgcYfBkxEC9i4awBfE6/FjXOEzZ5L5c2CMYVSVRGCwwFwCYNHD4r1uMRzwNeaKRoy9mRqdNSOGmu+M6RaF8zBj4xYrQXNRvucAJym6NV9FPM3YsxB9VhVgTKseYNbCSFNhvn3UT/XAhlUDoFJwShaSQacKqvO5FXYuvcg6ABQVMFlV6OAaAR11jFgrcb2WI7IvB8wVz1zGWmJ1mAg6AFZ9/M3Dq3Hk0HnaQKF7C+CvhqDbfKJKyukdPawAYPR49TB0NZRQNwNgNAJWl6n0ZeWMf2UcyIL1y0Afls/fFaCTVq+dgN1uRo/NuHTLAFKpGB5UrVVJA0Uv7FUrbQdVjFSLpmJymDYXpmohTRAAOaI6cgA/eXM5sU9dYJWMLT8sa7SbvL4q5azpuRFRUr5ioxUA3LIBqPmMLYuJJClAj1bEaynFdNDL83izuBrwFguDxfiO97YWdu8EDOKJ8DRaIYLoPt1plbxmMXUCcgKo9QQ05wPi0snKK4BxayL8uA8TSDuu3gY0dGrhOMcouRwmLu5Vsvh4zAuYTN6saOL/A9ACtFbiWi0jFqUEQFfKiLWMQONaWMIaIlUKJlA9hr6vhOddCSAvJjC5RHl7APM+xrWnYUFbyKtLWbLSwgC0cRhVivifVFHvpZH2scgMGMAoSySeJnzmUgueOd/2TpxKm8Gr5ovQd9L//Ftb+vRj5j9/MiN+TAsAnXgYLX3WtU+KrdNW+6j22TD1kXovZMSQCbClMvZULEg8F1cCdYoS0n1JyoZUJR8u8WSMSBq3yjGuC6ss5AxagzVzAm9JxJkk6ucVa0LjSsE+QrrZdxPZR2MAhmkKBUcGkQ1z7jhaWbq4U2i4xq1pGq06QeOeqBItAT1HS8f9uq2tnPHxcrZi6NBKUbWXq5kDhMnRmoyLVT2tiQr7JqZDKxH2Sb3SqYR/JwPmEmDx1JYQx4pWawIHb0UPhYmd4/FC2Y89QI7Ffh3GcSQCsBQDgIsGyDmuVpi5JAKEU6jT0rhV+jl3zOqOWqVpk7bNDQx2c+ZqY9FIejVzrm5OjlbXBCFApyUw5wA6WDo3usR1tDqgEHBYGuZLP+tGi+OYFSM9sKMLlg5wmSl7L4jQYL8RL1rgiOctbvzLVOdNsJq5hAgD6A5ikmgjk64bI8QJVRspf4t1DqG4cucE5s5QQ3cGE8SJxUutd85ca8LwUE6NV+5TTzhgLu/5p61q7Eirg52rJ/NLYO4I7sBeRteKKDkKmDsJy+eAOeq95Go9zwn9Uc4cwGYwmFPIrMCcwzp5tVVi0wQEFHx7HwboHusWwOGGHJcACYXhiqVztF6KyxDAEdDwjmsl3P8gJsY+io11QIfiMuSElStWP+OOIMXYKdNNwMwZeSosWCYINS+gaXO2YvUELPV9aeT4vjNC9bJ/0sGJlROocxhAl7HTqJXXdpN1HVAndu4qgOYqwOam2ht4rfdZDwFvbwKe7gMmnZBgNH/vAKw+ioy2DyIinbGmXLtXtZTJpygXJxgYIKeoEW/mm9i2ewC5T5IT7bOUZHs3JtppfLis31EsiQvk1L0qEAYQvglQvsW6GxzKCiGqhE5bGiSuwdhd85oj3g4Ls/cjI+0tAKLeY2XIyRV7R25YL4gWuylmzolM8S630cI1f7hjV09w8GY7A4gTI3eS8WqftHIAuS70b73LyC+kAacDMNeFVKcPlq5rJhcV4ydaPSxxM+aH41QcXiFCR+BNI9VLgLdr6DMF5DxgbqWdoMmkDV1d83R95nkc3K1nAdZnD+xD5+1rbb5EV+0SGcBxi2NIIhfG+ehi68P3WRMXTY3sb4PBnMPCKaAXRs5hytT8UEwkCUBO7NtJGDWnR9UbDuxWeQ3WyLmA7hFz5w3/ddk4gTVp3vTYLqA7zgj1uH7OW90l/VxnSYp1OCvZ2ouTnKgUMYe/F8wdoBIngOLqAE4QBxZNM/9XpjgnilDAWwghnNLUaelEEsdBOZbRitLmQxBaa4WumOak0CuRPmIloI4rdgE6beWwU6BplMwRHOAFzBIBbonKolLzA4JppzCcnKpkTgSpALh07stUmDAJ8ulcNcvckKlwYGnd0LLJ1OC6VJ3KLa5atTyxDR7wptvJxDVoCdjp5CfQ6uiQdCXOqDUU1i2E2ALpjiQqT1ZXKx2tigJIw8afRcZUnv8Oy+JgnsD41ZcD5aqXX7Qt2KXDyARL5oCYQsl6+mriNuhrjaZcPo7w3BSK2AvXbaPtge43OlOPRaTYCTpYj+N2FHtTD8jLgs0RY9PJ98/SFCAQ0IThoHDFOitGJ1ZOTVY5jQkVAJlqwFs1oKGCvLNyQNJBCu6PAQRP40htY2RXhvOzHBAkg0Qj4v96okNaGfkep2v0CLEkDQj7qxghipk7EosTBkNFE4L9mh2k1FPlpQy8Ekwa0s51EutxHJNEHU7bCsaUjTzXUrLhKniuV3DeXmYEe4hQ4oOAtMYllMwTM1JKjlwxYKeA55YB8EmeOAfWjf8nQKgA5qqfqq0eAEwB48hynK2H0K6pmuwgoCufKJI0mK6m1wnl3RtuJbBd2bzWBl5bP0D3Cnq3Hv5mGdqzQ7CdR8mBayVSpW0XUTA8bxXat/D1QQwn9TznQ+jrsmhbSGA8q4y+I+TLNcCaNjCmPYEG8DatGrerGggKDiPSgnBiMvgGCG2+SUTJCQKWD6Gzq8f8UCk9nOJSeD1VjFqrWRWA0/yxjJRHz7JCTBsF0wCi6OoKYBlrANVdaOMO42qu2ULDA2Aulf9dEe9bMwCzdW8kTChM6X4aJtBCxvIag6g62zuJCygylFI4WG0d9bKN+bu/tpXDnjG/hdMsQu5sGXEkC+AiJoB9UYyxLkR85k2yvQumOD/nv2i6HdAFGExevIAb7FcSIDAKk1K0HKOwe/o6Hr1anJoWuK0lFk0AUDo3ATH1rbork3DiDJodZD5KhhFP5fuZqtjbg4uXpgfd1v1izbMwPuTSo5yNHEL7rNzn8WIUxbgBQhV6nKqKMRh7x93udb4ncjyQ3k5Lt6XBTeBCzFmq9kIKkQQ4kwYuAUAWg0ZOOrlEXJrOQZmVoDgSVqz0hDKIAPyiGEGHYQ4Rq64VivM3BHY9iMc7AJt5gMcOcrRzADlG1OHo0SIJDo5kv49GwhEP06kxazI6XIeh27OJ0epX41UBOoG5Uup/BjdACMi50SSDXa1i68TOeUCbgoJhAdIjnKXb0tK5twX89Lvqfy0NQSpwgAsTXLWJysFDy6sLTbXWRJAjFzB9ku0ZPcz2jnzewsYBwgBztQtmAOamwc5Nt0YAXRNfdwFqT29ey5iVUShZXHKyniEj7tzqN+y8tnz2jqM1apkyARfrEBognrUsAF3W009YxchhVjsePR4RKIdwtvYxwupbwwkZ9qMHF+ExTA/9ypqDiXKyxNj2o5s7o6iSHVttgHHXeRg5pw5KYGSQZu6RAxIwpGiMD+Lj7N3YGLsZEmAX98G8AUouKQaDdQtwd0ugRqNIZaypFozbDxj//Wtmlv0mKxuXZrBjmriKIeIWo0VlzUn/pjGumC4ByfNoqS7w/O4AVmQocNk2j6vWDfP1ADXHqSq9nVy5aMTkwnVjVQRGpS0bzEw5JgDdryw4acsUKeKNG7kPE3cH9s8xKGjMyoj3LustRp/vMuYUOyezgQDoBVVjaYzprTi7Lo2f+lY1Hgbw3ZF2jdf9VmSEvRcfa+/ERtttmhyuqIOVSq5r9LHeoOlBgcB3WKrruqUteXK67x7s2/3QML73Fai7yd8QmHSNDy5Ac8Od9bVjsND4W++/Gif0HBWGLDZR77vG3V7AexlG7ALv9Vk5nAFXJ2HTjqN164NZUxRJL2xbL00OR7mQ6GC604l05xgB7B3kbVYPH2VVI2h+QM7US65cPw7Wq+pc5bN2Ze0bdg3X6mW2A2g3z+qzC2vXQd1X+zwiSZYstRZMEN3oQ4/57yb0Hs35biKxtqy1bDpa02Dxc9jXK8iWa4jcb4eII5GLVZEkHYwuuxhdivnSVvo46dPc5YI5AbpvA24ugHN1dPoZd/SqUepgF6rDvHmBnACeWDu3f9UFej38bRkx2ggubimgnz2fqRpLfbEdaPsE6r4xZt2/eBong+kWyMkgSKBOJwdAncavodLSEYEgc4R0aDGMbATawmHgBOBCVwD6WGEYHgTk9D2xcBqtCtBFkz3nYebQ3LEcMMjBW8BOtwXq4mDj9HUsoyCBOp0g0kmRzyA9XgBOgE1u1GyumAXqXCD3aIvmRQBNhggXzLlaOQE5R0PHNoITWThuuhjYgmSudjVyTddVOEAtFlG5WDkBOicKQEYI/umKB0jBURZNhMk+dHNrRg61DRRQ+0P/RnFVEUGlV8xCgCPAIBJDQBQrlRFkwVpm9LhcO2CDuhhrHqans5WA3ma6WisZueUC5nSib2Uk24fZ4TAjxUqYsXxGqAW4J4sYzxWpdF4drOjiaii3r9UC2DXhCm2F4RKoqwMsVRGRUU3WXAWMVj6jwHIBi8BoOkzJjIOZEpip3x9mXVGpZMpBE9MT2w2T1YuTVfEkZbhZs8l0U8dpK20Ih3HYlsEQljPqrCfYuBxGrQUAci+j2M4Re1IHq3YQdq2RqJFaYkYqca2WYVYohrnLpskhaQJxExNhsBD5txCa3AoLmE63aTKgs4F4kR5ecyPA8ShAshMXavF8XsMSSrthrpoBlYUYIPIwiHTyvv2q+7RZ/xW6YsthEwGWPMdi8vpK9HxZpThJK/U7ArKYTo6hCSyihaMc9vC0HKsYOSrJy5Or9Ajg9hKNEGezC3ERR1nWGxstdxWZQ7hOO2Euj9DX2sKovJr/jaJRpI+rBMTVUkdWTa5e2eS5VjCOsTJgTqPW3AmAOxi6AvLxyvhfiE2tJ0C5CPYyh3qvPNjECgBrE07mpu1BVs1ouGytj2VggAimjm3vhGm2b/J0i0DcG4nmY+kTj9nYf/gb2zBuiAUKuCEpiEDGEMx4VUBu3ytTna0A3O45Ex59HUAW3QEuvgLYZ0M1moXl0oqAmdM2BqYsmoxIrTiFDMOGxYkN0+hV4dyw4M7y5j462Y9kQabpYkvNE96tfiYVJi5V41S1SnBbMgjpWsXWZYrZ40JMv5Pi/ZkkwKL+TpL0eQ6Yk3bPszxgEtDPa0zkOSUKdEoWAZhTFFI0gCzOCQGW4YELQgBMNIG4YuQSAHLxWl4gF4lkIoqfc8LA+V1dpAVyMequAxzD9nOfP+/lfkBdIMxfmFytgDkBuajtXIxxIRejNgjAXJIXzAnQpTNizWJl79vsaOY0bhWgKw7e7YxaXYZO9V4umBu8HQzmXBauLSPStFww57hcAXYay5YzXi0O9jRNFAZyYcAxKJFg4wSZtwB0jrMVY0M0urgDADDf0S9YICt18hgrmzWF/XESTPJkq5ujqi9y4oh0OYqMRECunyaI02TEnSbja4AoHJ0MBzA1nFj8inXMmmY1JO4XD33BsjHiZDz5OE0QL1jV6BFWOXaUNdB+0ylHK2Cuj5NpHyfVk5ys+4knUZm6kyHmjSqREeIMGqWzaOYcR6vqn7wVUA4gk47NCwKkC3srItw+Skq0d+Ni7DpA5NweYj6cFgNPP6gTZKtRqpe5klFCt2Wa+CQ+wT5LTHLYo/OwQXcARw8CKaUnXuTC5u0Aq/32SWIiTBY/A9A5t43xJyyadGjSfollch2ijsFB2jexb2LypM2Te1NjYoE570jRCTzme274saN30/PRGFIuUYCXDA0PGOs+RCf3EMes2DgBOSdaBZ2ewN09bt/lfsek4e05vapQZZkM1IChkGXlxsn8AYt3F9B3W9o2gTNlwSkXDrB2AxbuRjBfh8Fssm6G8H0tfY/380YwP0dt193wULsH83YXMOh5LCq8YOjEvuk5/047h/f/5Lp09Vr1Hg9m6txRqxuC7GoKz8PWigE+DeA/ARt3DEA2ePViZjjMca8Tw0MvIKwVzXUrx8PD6K+PUJF4apnq5sTcLbIz6OuuEoNzTQ0PaD+vSS5Ai8kpPrenCbI++upS6+LnOvn5Dka4zcuXcUG+goYhCA726XImbjmcv9O5CMrgXF9AUHAVcSRNbhyJsuU0YvUCJEcbp0w5ldqzBOYE7Fww92+NVL8B5rz6uMEaucFZcV8Hc27LQxcMoVY7mXeDwZyAnPRyep7fAHP7Fk81f8amAZwIBOgCAHY6OUhDFywdHdozjVojAEJhjG0CEVgHLp3yCMS5gE4A79vAXCyia7FzMZxAXCCnE0s8B/MkwFwiAC5WIJETTzQnHt2fDCPgjFa9USOKHRGgcxg6RqACeFq6nYmYMYMZuAvmNJISmBMbJ5ZRjJwAXTyMRSBsxYFlaN5g7tK56k7mMSPRoAQiKg4g7iBCIx0+BHHrGMciPI/B/RKOziYUdsB/4RzbNH40zNwY8wPMRVOwLkCnonRpn6KZ/ycSy5G2DE0Y0SFl62G0YMrKpJnCyZgH2MqCbctWJyq6sULGeQ2AnUNEV9SgS1PLgoT/BcSPCMgVAeSKYb4qAErVAKNaarBqAXvV/EwlLF0FP1cPsGsCXDWu2kyOG48r04CiSshKawTANDFOrMNl28249UJOhZOBdpD6LjFxhbBapQDLSlojMqgKq0Y7Js3eYRoUSgCW5TQ/tDEm7gvgPrRoxfytXOnx0JGpFUHPS3qyamI7qnh+lbymIr6XNB5QP3yKAyzPwkZ2M2ZOh+kSmO0nuqOVx6pG09YCkOveFWq1r9N3uRAHK27cKoKAKwBr2YwhK2DebhTW2IftR+0c7tMcWL0sxs4CcWmMZVPQ2uUt2wCbyUmW53+Yv3OcMWwj3bSdAOSjmEo6YSNrcMFWwbgdppP1JAxoFwxcPSXdBXQ15rzO38VY0QSgaydHr5l2ixJYs5zJCywPUFoMy1gB81g5bYGVAuZKJs61skkLrQrDRuk0Rqiwc4Wwi0U4jYthR4vQL+bA1GXzv8rFrZrHe5YHI5nzCqL6GWjNphKTgfEjmMfcN3Ga+U2dAZBbaJuHvWzj/u5vbMp3/8G2TUYvJ1kDLFwIo1Y/9kWxcAJwPnMn2h5GsPvpHxVbJ9d1FAxeGJ/3/ezH+xdNZt+chnlHF1rsj+xPkYxWI2RO4rZzscS+laTWCMkX1OAAKBM4c5bCur1LoE6GJEe7ytL9sUglXJe67pMhwm2HkAtdS+NYOWQzAXoChTJaaPQqc4QL4NJkjGD/TifrLRVWPYX9MQXWPBk2T2BO+txIIkdUyRVDjpyAXAQVVZELuQ9AJxdrFPdHssJZoXL2YgiJAMgpg89h5XgMLRmZAgBy+7nPj/fJj/ftAGAuhMw+gbmIrW9YBMxXLJlu8TvXs9gC6ORq1ahVYC4T/VwmzlIBOhkhXEDnhggL0HnMEKr5UlerJ5pEy9XNuZo5Abr/G5iriNgDkCPTjmy7PDLulHunhopYYpWSAJvpTA3SyMVMXsmYGLPDnrEvMW59zmLGDbPcKWOtaDLjUloiqjBJ1M3HhER8Szfj5lPrV9spsSScXE8hEznFmOsEOqSj5HL1LKA1YjajKkaq1WQd5sPOpTJqFUNXTEdr+eiRsHPjndy5LjRzvdSB9cGUyMUq3dwZxO2KKvHkzsHOAeQGdno0c64JQuPXiyzHzeo1QTgtB9y+A0B5OzrS3oyKcMDcJcTrAiNind6NjrKHYcguACEyQyi6RAycokbOACAF7BSxofvOqktVoAnGS6X3l8mZezciwqyklFVi78REoelDsA9wUpiuwKBGuPfRjYk1k15O2XTXqPJSpZfcrNKwyYQgICd3ppZGifraAThyfzqtDZ4QXwFVbd+UExQg+QDAdh8W7p4WrOFDWMMHjFhV3eV0sSq6RGNgjW1h5hy3rZgvsZjqqPWGLYs9u0XmmwCc+lTFZt4BpN0KVA8rf5/3614EmrhwATo0caEH7GrQfmddA+jdon/1ngPmyJmTqQGG7oFG2xq/eoGcAKoAnZyrbzGOfTuE9x3gJ4Cq++8qroTnIEAnEO6OWh81WohV5P05S2dvP8zvKS4YTvBZO8Zo9Qij1T7CgbUV+GrBpXqQqUT/ayutDwBX/MIwOzhpuj3c7W8fBIbbVTp0r27dYbd4zOtcHFwk6PoSUoGLhAOfRjpwdAXGBzpYu3CydgLoenBY93CR0bySSRWB2aXIESogZQowNiZwTIiHsc/k68J9W60i2Nfqow/YQWnlMjxBwQJJTr4c4EkgTuBNywV0bnWXmx/ndrB+W5WX7nOZOdfR+m2aOTF2LphzjRK6T4DOCStmabTaWphgrbBzWgJybj/rt4I5vyWMawBxfgJ2i8QAYH9nHYC1E6gLl1aOE0s44uqgZXyf+AOBOGXKDQZz+lpONzFzURq1wsxp1Koxq4Cc2DiH3cM8EceVeCLmhEQO4sqQi5XODSCWxIE9FZYtlRGpgoHTNGplmwpLl4buLVWsmnpaWc5tmDktVzMndk63pS3aO28i49EJnOR4HThwQ9D4RcACRDH6iVaiPo8ZCVgLZAxzgJOBQF0UztYYMp0E5GJA8uHo6cIQWvsvmguYG2sbKf/dw4cwCQFxzvrNjFi5mgfExQLokhcB5pbw3HAyZqPJymEUmQWoyQDspAF+UtFdpQJ40mkVyAX8lMGwVa7aYsWwOHnq+xSQY1xZPHcJgAnDA7cFmsrIOMsBJKVTj5U7aY7lAy7E2FXjbC2HrSthFYiVI5OtgpL4XMVrrMDFw5i0mziO6zQtfNp61G7SJnEI0JOLyzZVY8/NuDe3Id7GpNGJOeIEzN1JYlJyeV4ZAM96xqFdgLB22LUsnnMccSIpPI98GLgSXJ7lPI+qWYtw1pIRh0OzAE1fDiPWfKI9itTFyqi2CsYqEYBTTR3W8agMxswAKZi09AUA2wVvEL4LoFrGDsYq4HbWHOJLAHPZClbeou5YApkBY+m8piKe90GeSxXO3XyefzHArhrQV4brt4nHbWMUW40ZoZyxbBOu0k50bC2YHMrRMTYDbPuIajkcFMWoOdGuUZt2r7jKrhK/ckz3oQ/sZgRcw99RJEkBwK2E97pq+gKYuVesCgBWMYk1caFVTwXMTUZ7MeEVy52IK3csei9GsCmYOFIn8zUgNx1gnTIDWQEhyMmAv4RpAC++F4MzNo1Q5nBYXP9pM+0AhpoZ//h/7IX/+O9s/s++z2fsZfY7LqwAIQdgxnfPZ5w2f4rtnD3ets8ca3th6IL4XrhMOgCTQIDffhoOAl7l4gsAF8pFUSjgLYR9NZJ9LVqfd/a9GABcCq7TLErmUwBRuoiSxMGRO1Cp5y4HlA1qZZF2TuBMoM11m0tbp4BhZdBl7GQ/JUDYiTyRcckbMySXrAcAeqOLuICTq1ZATj3LWXS2us0uSQAr1fEly3UuNl1h5Qr2BsxFAkYE4lwwFwmQiwC8hQvAeVew0+giTaGaMZQNqZBgxq1ypQPoAvnan7WH98qXY5kAXQCj1mAuEoMZXYYSIhpHiGgSwElgLprjjIKExczJCJGxl6gS1tfBnCJKBjN0LphzM+YE5AabIDRudUeuLivnjl21lbZOvytAWIHTrhiRdjbxCckASeXfJah6jOcbB8ug2JUQ6r18xw21PcOftTCiStLQ9eZOHIU8YKwD5hoYtR5CX9fhNEIs4wS43I5zQj0BkDtFTuYJ5XzBkHQTNtw5bxb6pRmcYCdb2XAcsk/8zFLpbM17/nkro9qresI4q5sxzZpfmWctOAgPw+pJn6RR6zFGt3K2nvaaIR6BORkivCYIp/ILXZ1GlQJwThWVt7lAmjCn5J3R6lXWRcCcGKXP01PtVxnp9j7j118mpzgsnIeVI5MOA8OpdcSs0AeqgvvLADQBuotyoAKargGergPsHqAT+xhm7n3GuBrdngHMnVOXKuDrKszZNbbKt7sqZyvA6yaM3u2dGoPKderJblNfqqJApO97pMPjawdIwmw5wE1uT0CPG7si16waHe7IUEELxZWNRJVQLaZ4Eo1YBeTUyeq4Wr1snpgvvSd6j2R2EIh9h3HqfTRy1whg1vskVu4m7809xtEPwgBobO8Ew6yFsuX2zRCYuBBeF+tKkL9dJqJDMR3XYSVvwuBp9PomoO49jWlZbwskeyNRBM70+uRcfQsg925YuL3DSFbf1/NyRsh6jmI1xZK6IFS6Qq9B5CKxJOfRyJ1DI9ePc/WMAB2MWQ9j1cNo2toZnXbwmWuja7UV92oPF7OtjFobJ06nV3WjfUCu6Q2mWqfowL7G/+Au/6MrjO1PcwFxdj2PuZ7PHICth89zB80kh5AItEmDh4azjwzFto1rrZJxajH7SBmTtnzAXDTHiViY+1wu1orJjKzg4qsWvVxzCpFhmUzNAHPt+QnWwUhTfazSsw0eqyoI2GXkXB3ctxkd3NaHfwvMuaPUwdVcbvacwN1gMHeYWrE2dcXyvLRcMPetzNzeRWhvAHN+XNG7YE5jV41fxWxp5Cp2K0IuVk4SQcumAY4mwB5MfQTmPNo52AJFkzhaOU4kxJJ4dHQKEpZ2zjNm1UhVTJ/iTxI5mGq5Qb+KQhEbpyquRMCWNG9OdhxgTbo4AbVEBOECb7pfbJx+xo0lcY0QGqtqTDxYAxgMKxfMie4AJ719Aqwc2GNh9+LRzOiKN3UH+hhWBinpGVCxaawE7o9AdBxBAOk+mLnVI4bZ64iEd2KZTudAUoOAtIKwyVzGqvHSzM2D8UD0nsxKY1yaBYuWCYuVAYDLAJRlcTsT4JOp4FxWDkyXGKw8nJ65gLcCmLgiTASFgIcSTAXl/E4pgCB//BzLHjcLA8QiDA8raX1AQ6dxrMAeGrtOxqEtxHFUAsLyYejKFHrL13UAqHZMD6cpfH+rupVGiXJMGbg6GVceZmR6Mj4Hcb6/dQbh5GTEeh43Zj8xJOn8jfAJgEdAaD1gqYPy+Xpy80oxBuTxfEp5XlX87UpGkNLNlXBfIWPJYl5nK499g1HuafSApTJoAMgKeD6pgCSF+pZs2ucAyRycunmwcZlzCSBeRHbdck6MCzcRC/KaVdBj24mhoQ+NXO2uAMuClUvj97MVA8Koso6Il3zAXhbmkFKcvFUwjRpf1/B6KzAjFMGItsMonkDnVw9DmaH2CcwpijmRpq1mC1q5hHT7qL7FPm1otYuMYHsUgcJouYb3r2DaK5g75lktAc0N/E/rCUiuBtSVM14tHDnLCkbOtOxhUy1z+HTLGDXTkodNs4ShUyxxBBVmY+cwaiZEeyLB2jB7CWTUpRNlkoGJJYH/eSL/N31epNkLmDnHtlMk/fJf/id77s//zJY+9RNbD9OydwEsGzrVPex7O+aMNx/YuJ0wc9tnjeOziyQCgBLE2s/YdQ/gbjffD2SsGg1gi4V5i2IbAngKZ6waQ95bHCyYVuIW5TYypgPMxQDwdIGVxPg0nRGpVgasWqYAmjdfTjEkYt/U01pIzZfAm5s/p/sVHJwGmEvepmgf7d9yresxPaHfYuXE5MWoqxnDhEejx77BPqwRq7R7cTBxWgnssy6Yc5poCOsWoIviQCwwFw5wicRVHkn7QyQjWI1WI7n4CufnggF9IYxSBeRU2acxa4iihVgCu/6MXPfwXu1i8rCT44IP790+/uYB9IgBGCGC2MdjAXPJJMInAJqilD+ncHGvESLdy8q5TlaNWV3t3O8Dc4MBnbRwWgJy7m3XFOGCOY1axdrpZwQAaxBml0b6W27gLksjokSgUuPfGMCcY9hCAxRJ3t6+KVxcopsLwgyRPHaEZdEMUUAOncBc03wcfvPJ7CJ/rnPhPOtZTDDrUjpbBeYU1kosSR8n1y5cgIeJdeiCoeucN9tq0QVnP/uUpfz852jnnraS4cOsgtyvSoJc63ANNhIVIUDXhQ6ql1FaL5qoY4zVZIhQTImCgwd2YIgAzF3w1nu5YO6CHKcqjvdGb8gxKbbpuv8+u7QXjRyg5RSaK+nt3oKtewdmTpVT70dFAz6iaCQItg+jE+yTOMamMHBXAF8XYdHU6nALJuwGx+QbtEJcB5hdBTRdBjyd5W+expRwFGfjMR67n79zSsweAPAC4GWAZIJzYuPUIgGAeIDe+c29RKHQ8HMHFk3hwzcAX28HhfJ3E+zDqBhYKp4zvytm7x2Aj8aqyq8TyBHwkwZPMSR3lV9HldjVDVvtBn/DuU+jVdWF8XNy2DpVXQr2lW6O35MrVw7SX2WmmxUX2aeMiOVqvcrzlnv1puNUFVM3aAHWbgmwAeiuA+guBuy1iwf22iWMAJc1rpYxQtpDfvceYPAhGro3nQUrClh8qDGul6FzgJscxjJHsARQncYOsZQypfC/c3SEbsacokkAcVoXcK9egKk9j/HhLLVdA4C6kwT9Csgdgo1rIUeude486+DrDuQlhcP4vA4ZTq/rDvs0Jpm/EWCHcVn3rMKoAzt3kfH2WUDaKfIST20AyEmzSeRON3lybXSl1/OZbdaYlc/hUXSaneTK1W5YbUVIEQpwuecyZZM0IwNypgymu0xVfFHoWBPRywHkZCboIJJE+rTDjDUPYzgQmBOAG6yPGzxe/Ub8yCAzhAvyXGZucPyIe9sdpQrMufe5GXRuKHBHATEpej4OmPMAOTFzik9xAd03mDmfBRNNo1aNHwOIHHFGrbByAnN+gDkBOrlcQ2C2BMqCXxWYmwioIxwY3Zz0cu4SgItY6dHS6XvS0YVhlgiX21XaHYCcHiMUYbbceoo90VhUY1DddpypXmbNdekJrAnMuRly2grMZXJSEogTuHMChAF7rrNVLKLAnIwcAnQauYZwsgtiCcj5vjLpEZhLB60X7Kc1gJXjS+o6YC6RUWsC2rkoxjCBZHntR5+zC2Hx6y+/5IA5H5i5PHbMjmh6QGPQke0NsEzaD5KouEoAlKUCztJhzrLVpQogEqulbT4jvDxGctk4UzNgf7QtQgtXyFhVbtD86fMtbzLM2yQckwC6cpg8BdbmjpsDqFtiHeSW9cIy1cHs5KNXK+Rv9DJG/Ly82W7R7yohvsBcM+xUC+Pb4jeokFpPhAfNCWfTi+0YIKtagcaMYQ9SK9WCpq8W9u5heZNdo4Gil1y6XsaReTx+PFq4LJ7rSdyiV2OzrQNHZg0hyIW8ljJAaR3xKPULX6PoG1YORq4YoJIPqKtm5HmBWqtjPHYhAKqZfDc1NxSsQRPIeDUDdq0Ws8O5tBLy9yItf9kWaPGdjIkZr85+A7AL20j2XYsPDlziRIrQneXiTq0ArGWSz1fKGLbPLwYtXpBl4CiNIfetiDF2A1luhzBCtPC3mmETj6OfOwmYq4YdzGD0XEgvbDXj42I0bYkA0FTMKod8D9jJKHaU3futGvNJNdq3Zt7DOljFUoBqJf+T6tnkzPF/kWauaAx5esOnWs7Lky3z5UmWOmSiJb043pKHTrKkl6daotaIaZY4bjq6wZmEIy+g8YL/Nbq6NP7/8bB1sYQrp8DmpmKeCZo9z5bQh/ncv/szG/lf/7OteO5x2zgexzTj1L1o43zY97bPHsca74A6AbcDABMBOS1dkAjQ+QP8AtmnBOKS0JoK0AnMBXuZ6BgvwAtH6hADKx2LTk3a0TiAXjKxIhm7MP8InKnaS2COJYYtw9vHqiaIfLpaxc65VXxOc4t6XXfA7AHq1NoiQCetrBNHpPEqK4GoIeXbJStyCBetE18izaw0fOhYY5FvKLtSZg3VBappRtWCngBgnqNAG85MB8wJ1MHCRQDmorhfWxfMOYCOqr4g2iAOLOT4tRDpCAynozPk/fFl7eb4tgvZyG7+5l4mAwe4aDwgZl6BvIxZkzA9CTDFMtYUOycDhNi5VB/6aWHmXM2cRq0uoHMbITRmHdzNOnjU6jZBuIBOQG5wzZfT28oSmHPHsfVEJpRFHbBczBYZ/L1MtHppjHwTGAsnwCQmoPGNQjMYCGjbM/ol83+ZUSu5cyljhln2+BFWNo2MOExbzejomnGjts2ZDgM3144xWj0NmDuzjFErLuqjdF12zZ0LoJtnRygo76EK6eD0KVbC6D/1icct9RdPWOZzz1re0KFWNn6c1cLO1c/TCRRGBCF7JwydC+oE6E57O1oVUeKCuYu4PF1Qp63AnAwNAnJ3ABcCKDfQxV0bJOJ39F1hIU63q/R2dxSt4cf4L4SxaXaeWX6xfRAV54ThXlbTg/Li9jFWxHRwHqAkEHcdIHYF8HSBcWk/7NGAukUjcGsyvj0N+zfAc7iHG/Y+btJzTlMEI09YuTswQ/cY992m8UYaN2XOaftlUqpZESNb/v67YRGObk/BxgJiMgCIuXukI+M13pUekLHqQ373I4DgF7Hx9mViMqAw2HHGXlIOnfLvpK/z9q6KHdMo+R7u3C9gJa2o0D5NhJEUyANAyQxxlxGr9HBXeT2XBazUrCFwDLup9+0aI9czexk7i+EMJ24EQHyL++/A9N0GwDkRJooeATi/Cfj7kO+/z3ugkarLwj0KJ5aOUK5e7xj4mv6WQLDCoQFuMr6c05aR96OFxm0AxvYM+sxTuFGll+vkc9bK56wDRq5lFiNWPkflY0dbwuOPk2c41Xk/H4aSAcq064z+F/wvz3COPYXW8xRZcaql60Za0LGcbLoVS7iAeA2NHPo4PtM18+faIaq8ugjHbqPlpHLtSqZLECavMQWh0i4dMqYYI0RlsOQQTF/IcWxKpb5LZgJlywGaer2jTblYv66PE3hzx66Dt4PB3tcB3iMwx6hW4E0gzWXi3GgSATmNX93oEn0tIHkYINeWR60YI982bh/Kp3Izz7Mc8OltqvhWMCd2TmNWgTixco7D1QuE/BdMtn2MegIAd8GvznCYucClkx0nqwewSSsnsKZuSEYfgLvBYE6MXQganghOLNLveHR3uGHVoaroEzQ/WtL/KANOsSApjDi0EhTLwIknjnGslm7rvmQYhrTt+hl6VPU9bzyJm40ngOiYHrxRDsqcC4dZDGPpNfrOm+BokKQ9iuFgnkXxbo7PZkcvF05OVTDuuCDE1EFkXsn95oeezocr3PUIgddrzDprJq6YndadmGLH09CB8SHMI/g1GYAgVi4DoJPN6FOsXJYYOVYOBgGNQosUnMsJXuXy+YC5UsBcicwOs2gaIM5CQK4AQFfu1cuJ9cpTBhugpZ76KPWF5jGqU/xHLYzVBbLUPiyqtWOMGIthr4oR2FcRh1EBeCqVMxMQ1EHrw9mUQutndaJjU1NFJYxVFkxeFv2uFzALnMQg0bBzPxViYVYAsEkDSFYxsn2/qMG+rO+yQwrkZXxaRj5aEaCkAsDauGSVNaINK+e1FQPyCniddQCr64DGAQKRc5eh8UFHJkDZTJByPSuX20dhCv/15CUb4PlUo9k7uJOT2FZYi437nWDlfFy60bB8en4dhPFeR+93Lb3EiohRKcQccTOlxO7lVDmO1jDem3T0ak24WZsAqs0AumPRaXYxs8TR/5UCgAvQI5bjwK3g/SrGLJJJblw8OXDZGBXK120lDmaLlZGfVwKDJ5dtG9q5ekbfpYC5MlynpbRZlPB/KRo7wwpGTbOC0Yy7R021lCETAHPjAHMTLHHoRNg51rBJljhmsqVMmA5YJ6aF/68+BwmYKGJgW6OpPksDyOWh7wmcNddG/fVf29N/+sc2k4aRdWSGSTO3G/AmJs4X8LaLfW8ncgFt98roAOA5wOfZH7ZcS7eDpBFlfBgmuQIXP4qziObiJpR9QPeFsz9ohcJGia0TgyeWLn33Gtza9H/uJLYHB2sC4CwOVi0VcJajKi9Gqe7WAXhewCcWL5lxbKLMEgr8dvIglU2HxIHYkniAm5ZuJ2JwSlHkkHIkYQKln1NrjOuuVV6lm10ZyoWXKgPjOS6ksl8mo21TSK7AXBj7nwBdGOxchPStrFCNV1nOuBXtnLYhi7ggfWW6+S/QZEEXnmhnZSCBpdsDaPTBBLEbELkHVnA/F44CcmLmZIBI2AXQB8wpnsTNm3NMEL4bGLHK1brFAXRaboiwttLOydn6bWDO7WgVkBPjJhDnGiFcECdHq0CcmzvnfI2epzo2yIoYtebw+NmMdLMYuabw/BLQz6n5I4KYlqC508x37DDb/dLTFjKMzLmxdLbCzhViiKieQUbcDAJYMUW0kRXXPR/XIFEOpxCgn0HHJHauex4jr5mzrAuGrg/Wrge2ow2mrgptcKbYuV/8wtKfedbyAXcVMHM1yAIqiIGoIturmcdqZ3QrMNcDO6dKL7efVWBuAIZOgM4Fc9oKmMnZKlODXKqK3tDX6nDVmPU22q5PMtPMykvsc5gpCf2vwEgJqGnsdhPW7ePYRPsiJYsRIU5OAJ4YuGsCXQ6Y8xgHrmuESq/rFUauF4mQusD3rkdF2sdlxfarxjp7MyfT3szIsF+VldsvC4r428F2CUB4mZrEy5sxSGCieghL9LYfAMcHXRrA7h20XL9MSLVP+fsPyGxz/iZsnKJQpKtTrIeiUt6hv9sJ/YUt1Kj1IaDyk/BI+016mv0mIw1AGgRgA/gp/oPfk0vU6V7lOd+DXZRp44aYMeW/Mep8CPN3Q+5buXgVIAxTeV2aOaJE7qIJvI7m8KriQ/j5G2jdzgGKB1i3E+Ptw4I8ez83165GhttFGLmrjFoFAjWyvcv7r+fybniYEwwsNs5l5TQy1tfuWNnR0ym42Btbch5tnIKAlR83QD2cu/oVReI1PhxdjlYOh2nvIj5XjFO1uvi8HZo63apHj8Fo8wxZhuPsDAye8unOSYPI6/08J8feS0iE3d3JZwqd58Y1jPJXWicATUDuyBuv2ZG1r1sndXXNXIDUcWHRTGzOwQ1rCQlGngMzl8f3UqiiS8IJn00fa+merVYe5GOVGJVqqc87hFbONRMoR25wXIiri9PWBW9i6r6+vg30fT1I2NHdDQJyrk7u68HBLsDTc3EaJ8QUAuZaGf8ezIu1g7mxj8CcC+i+qZl7BbCmtRBAp2gSWDhfWIB9CybZATEBiK/3a3F/wBIxdAJrWhqtuk5WjVfRrADs3MgSl5kLUcXXq3K9CujBKpBPt5+TUiBjEWlaXECnZgZ1on4F5tSRSk0RkQpRTniqvsdJmK1W0mbGO5yQ4mHqBN6cESwnMLfmS8DOAXWcwJQ9Jw2d2DqNjPfAfGymMmktI61t08Y41UgxZFDJ1RoljRwgLkgRBl6hdBAMgS+5dBvoQlxP9tIuDmbxfABroKabwyKtigNG1io0LWSvJQLM0mGspJXLhjnLVVguZfT50sThUi1kzKYYj1yMA2KySgBAJdiyVYlVAgOk8V6xRnoAJjFz5YTXSmhfhOaqiEy2XEBgGQ7WJlymHVR3nUPkfw7gVIl+LJ/7S+l9rSB3rhRjQLNGqMRidNNKcYLOUI1VT6YUAOhS6A7dZzmAtWZCgjVaLSe3Lg1gVkasSg5avGyYpGYA3L30UnuQWW41gLQisuGqYP6Knee8lJ2IGBF+Jx+gksxYMYttA1Em76DRu0MYcgmu1xheYxXu1cswg+cBZBW4Uk8DtOzaQzLfysmDI+8OvdvppHw7hUGjHjCWjaEjHQbtOPq9T5p77JcHj9hAVKaVEmEiMNe2E5MDRo48mMI4QF88er18XksJQLEcx6wiX47FA7JpeygnSqUUhrAKbWIVppMKHjeb/0MCIC0B1i1zCUCU/106/zuBvHK+X4LWsYJ4kWo0kBVz+B9NhZVj7Fw4bqZnjZ9huWOmWdpQWLkh4yxl+ARLfnkCYA5QN2yixQ4ZbTEvj7W0iXTU4ohNmgz44PfCpxDku4j/J8XbZRzIt40aa09854/smT/7U5v/4+/Z+pEv2p7ZmByIHtk+C30c+4kfFz77YJY1cnXXbi6wdqAFFcjTfQJ4IexLMk04Llj2JUWaRHNxJCmBVpQq6tTuwj4i40/aLlhQ33WWTdRIOnmPKcQBCdAlEg+UBrjL9uH7xI5kEDmSzH1J6mEVi8f3Mvn5VJyr+lrtLKrcc7dpONHlSJceL4VIk7QtsJKKMRGAZD8WG6cVzwWceqBjxdAzHo0CbEUAugTmotG3acway7g0CrAmEBc6j2MIgC4MsBYJkJPxIQQ9WDD7pfRzztLP8n39zH7A3L55U2wvekM/GDp/jVb5W778bYE5X44rfhwjgnC6STcXgT7WcbOimUtgPar3gp2TZk5tDC4zJzZOzJwL7P5vYG6wIcJl6ATaBkeUCLy5TJ3ne6r8Crfa+BAri/C3fMwQDqBD75OhcSvOVrfGLZxRq/9UmNuhz5rf0GcwQrxs6VwQ5DF+raCGsJ6ar0MzCRIGzPUyQlUMyWnKzE+il5OTsJNYhw5y5rqoKDzC/X2wHd0AuqbpUxl/DbHi4SOsFdauBTaucAwGC06+pZMnO4CugQ5NsXMCcsdV66UxK2G5zkI/N0DO2PltGAbEWsHmCMy5bJ2HTaK0XSyPtyVCzNwtwMWHacn2G0DXr/NynEy1q/vEugFmAG2XYMlu+1FDFYCW6wBME7evA9ZuAJhukeP2fmycfYRG7i3GsgrFvcTvnEcKc54e12vRaO8a6syOHbEvmhrsV3W1Zi2t9mV5FSAoArDE2HYHTB5yixvobt+kFvFdOqkF6m4A8q7vkMYNsAWgFLC8BCN4EQODGDPp0H6Tm2NWWmJfZmUSdgxogmFTPt0lMkmVY3eP0ehdmMhb+zFIwJi9FxPpMJT6OY1b3wcgvo8T9639AlaKKvFzDB0K9lWUyB1A3TWy9a7DWN5j9PpZSbF9ll8AuxgHuAvD9BDBeDXQTsH2XcYh/GlVhVl3l33e1Gg30lLsIoDuKsDtGuBPWsE70vuprks5dHILeyNIBOTcNRjQufl+cvYqDNjJj+M8qCw5gbgz+pq4m2OMVWV06F5IoC9M3GE+Y+pePbZgkbVj+ip/CbMOXcA5TzxpHXQDn0BX10mkyC0A6m8qyswaau0DwNwpwOIxsuVOAeROISvog2XrJQi8G117B6aedsat7YC4Q6z61wlyJzqnZuMbVrONvFdGsvHLOMbDXudiGirdx3kAd7iq9xqTiAPCwepEfGAocA0PAmsCX4MB2b8F5n4foBvMzA12r7pgTlsXQAq8CcSJlRsM5gTopOFzzQ+uZs6pHPu2Bgg/QNxeRq17ODHs4yShsaofWz9OKH6AHm0dUMd40n/hJMCaB8BJMyeGLkiLkau+1vbA4onO0tcCfZ77xepx4IXZk+POD92PRkQ6+URygtGSoNvJ1uIkpJDMGMCZGycSzVW0WDgtjYcE7gT0pP1xmDl+J15tFN4RrbZi5mTccM0bilkJgomTQ3c/mqTtU0c7+qQNHPx2TOXESdimP1b+YLVCII4WmAuQo5CT4H5ONhsBfa8Nf8FWDX/Jtk+ZTBQEbCJNELErAJ1LOQlSyxTHCC2ek38aYCELoJOPEaIIUFBEI0DBIgp+aVDIYTwqo0MhgCgPY0Meo7h8gncLWEWAhhLYuRKxQbA6JQC6KswDlQrUBczl4YYsJjajhlFmHeClkRiOw4xTmwFEBThG8zAUVK8iW2cd8QZEfNTRCtGyNcBayWVrIVvuEIHBvTg+u2GuSjhY1TGi/aCxwz5v6SUPLcCSGRPnwKZlwCblsATm+tCude4kpBdWsBiwWMkIUvl3MmkUoyUrR1NWDhNZS3F8u8rlAXA1jHfVpJAFi1dAV+rxsBS7X1iHASIddxHtDrhKP+w+YYciExipbbDawEh7eLCT0vtsy5Kzl8fpzyyyt+va7HxqAb+fbL37Y3hM4j9g7roBqHWYN9Jg/SrI3FOV1snYLEwccegBd9KuQVgk5odumizkKM4XOON5tKKn60aDVw64SwVAJ1FHVrZ2I6wkGXOMXDsAtgKhXTiA8xkfF8OiVcK0VmDyKCdnTgxdkarLqCrLGTvF0kfAzA2DmRs+3hJeHmdxQ8Ywah1vEc8Ms8DHn7fIF0db/BgkB7B1B14aa0Gjp9D+QBMCV7IRfH5mfvd79tM/+AMb8h//3Ob+4J9tzcvP2n7YJD8unLbJ7MDn1U8XHwA2X+7T2FUATkBuG+NXLd0ndi5crlY1mwDqQhH4C7wlqY8YlikNZ2Y8jHcU+0UsuY3JCOlTqbBKBdBlAOgyfNdaxh5YOkKBc/2JVoGtE5DL2s33BeYUBoxhQku3BdzSAXBpZNGlw5Cnb9P41XM7Y4fiM16jzQVdHPKHdLRnGXydouBb9vMEmMJEHOTxOMTjqNiKJR9OlVvRmJA0ZhWYiyBuJXwR4BeGLRywFkGjQaTcrLByUXKyMl6NYKQagiYsCJF/GKBOgE8rilFsNLq6YH5/79zJsJwTGE9zkYqpwp/jhkDcLsasDjunDEovMxfEhVwYoC5WMSBeMCfdnECdo5kD0ImZE4iTe1WrkNt5sHT/FjP3df1cA+zc17Vyg5m5Q+TRNXPCqYGZKw33s7yg3QA5aub4W2lElSQxalWUkmKV4jFrhS6cZbtHDzGfIU9b+Ngh9CKPskwuVgsBdTWwc4cYs7ZOm0jC/gw7ShDrCUZeJzjRnmTMqogSuVu7xZzAzB3jhHgUPVIHRocaapUapk1lTMZIi89rDsAud+RIK5k8CfPTVKubO8daAIDdhLd6wBwjMTRzChJWbIkcrueodnJiPbh4uYTxQK5WjVrF0KkV4hFbJ+cmbJ0MEJcBO3fkvgS0KKPuAiaKG+pdhYW7Bkt2g6B2rZuAr1s407VuAtYE5j5MSLBfZWXZxxgm7mF+uM6Y87p/EKYKRo9qmcjOss8ONtlHtVX2RWM9YA7dLKPTq0Fh5K/FoIdLJtiXDDZ0yLe54H2Ifu4t9HN3dsHA0cN9HY3edZkrAI/XWBcAcxeJMxGD+GFCvH0O8/YRY9EbANOL0pSp5grgI5dnP9qvMyy5Tz9LT7bP09DC8Vo1on0TZu5DgNyH5IK+T1TVByEKE44D/IUCMnkNAbhKI6LsCuzfOUDP2zBu1tZqv6lvsHsAnwuEA18C8PUD0PrVpEHUy2e8vt+eOWE2cMp+1dlunwJe34OluwWjd1V5cTJwACLlxHWNG06sitfh6nS18r479Wka8/J/dBg0/qenGaUKyAnQnQV0iZk7iYP1KEDumBi5xUtgexdgqkGPOWO29RIO3DGZ0epzQyzrR49b1g9pGXn8KasbOdZa0dGd5TE/z84wq6+2z7LS+XzssuNcJJxa+RoGiqVsYZKJHOmBaWt6ZSamuylUW3IRsnGVHdmx0ZrWYQSEuStGK1eyidxLmLs45FFJGIVyd26wYtpcZH5Q/V5TIuH4mTHWzpi1kzFmXwlh9GW4V9keL/Vo5b6ul/u2MasL/gb//DeYOW/G3NcZOQG8RzEkZMa5LRNuD6w0c2LmBOYE4toxQXSgn3PqxuS6ZTz8DWbOD6Ambdw+RNR+MHABnEDC5ABju3fuJPNBdL0XUOcP6PNbCIjBLKF4kgNLJgPavlr7FwH+FpJ/tQCRNsuffsgD3Be4ZIo3zgQGAWbPD0Dor+gTDq4OewAbpxOPgN3gFaGIEUwToYxkohRXwokjkSt+OfP0tVYMgupYdD9y6iktPxJNkLaxALxotEFh6HJCNV7l4B2IZsYfEKe1b95k85k53rZOHmGbJw5nOwpAN8a2Tx9ruwGv+/jZfRpjAQbFzulEsIm6nNdGvASge8m2TkUvyIc2DgdN9Ao+NAC6RESbcZgg4gF0aYCbTEwEeYwhCwBzYuVyAQW5xI3kAdCKlSMHY5cDk5UFgMueMhO93BwAGwJ7RqzF5JAJzJXBOlXPhyGaCyAEzCn/rJYxarWy3pTVRhdsG27USirCqon4aF5H1hXGghyK4FMVegsAK6Jt4hA/04L5oJxWBDUU9BHEW4lDtHaHv71F+8G7lQetmRFrLmG7xThiy3DCFuFmraQZ4tCGvdZCRloNtV9FgEp1xFbzuFW4cWWEKIJhrAAsnSVw+LPyRmfsWwGgS+d7mYxla9DJnSLX7lgQXbCAwzRp+ngOR5OyLHPjDk7yHBgKy81u3LWj6GAq6bo9Rr3Z5cJq6yNsuR0Gro/+1aPo5HLm4k56hQNIUBK6wP1OD+0hgNe94lr7ddcJu11cYwUwiwW0VnTQYtFLi0U1ESt53k7YWjGRvAcNXHlX8XOlZM3VE2HwoKTK3i6vt/7YVLvGyLmLeJNc6R0ZdRfzf6oA2FY5wc2wo4DurHFTLWP0ZEsVmBs6xlmJsHHxL4y02OeGW9hTL9n+nz1tgU++ZKEvjbYDz400n6dfNn9AXxw2/GAObq/86DF78s/+vf30D//Ahv/1/2cLfvYDWzXsWds5Y5z5wibJ7CAAJ3ZOWxfQiZXTyFVb3S/WzgVzAnRa2q90QeSCuQyE/Lqt/SxSWjmx2mjrUnG2pjFqFahLQTeXvofxbwDGlP2bLRuQlwNrp20K4E36Ou1v8WLZ2BdT+X1FAkm/6pqTxIo7mY8yNamVhX07iTw3AblkGZoUP4JzNQn22wPmeJ40OHjAHGYJGRsAaRHSxcGuaUUuxtihwGAYqFgy02K50o6hgi+Kq+4wxq/BMHZhAL1wAF8EX0fj3IxdxnEDUOc/m0gX9tvd2t/Zp30Ai7sAu7sAu7sdlm6h7WOcGwA7FwiYCwHYRTPC1Jg1Vu8XI+tYGa12EVPiA+gF1OWql5V2hrIIjDZkzSmmREydMucqIzVqxSEeLUeqZ/tVNImnyqspia3AHGxci7RybMXMNWvByjUybhXYq2cUVI0JojxKzBx5c44Jgv2KuJQUAGcixq0U6ec2Y1biYnPPpFG28+VnLAB2V+xcsqJKcLdWETfSxJi1ddokAlqnWvfMmU7jg1iSS2s2INBn7IlwvQcdXTuArZexaQ9s20H0TRWAuTIxcaTx5yBUzxsxglHrZCuHmdOqgp1rWgCzR7bXEdyGx5U9B5AToFPFVz8g5vzW7Wja+BuMHK+wLitglniS67BtV/dq7IqGDn2XuluvEBZ8mfvPKtaE8exlfu6KXJOMMjUyvSxTA5ltt2Djbu5jAbJuAfBuA9aUl6a2iNsAnXfjYwjVjXTukyHiNkDtIgDnBI99Gj3Z9aQEuwdT9RksmjU22nsZmXw/0D5KA0yUV9svkzLIfmO8i1HqHtt7vjBz2zEUcLy6tIXcvO0YOGDnHoZF2dsx8YCzIGJY1EHL65IRAmB3Vc5W2Dm1WqiSTG0W5wAol/zQqmm0SeCvgn+VKXeT3la1Q7yDLvAdXts7XFR+xPHrYy5G7wLsLpKVeQF28EpgGIBNYC7Y3i9Hu9fXa182N2M4i7cBxsQDANZ+HuOyDBqpGfagoMA+aAbQHT9iduqYWWebfQLjeQtjyQWv9u22Gjmki/OOURU7ckc1YNLVOX2wnpox5eDJmCFd4BVAnRjH8169nMCcmLljXBj0AfwF/nsJBO6moqt7DszctFlUdE2ySuJH8n/6lBX//Fmrfn6o1Q8dQdvDGMw3c3H07rFfA+I+SUmA6dxuJwimPg2QO/UqbDGZiqcAdKcZr8qZXQXbXIEWtJrIosM4VvvQujehcc9DHpWB9CCd40oCxwj1M2cgncrjAqjQf5uVcFFUxT7ZlEzwvMwPObEwcwJzqXYMXdtxqrtO0PpwvNwD5lxAJ4DmGiB0nwvsjlO95a4TVHF5xrOe5fl5RY+of/WrHtbBLJ07Wh2sqROoE1iTu1ar1RsWLHZOoE4gToyiRq3fHLNy4pC2xNGXIBxWgbeymiQe3gOY2z0LNx0anr2MXZ1xrIAfWwE7xZi4ocNBiIsPKNoEECcGT6DND6PBgcVi6/Rz+h3P/f5iyNCuaOzjJNx7T0IOu+AFdTrphFPxFYIzNoLk+Cj0N9pGo+mJQ9sTTeBpGLlXkYC6SIBbKAnyEn2HoQmSEDyak48E3xKBh6LTCeXvhfDa9Dr1uvZygPdlu2vmOGf5cAW/i9cptsPRKAFe96kFg5FrKCef3Vz9rhwz3Ba++JytRriZSABnKZqDIj7sJVDhqWs4Ya5gXLWcBZBLBQDkAnIE6PIYu+bLfcrY1dHIMXbNU2k9faYZBCVmoUMpQD9VQnm92LlSQJ7TC4pwvnreKqsHwNTh3qxAG1bGaqd/9GFWhb1fWI9WLhrQtc3aNgXapTDKeHcEw/whZMddqsqsSoDfUeI5jmB4qADkNDJG6KOHtIEDRDF6stY9IdZH1VcLwE5RKcWArXqYtRqYrELAW83iDdYOG9a+mggQwFQBMRvlPKdqstMqcGjmTeF1kJ12hMd5N6/SGfnWMmrNYJScjlu3iCw4hy3EcVq1FoYBxrCJVgRFjuSjTalmjHEOMPXZ6fPWlZFr3ak59knnSbtaUEMQsMJ8E6xvH1VnOF9TyXbLmAkwnkd4NO+NTCZlVIt1wezdL6ux67klmC2CrAd7eyc1ZvVb91gR2rcMNIZZej6YGnL4P5QxSu1BG3giPA6DBGHJurrPLbYj/F4mDGo2/69a3hu5g4sAjMUA1wr0iNX8P0thXjMnENEyapKHkXtxlCW+MMqSAW0Jz42waABcxLNDLOjpF+3AL14wf4Cdzy9etK1PvGBbnx1KYv8EW/HTX9izf/Yf7Mewco//2R/b6L//G3v1xSdtIxcWGycxxodR2skFlBg4gbj9cmbDvmnkqq8F5ATydJ+Wvq99RwBOI9U42Dd3vKrbAnKJituALYsh2zEeZ6vAXAqNDc64lWaHFIBdImxc2l7G0H7EcGjrXem7ATP87ODfERCUM1YRQW4nsrYusHNZ8ljV6bFPJ7KfJ4ktBDzFK/6HA69AmYBcJG6zKICaGDWBtwgvAyfwFsfBWUu3Y7Qc4MfvANjCiAsKmc9YFRCnbagAHfdFccAPJRNt/2zYTDRj22dNsM28nxsZvW7hGLAdFnAXjlkfmMFdGC38AHJBmJ3CWAJzbq5bLGxjIkxj4i7CxQFzqXvQz/mRNReE8xpAVxgCmIMxG2yCqIjwc67+tZWOztXJHUwJdvpYtW0GsB1UI4RGqoA4N6ZE7Fw9YK82IcBqcLXWAOiqaJbQ38nk72aRc6d4lCwAXRp9vMmqIUNqIiZ2z7SxtmPYc7Z3yLMW8vILFk/1YA6u1IpJE6xxKswcob9tgLkOqo+6Z82xIxScn39jvaPpuotG6ywn5k5iS9oXL7YWnIZNOA7bAHcHYVfyRoy0yJ/93DJefMmqAHNlEyZa6fgJVg7Yk7u1RVl1SvenMukElWGnAHIDEsgT2nuOWI6L29XhSVYb487LAo8qiQfAXdsDOPDBAbkL9yphvudwI16GrbvE9y8LGAHO3kTG8mFcIg0RALCQMIJugwFoNB4AsK4D5m5SGq8uV9V/iQ27Ra7afRi9G2jIHNYMF+olRpYX+f55WL9zuDsvcty+pvEicSWf5GTbdbLXTjLqfTc52X6Lhu7T1HQHjA1sI0sOJvAahohrHDdvkkV5Be3cGV7XDcDTr/ILzWpq7UNaKM4COI9v2W4DvL7LsFtvx8fbr8m2+20VsVDZ2XaHDL2HSXH2aT56MMbI1zF9KEz5KkBOGrl7AM8HrIeAT7lo7zLivU3O5xUmL1fQGl/hGH4O/d5ZjlVXeU8+qakCzPXYJzz+JSrBLodH27XwGLsCwHyYkmkPUrPsfDhMHqDx/ZIC+7S6zN7Oz7SrMWF2et9uTAbbAMi+OGmljfNo4RQ5Ii2jDBIynmhdU3OH04DhYRnV8qBcPC2ZOM4D2J3xKr2rAnK6KOghwLebMX7P/EV81nA+c/Fb+fwwK+VYWP7kEGtggtE1eQbdq7NpfZjGz80n128L415aP7bjOGZkeoqmiNNcVBxbOJ+WhwV8vYwWiWV2mADxFlYXwO7w+lUkEKyyBljqUi4ac6S15Twfh4RLoeNpAL1idKYlXGyVI1XQxZb2reY0dbFGAeaorQQgHcHB2leaCjBTBAnB+g4Q+93lAjoBOTFyGs2erKLe699canjIdfLk3Ay5wS7Wr7dDuGBOzJxWmzdfzgFzYusAc1oyb3zTAKExhBfcCOgEklnlAh4BHB80PHLX7Zn/1fKAusmP7tOoVmAuiFHqAVi7/QA4gbZ9rzCmdYHd4K3YBCW0KzrACfWc8+i2XHoCemHSuRE2rBWFCy4cR1wQ7lhtY+iKjCbkVGAvDGecQJyiGbRcB58AnoCdC/DUbRjHiSSIEY4DUgFuvnN4bSwBO423FM66Hb2gmI8dvN6dfO2LO86Hkc0aiq3nP/ekTf3ZY7ZkyIuMhmGmHDC3xzLJOkqi3iuPnbxo8066Vzl5YgqQdi6b3Ll8vi7AEFGIJquQEavYuWwiSDJmIN6fMZdi+hmWQ+ZYEV2dGrFWaryqone0YFUAprqF6PNgw8oJHG7AbXlDBoL6TrRpNXY6KNGKAVwlrNb1XHWs3uWYEKpXbMIhutZaYfCOY47olQGBsWw97Q5tFMp3wI61MU5o8QmwDtitEwQGHyTOJBPAUwqAaSQLTr2wRTOWE1a8zg69tg2NHHVjM9GnTSVGRYG5sIVpo2dbEs0IjRguzlAy34p7tIFRZyHMXhaAq5aWhqJFa2ES98KIwWZIy0cTRjnj0VJGvTV7g6wONu5QRLwVcNCsA5hdL6l3mioqN5K3tZqrqdd34nSF7QTIFS7gfQZUZvL+pKMpTJEZBPftAPEil9Py7BihwLrdBVirfIPsOt73FKJGXBNKKQaIMjlb1zCmBuzlY3woW7+NCJcQDghbHQNL7lLGsoyNC4l90e9XAera0OId5kq9YQV/n/9bMiaHOHRxUS8MtzgYuUQOUGLmop4eYqGAuYAnn7d9jz9nvk88Z9t+/pxt4vYa2LoVP3nCxv3N39rP/uA79sQf/7E995d/bmP/93+3FUOesh06IcMYC8xtZcy6bsow2zxjtMPAadwqMOeydQJwrvFB5geXjRN400hVW92nCyaBPIE5h6kDhGkJmAnUJaBpS/fBqUqpe6bfRtybgAT9jBe8ySSRwfezAHxa+loA0AGCsFbKgHTBnKQNg7uSXQd6LGBDGjlHJweAioZdi0ITJxAnzVcYzFsYIxMBuUi2GqXGLOOg7AVx0dzWfRF8P0yLnw/l61BAnACcViBu8wDAWwgxHOGvYAqZyzEG1m4vjs5tgLl1MHSrZ0+ytUgpNgAWt6K72wEbuIMwUV8ZnWDlQhUijFM0CrYrhhXP2DgR0OSAOQBtMoAuxZf3AGCVD6ArCCbvMNBT76XGBi23EULu1grYO41YZX5oSsb4kCLzA0tmh0GATsycC+ga6WttgMGr4/u1OFoF5gQccwO2Wy5mC411BeYUep4iowaAU/KU/XNgH8cwakU3dwD9XARmiPTRw62EfLgajAsNkycQCjwRho6kfQwPPXMXWD8ykRvEcsiNqYaFY7gP2xibtuJ47aYl4gEjvQcAnVbuS3z+OUsmc65wzBjLZdxaMGo0oG6CVU+bYg1zZlGlhMidMNdjsHPSzA2glTu9niaIDdQ6cUw8T3WeQN0lWDpp6K76aPSqAF80ddy+SBTJNZi5B04gLrlqiP1Va/UgJNy+wGRmsEy/yc2zD+OTYPGo+8PxeBl27BbgTr2jcsPedHpJlcWGIQCAcolj8/UDGAUAPzd5LVc5Xl8GoFzie+e5CL+gTDeYNMWTnBZIYVT5kPiT24wrLzNePAdgOQ84U3bdJZbGuG/iupTR4C7M30c5jGyLCuwd8vAu4RKVW3aAxz+n54LZ4rPCfPsto833Gb1elhYwB+avpcl+W11BFlwwr4EOV56LGh6ui30EwN4B2KmO7JovMSM00zyEnXvI8ewGx8d+GMiTvOZzPL/7gNCPKyvsTmqqDfC8bwDmHsSnOuutZJjFyDg7gZP3tByv6PmuRIVbP3lzR3eRBrCFgGdcx2Lc7ql/Vc/BqerydMBqHP5VBZvctbiRAXJOWDLMnJspJyB3mlHridcwvyxXlhxgC8a3Ey1mFxcLnbOoahw72YqffslyfvKklT8z1Jq4AD7CBOoUOZtnFi6xAfIOz/JZO4Ur+sjypXYE0HaSHLkBRveniL85SnzJGQE5RqidXMD1wrYd30ze3D4+U8H+1rGT4zT7cD4TtDKOb1kc86I4x0fDVmeTVFGFgaiSVY2LtY5suQYulg5lRBAULGbu28Gch11DXz5o/S4z52Hn/m0gJ7eqJxjYjSBxmTltB98ngCcgpzGqmDe5WQXm1AChEauWq5lz2blvgLkdnDR2MtLRksNTCfNiqNz7lDq/FzZuDyybDwBHUSZyvyrORBEfO+fyuyzd7++wcDJSCOzxcwsmOMsFdbpfQE9RCn7SA7F0ezCwk+ZHLINGQmLXFLOQQNipwn79iU85sByRtDdPS9/T/UHKj+N+rQDy5FwA57J1Yugk+k7c+JqTCO/LKFWvT6/Tfc2qS9rNa90yc4xtRXy+YfpIANxwWzcV0wN6ueVoUgTm5j79C1s6dAjPnX5OrN0lXMEloxdIgpmr4AqwBmYonQaIBBigNLRlmYxZxdAJFOTDymUDQPIBdBWMNKvRbpXRGJE1E4ZuMlosWLligEc5rFrZDJkfXoMNQy+H67Wa9oNO4jeO+oXbnbRCu4eJ4Cgu1aZN5NwB+FKnaITL36AdIQ8QJbNCNWNSrQbiQJpwuCorrpZGiiZA22GYsR4o/A50cx04W8+R6XaMoN0yWMUK1iFAYz0j3Xx0egUE5FbwXOpg46oY+ZaoAWEGESUAu7xJrxCHMMsa5GJlLHqB/Lqz1IS1KV+O6JBaMuPKYOfqiRspWkJjAwaGali6XJ5XKc9DXapJdNEmAsgSAFZZMGIVxKDkweZlAB7180WL6QMFVBbz9+tpidBqACRqbKrGhVLGwpfjs+xqUo41Mz5uRDPXut0f8Ljb2ggCvsjo9xDj1WIAZhWMYx3MYx6j8GRG2QWEO19Cq3evpJrWjH08L3LmeB5FrGJcvVWYMToYQfczRh4Q47cVTd8rarqYapEvj7bwF0dY7FCY2uFo5l4caWEcuPb9/GnbzcFr18+eNR+Yup1cja5ntLDiRz+3af/zH4ki+XO0cn9oT/zpn9iLf/UXNvp//Teb/4sf2toxjPABdFsY92/gc/f6+Bdt9cQhzudR2jiN/+VgleFBQC6YUaG7DWOfEXBz9htGmlou063byWpPYVwoYCZAJjAXy8g0kv1H+1f+ga1WHLrLMv03kq/IWJXv6fsCe4l83wWBSXxPS/cna1zLKNLVqArUuU5y15SkrZi5R4YHXOIaqSojLoJRqcBcKABOIC1CrQ6ArGhiR7QcowPGhlDGrSFo54Ko1AtELxPICDWEFQyIE3gLpglBQE4rmK+DYOn2I/jfD5jbx9pOvdW6mRNt1azJtpqv38BIsYERzTbA4naey06e017YwgAAXTArhPcrQuymw9Jp7Oph5wTm3JVzgCYIAF0+V/0umHO3AnKKQHDjSpxKr6RAa0zGcc1WY1YX0DmgzgvmBOiaMD9oNXBfXVKIA+ZKAYUeFhBABzOnsXkKrFwix7QkRt0C7gLHQfSz7iOmZB/aSzlbE0cNQ9s5xorH0QoxZrTVAuya6bxsZTx6GC2TwoPPvkHnpUT6jNDOaDzKSb53zWrrZMyl1oDPstIoLuc1Tp5omSNHWOYI3LLElAjQFfKYAouVMH9NOGCV+9XFaEyu1hNoqo7D/J1Ek9q/kcw59GYaTyoT7jzA4CKj1MsAiyuMWW8dgFFjCTiqPP7XGAjejYoCRAGmAJti6JzWAkT9dwBl5wE+cqfej461D1NS7X10cmpFUBvCDZi3Wzg2pb+7RcvB+ykp9mlWrj3AZXoFYKPHvES+mwDcebZnqe3S9oIWY+B+vu5XtRYA8RIM1Tlp+wRwAIZ3ebxfA6J+XZBvbyfFw4Ix3o0leDczxT7K4zlnpmIwCLGzMEwniQU5z/t3PSbCzpL/1k0rxnky3T5G6/Z5YYHdgqm7BFt4D/fmvdBwwBNAEGPUFbUtMEq9Dzj7GHbttxX19iVTh7uJaRx/YNUAbif4mXP83u3UNLudkATQi7a76H5vR8TYm7F8HRJpA5jyBmBdL/Cz52HcBmDezsB6noSROyGwjUZNo9KbgFWnvUIZc/ycXMXSNF70Arorev18NmRkuQATJzZO6wIVbmf47BxFZtSH9rJnEbmDALmOOQv4bGGMYeLUOGaSlTw31DIf+4Xl/fwZa+AY2TN9rg2Q+nCK5qTjXFBcJlj4urSWMHFtRIx0cV49xtj+NF8LzPXBzJ2htuvUGyvsyGqidDA4HKFr9bQ/I/qYYDu8l/EprFw5cUK1e7ZYBrmRURw3knGoF6GTqyGrsZa2BwG5pkT2NVg5gTh3fRsz938Dc18xdv8vrNz/O5iT+cHRw8G6aYTawgi4HVDX4dXKOWDOmzP3e8HclulUVLE2TRlhm6aOtK3cll5n64wxjgh7l9gr6XO8wG3XPBgtbqsCTAG82jqhw6x9ALW9ADYH7HmXQKCWAon3O1l2HvCm8FNlaem2mDhneYGcmASxCzE6oQDY4lhi3ATmxLbp5JMkHQ9ibP2MG5LqsnPaCuBp6fec3xGDwIFaIaLSxe3QSJXXp1R9xUBobZ42ytZN9rAhG2dwe9pI28JV/U6E2BuoyHkVzdzSoS/aKuJJ9mHLL2ZnbMQ1lcMBIgNtSBVupDp0DTkwPAnEXqRiJkgDzKWjmctWODC6q1wYu3z0WDWAhFbYnmb0W8WLllsmWqw8ldYzsiymKaCYKJKSmQAmxYEAimpg2rqI3jhDU8MxGLDDUPANAJQiokpKAXo5s8jSwQBRyhi2BKNCOo9Ty++UEfRbwmNUA8yaVjPuBABpjFoNa1X62nrcrzBTAMtmRrAnAHa9sFXNjCGreI7VAKUK9HdFUwgy5jnpdiWgroK/pa1WmQJxx8+1KljDGxgczmJUaCUypIG/VQjIzJTWb+EaMurI8AOQpc8F4JIXlweYqyUPz4lHITKkgPchYzUnKsbC+QDAfPLkKt7wwczBiQxmMms6xpE5eh3ElcDydTBqPogeT69dTOAJgG0fGXNVgFCZN/IBbtL+dQDqbiZwZQQzWcnPlikqRcHAiokBZLfwej+sajY7cdYupmQjoN1o5Wu22BEYwmOAt3aYy07aI47hjD0VFGntMAwFaCOTqJ6JGzPRooaPsThGp0kcuGKGjLTAp14wX8Dczp8+Y7se5zZmiN3o6DYwcl3645/ZyP/yN/bzP/yO/YQR60//6A/sxf/y5zbpn//BFjz5I1vx8lO2lpy5dZP4+WmjbdXEoVxIjHBaINzRqoCcQJy7BOZCYLFd44ML6lwgpxGc9ieBuRTGoi4oE0ATWFMbSiLgLIfRakHwDssJ2EquGsCF+wT4XAZPcSZOcwpb7Y/aLxO9od1uzqNyHwXsFAkk45GAXAKjXXfEKgOEmDmNWAXoohAoO+wczFu4EwYMA6eeVWXIya0KiAtG+hEkIOddgcgdggjwDmYFwcwFUCrvhybMH03YAfpFA8hT88O96Tud4xZr14xJgOEptgHmbj1NB2tYqwB76xjHbmfMu5van51obHwBc/s5EQSi6Qvh5BCJ+UG6Oa0YdIECdC6QEzuXtZ+IkkB6WjVyRdOmJTAn7ZzGqxq1asnN6oC5xAMAOkWTBFgjI1QBOhfUOeNWb9bcwfRw02oiRLgebU91XICVMR4SO6eRbg5Zc44Gkv9nAiPuZJjDJAwo0inGAHwPoP/dO/IFC6IRImbUyzDnI+kTHgXwGmWVE2HnGLW2zYJJI16pmxGqOjBPwoz0U2beD5C7gK7rCJVJjbAkZxjHvY2G6TSAq3TODFz2UwgknmA5aOcE5nIIE86nHaKUqq9ahQmT+dWyBAcjJ+IemJXe13A2rl7ngDmxcpcZtZ5ndKnaLYGDizBT19DK3VfXKEBCo753iNr4BHCm+i4nMFZBtLBBijk5w+h2AKB1GoBxEVfnZzIB1Nfab0qKqAILt2v+ylqjnQCGTpqw62S1vQ9z9WFGlt0lS+0SwOai9Hpowt7CAfoW2jKBqPPKNYN5uwiYE8i7GRZm76Sm2JtxsXYZAHieEewlHu9DjA1WXm6/IfvtvqrBMC9cowv10/xss9pK+yQvy65TqXU7HpYsIwXWLBHAEUHp+x47zBixGxB7Wto5tHRXiBB5h2irL/OL7LNMxrA4UcU0Xkb3dhsg915yun2eW8TjNpk1tdrnZdV2k58/DSt4EuDVrzExGr+PcgsAlun2gCDlO0RkXWHsfAXd3A2A310YyTsA0Ku8t3o/Lqlpg/daoPhtcuUeAAzvAPjUciFWTu+/jCmO41ivWYCOdREwJ9PDebU7MI7XGli3ARcqejWAXC8d5d2MVLswlAnItTJCrRsxzsqef9kKmFAUckxsHAkjx8j1DG1JWgOLYeSoxDz/6gq7hHHiPBcQMjscw9XajeO6B6f0CUb+JxRyDTN3bvM6/g9b7cSOTda5ea31+G7l+LyHoPjVJBisspYgbu/d7rD5YRxLsjA9lCtXLnSf1cdpXwuBFZeLlf5x8tq0fh8z5+rlBm+/PTT43wZ00s0NDg52WbqvM3OPxqsAOTVSHMxiygWg02hVxgexci3EkwjouesbzNwG2KeNXiAnMLeFk4gL8AR2BHJ8AHN70Mj5AMoE5nay9gLOAsSEsQSy9gHm9gDgfPk5Lf2sln5293yuGDE/7AfIaYmNUwCqL2NMgTo3/FTATj2KQepW5IQVqRMI0SOhONACiDYJwswQjsEhmmiSGPLmItDVReJi1YlF7Ntg8OaOXt37IqBhBRjFBipRfxcs3OAlcCcQ62rmdqMH3KscL+lrAHMryW565cWnbR4l1Ju4EvVn9JDGzlnBFWM2V3WZXNFV4EaqxC6fS8tAEkApc/UmnDWMYlbhniTqIxOAlAvQEKirALQ0UczezNizDHYoF7F9HjVZRTBhJQCXQrY5gCh1hR6iR1WsmuI1esiIawYE5jIClFmhBQbsiJoVAHDZ+l2AmwPeGLEeIZqkklGpHLAHGZt2weK1wtDV8rcLYQ1zcWyWwwwWM/7NI6S4GUaxm4iSJsaMjm6PWA0tAcwi+korCQYuJx6lEgBXxWMWwtgVauTK8xXobIYBbCAWRVo7D6jkdTEazQeEFcDopcLkJfCzSYDC2s377AwO1BoAXRds3n2Cj08TfNyKqaNqPUJyTBcNG6jmYrxboMeBccyGrcyh3L4C4FizfINVsIrQs0kXWI9OrxYgV8IYtYAxcR7sYjFgWrq3csKAFZnSxCrh5wvQ8glUy+RRB6g94hfmjGalmavl/1WHlu9YSIz1R1FozKijZacfhos9GEl8cRBjnMDskjWHrtHJsywWQBc7agKADhfrSyPsAAeuPU88b7vQyO0BxAWOBIihp9sGg/fKD39iT/+7/2CPwcr9CDD38z/5QxvyN//RJn/v723xc4/Z6tGMYicMxTnNPohWdROfx+3o5lwThACdRq0aqwrEuUvALgTQFr7Kw85pCcwJyLlMt9gbATqxagJyYta09LXGrNLNJaGZS8C9mo67VSNVRZeIxdPPqElCLJ4AnUCgLqIUC+Q2sAwO7lZotwCdIoEcQKeaPrW6MAJJYKQZh05NLlbX/CBQ5xm9elodBOQcRg4jxGAgF4xrNWQxMgyWA+Rg2PxnYQ7BqblnKu8ToE7Ll9u+09HATptgOwBzm2ZMsbWAjTU4Od+gvWA1oGM9ouqdaHD24QjdR+XPHqKJ/NUGsQF3qBNVgn4OIOcsQFOcRq5edi5tLxcg/hiNYOcKvCNWjVcF5DxsHGwAwaR1ADEBOcfNGse4NcHfAXPuiNUxPwDk3Ny5gwoOhjnQEphrwNWqTKwKRNti52S4KEADlL1nk+NSTlSYurI21e6hiCaOVcGMW/eOH2b7xwy1UEKEY0cNt9RRIy0fdq4CVq5BlVzo5w4yHm2bNYMMMDEhYj68lVzo1rqIdehgvZlOQX0RgamcRKuXcjFHtEkljthi9HICcxlDXrIsulvzAYzlMHd1c2fZIcCc4ko6lnOS52R/dBUsCuPWC+w7V2C+L2wjwJeoDvWqnqXHVSO8Gxp3KroE0OA0Czggjt/h+Ko4DPWB3kQPdwFmacAHMAjrJVbsPZiwTwpz7MP0FNgsABzC+av7MVkgpve0SaD9Ij7qNpEkbwHO3sL0cB3QdxGG7MPMDPstwOyDxCQMFjw2gE7s3B3lnOXn2b8S6/ElW418xeb1A2Q0dv4EcPhODBo1jVN5Ppdh7x4A7N5PTmSUi8YNg8XHRKoYxgNrPUj8SbW9U5Brd2Acb0TF2vmAEDuNmeMi23sAsI8z8+wL9LoPY5J4vkGwaZgngsmPi0IjiFbwo+x8ojq42Gw6aPfR8p3BqHGeiBKt27RRvEmQ8W3C668zjr4hRg9y4cPkVDL6GMPi6H0nOprxM+BRuXIwn5/wPhiRJlZUTBgxLB7vvd536RjVm6u4GJeZEzunPl3XwTrA/+wMU6h+lsarxxmtdi9YbJ1zGX9KH4fm+9CEaVbx4nDL/8VzDoir4Jgohq4HCdHxV3ClLlFY9Qq7+Pobdp28zQvo7Ab4/A2QVdhPDMkJwFwPYK4TU0SvgqzZX/tgfAc2AeYYy/duW29dALouGLnmXWi82VcryYdsCmDag4s1movDRAxNGTS6ZJMtV3iA8zIXVXWYiRphulsyMQ16R6wdgKMeGK9ewJKrmzta9lX7wyNHK+PWwWaIrxyr0td5lvR2X1/HytPR13kCgwePV8XCabn3a+uOVwXUBOYOZaNjB8y1ADpbZIIo4H6YOX1ferkWolW+AebW6uofNkpATsyUw9LBSGltgZ1TAv0uQnZdkLYTYLZtDowdWwE6LQfk8fVuTBKe2+jN+HoHQG7HXGnQiD1RRRi6Oj9Ce31UHA475jhHAXMCcUqy13JvC9Qp8DRUehC1OShLi5ODy0SEc2II04kLQKdxrDtuFROnr8XGuQydxq1h6HkCEIsriNWpRgK8CdT5Mr7apbEr94kB0ThLy08aQMZDgcQ9bObE+uqol2zuM4/bNDRzG6bwvLliiEIfksVOkIX2IIMru2JEsSVkBOWQR5S8ZrPl4H5qQoiv8vccgFcaYE6mgFxGoGUAELkqGwF0ZYTa5gEucmDjcihyz5280HOb1ocKmLdm8tMU91FB8G0jo8kSGCfl2JXjGm2jwqqXnDYxY8WEEVfgfi1kLFsBm3cIYFXJtgpA10wOnQBdDQaEYoFKojkKGRfWv44zlQiVHDLQyogaacawUaNeWHQNlQC8Mpy1xThsC6mmKiWeo4K2hwr0aopLKYOhk3auhliURoJ+qwCQeXwvm+ddDCNYilauEiatjDFpwXyuoGDcGgkJLmVEKt3c9exyOwRjNpCUhxv1tH1Q12EXUotorwhn/MsIeFe4U91Vgc4uG/1gHsHE+Tx+MYyhw7DBKophKwGUVQDYFKJcwftcA+itkJkDMFcHgBNoy2K8Xcn7VsDvptKqkYELt5DRd6m6WGHoShSRApBrkC5us4+10grRuS/YWn1gXwFy1fwvqxUwvGYj7z9gDs1HAjEl0aNh5wBykcPGWCgHsf2MWX0Zre5itLpvyFgLm0RgLWaJbYxkp/yf79pjfwiQ0/rOH9gv/sN3bOj/+E82/p/+my14+ge2bgK5hwC4HWg4t7M28Rndwv4nMCcA54YEu2DOYeRYDksnZhvjkgCcq59zXeICdLqdCChxgZw7OnU0cCwBulhy46Jgu1PQxGUD5jSSHayvE6DTEnjQGFasm2JIHAcrLJ1YObfRRfo5gTltNWIVKycw58aSeNg5DzMXRdxAjMAdSzVdanbQNpxxSQjNDsFi6FihgLxQxM9BizFowa75M0rdC1DbO52LTQCd71RkIFO4+ATE+cKk7wTQbQPMrQe4vE7K/GsI/98gkmMtwv4NgI7tgLk9ALm9CKh3r15KVAnOVsYzQRq1wnRF8LoiHUAHSwf7lUCci9g5gTkZErJh56SZEyvngjltPYwc1XExHiDnCROmDzLOj7quAw6Yc92sg8GcHK2uZq5e1V6AuXpOQGLnynHHloVj6CFeIdfLzgmcO5MLLm4T1HENmI9E/L0f3eU+Lj79qfgKHf6yxcOeZY/FlTp1KrV0U0ncJ0yY1QaT2YMm6TgBwqdXo0MiF26A8efxHQCpID/7opKWhcIs69qGTIKw1iriSupxr1YiWi8k9DWTHLoMJhVZw4ZaAcxfBb2uqvo6hH6ulWDiIzB+RzhpH8c13s/+I0An7dwZqq3Uqyq36wXpsNDGqfVAS0DOjcBQ9ZeCbT8EPL3N+PKiD+NgdHXvwBZ+VkQYblaq3YoIZuwqJyksnx/GikCxUIxnAX0ax14C/NwH1HyOvuy3rc32Aa/pbBRACGPAbyrKicPIBuwEOg0Q0sc9BPj9thJ3fXOj/baoyO4DBq9gUjjPxfpFvn+DKA9p3K4q1oOg3Q+JBfmQGJAHBAVLi3cZY8NDMuA+Qkv3KY/zpXLtiBCxgy3264pa2MQy+xjG7V5cip3zD4bdg8kjoul+bLJdDoqAdcSMwv3nOY+cRaN3hW7Ut9MzGOVm2QVun2P6c4fQYhkdLsK+XcfkcJMx61XA3S30fL/MyTXDxPGbvHyy2gB7MJ33YOeu8z5qvQVD+SWv+QvA3ge4YG+plgxGTqBZ77sD4FgXtNTc4R2xipnrV/+ugJwMDyupzyKjU4xcx0zGozPmWTtSoVqOc7log7N++qSVMmJtHjfFOhmtHsHFf2zhMjsBkOtfvtIu0G1+lc/cpZWrAHOYHTDQnGC8euxVRqucW7u48GqbMZ2A4WnWBrA7QXjwgO8O66PJoXMX5z0crNVbkcJgciiltamYeBLFkMSxT+fy/RyAXJ7fdvZNGR+03yFtQL4g1rslg/YjQJ3A3GAgJxOEC+YG58cJvP0umMs11XZJMzcYyHnAm8AgQI3H8qzfBW0CcYofcbPl3Kw5OVhdl6oD1gByrWwP8RzdwGAnokQjWIDcQUKPvwHmVk8YYm8A6NYC6NZNGW7rp454tDYI1DFylGZnOwBuB9q4rbNgDWaOgsEa4wVwEwFxHEQBcQJzMg8MXmITHHAEo6CT0T6YMbFgKg4XmBKAkwnCBXKuGSKA+1z3nh5vsKtPJzMl2kcQfyAwpzGrDA9i4wTcxBoIzEk/J3Cn70VxwNNJzwcx+RZez8bpvAbMDjtwrmor44ObtK+twFwgJ8Z9HBy3YAJZO2WMLcIpNunHP7BXOUDu4WQQg6M1jquVGD7gaVzVlUKVV7CTFSNUzQbQ5QAMmoOirSMswQm0TQSMxBMZkq7RJSCthkBb5bEVczsHsJIJE5c+Yb5loEPLh/kq5f5aWhxKXkW7Jr0XIKWSaqtcQEgdkRtdOJ1KyX3LIa8uawJ6O7R2FTBY0rdJ51Y4hcBeGLFqgFQp4808gFc2fyMHti2XkOJCdrAaMvAqAHU57IiFU+dYHaHHlQj8iyk+LufrSgwZJZNnc2U/w/JYpdR8qZWiBoDYs2GftVN63783AnEuOwc5blkYEsoYZ57wj0I35088CmPgJcSdEG3SRt7dg3zaKkKTnSDhvtBEq9u+3w7TH9sfl2VH+Prg7hB+joNaWLqdi8YJRKRJJ5Vg5bBwOcrmwxxSit6tCgauBEAngFcMe1nNe3SIcWvLBgwe6OSqAXaKJGmC+VQen9jQFpkzAHcpgNJkVhkAsJEcOoHkAsWyqNILY0QVq5yRb9Vael+JMKlezwh9ww6rBKCXvMb7zXggBZ1jLFehEaMmWqTA3IixxJCMsAAcq3ueZbT6zHDzGzbBQgBz+yfSHvLiMHvpr/6LfR9G7kd/9If203/3HXv6L//Ehv/dX9r4f/4bm/fUv+CSft65gNqKtEFrHRdWG/ic7gPMuZ/3wYycC+r0uXb3Ie1HAm+DAZ1uS7aQgr5KY1Mxcq75wYkoAbxpxUu6QBhwEuYGGSBcbZwD3jRaZb/SVkBQ33Oy5dCUaTnVet7+5EcVfWqkkJt1EJhzmTmBOdcAoW20nK2MYKO4eIpCwxbF7QiEzWGw9KE4ULXCYZ5C0NkFLKKXlmL4fTPJ3wNA+E7lIgxxv9ZuhP67JrNfUza/lfzITQC8N4jRWDZxir06jTErOX/rEV2vh1nftHyJbWO8ugMgp5HrLsat+yXFWI92DoYughFONGPMGN43gTmNWmWEcEwQXkCXA6CTm9UdtbpGCLF0WmVhPrB1OLm9YK4+npGrDBGMWV1Hq7P1tkC4btZ6AF8jwcENjIbEzlXRHqH0+hJOTi475+QHev+XClTX+6/3O1wXxgQG7xk51AI5VkXDzKViXCggH66M96ty8jirY7XCaqqLtY8S9H5OrAqCPan6JBiu65Fo1NIS0ZsG2iFcgwJzjRSbt8OcNOM+rAIcF47mxE1ftcCcVuH4MXTCzvB0twLoujhJd71Kf+trdGoiXzjDPjSwiYomGlcE5sTOnZcGC9epB8wRTwIzJ2ChEewAMSe3YeG+UEBuIiNPTuZXYd2+xBFqMF6fM968guHhzLZNxGnstc+SYKUSYakALWoTuKYxIhVaD4ge+ay+xux4r/3y8CG7nBpnZ2H27gDo7sfGwubRZcqIVesm48+Pc7PtXwF6H6agFwTkneX5vQ2r9gHmiw9gyz4j9uMTGLH3YxOo3Mq23+Ja/Swz064B7s7w3M8yAj7NOPMEY94r8Yn2cUWl/bKmwd4vKLWPignybWqzt7Py7TRA7mJYtL2VkWef4uh/J6uAqrEkdMdRdoZx6SnGwqcAiKfR/52gu/a4jAq8nk/zS4hTybWHiek810L7JTl5bwNYr/H3HsDEvR0bYw8YFV+DjZMx5E3GqnL4CqCdB7BJgyg28j5g8LOkNPuY56gxqxPyrMYOfk4NHurTPaueXe7v3+RhUvv5nwnMHUcr14uBoZvRahvnjqbRk6yWiKby5162Ikarxc+8ZNXDyZAjdqsTHV0PDN4J8lhP8Xnop5f6PKYJjVcvoZk79zr3EfV1Ajb3uAAdq5fPUCvO61plHSIJ6Fu/Bjcy7wX/5xYam+q2ke5AyHchhqWMN2h7QFOXiDkihc9q4d4dVhFKNBB1eO5Flfax1vQIx/ygUas7bhWY+wrEqcoLJk31W97ltj644E7ATkDudE3eIwOEy859HcyJ7TtC7MlgBs4Fc2LiBOjcoOBvA3NtuYA6mDkXzDkxJQC5Q8SqNKdHfhPMLecE8hpC65UIrVdNGsqB72Vbg4vOXeswAqxnbZw23DZNH4Ewe9ij2wJ2O+Z6WDqNWeW0czOwXIZLWzcPS5lYuq1xpgCdxqwae+oEJP2clmuI2C9dHT/v5mkJ2Imhc0GhTmRiJQTexMopokRgTssFdgJz+r7AXhQHu2BCQ/fADG7j+W4GnGrp9naYw+1iFdXbyvPT3wwkmy6Uk6AfDOEOIg0204H4GhoUgbnZTz8FKFzECXA3Y45tgMfN5E9Rpk3vXiM7eS0UeVlAhBWhtaoDzLUgni/dtMcSAGzqEk2BQcsVk4amrQTtWC7sWRrjxwyNLAFjZcpxg+lS/VQFAC4H8JZLAG/NKtghjAENBO+ewn2qOJACafAAc9njZ1vu2FkcrAm6ZbRZwmMVAehK1BzBEtuXMVFGi1ec2q0igFwBtHghoK4ILUMhJ7oSVh2MXQ1fl6F7KGUnFaArYZyYP54KK5oP8ifNsZwJgDzGqse2B9gp3zAcVlztoN+rkfYNAHV4J5lJtECcCooHUK1mpMu4E5awhZ+/mVHGCDPJahj59gZCHfP7B4kqqVbwsRg4IliKiFqpZdTauisEpy2ZQFR16b1IgylMplYrl1qskleIfiG+JRsAmwsTWMrzqSNMuQn28SAATdVcWdRodZHZpBiS8pUwAfwf1GHbi96wHAZPq1HVXXS2qvmhGGBcgyFDXyu+RLEmJYzLK9DQCdBVvLGZ5wZrRbhyMm0dCbw/Mdju41gxsG/hZM0FcjCTTm7X8yNsPyHBB8YjKeC9W/SzX9hjf/TH9j3A3I//9Dv28z//I3vur/7Mxv3jX9vUH/+9zX/me/b66Geci6qNM/S5hJ0jE1GOan/6kt1qLjHU2i/E1mnpAkn7gtvwIGZOy82b0/0asUown0nHqJyorl4uRkHAADXFkiQD3hIIAtaKB9AJtImFc3Vyg1k5N6MuHZCTzqjPZebkXpWbVV3LLivnOFy9Bgixc/G0qXiCggFwzmgVUMcKh4lTJFIEkSHu0tch7H/BXFBphSLyD8YwITDnBzO3BzDnA5DbLRDH2uUAOSYCk5BLcPG1eTJGEr5eTZzG0vFTbCkGo9X871YvWmariN9Ys5gwcJ7LVkDcVp7LLp7bAUBcCE7WMHQ40cqb273OYgBxLphzR62KKcmg4iubcauChKWXE6jTVsDuK3ermAFcrbHkOsbRCxmDho6xqQCdy9ANjieRk1WArkGZc/RHqkNSgE7uVnVKVmCsKAlEuoG4O4uqMef/prG5tx1HAetqutkLM7mDTEyfF5+3wJdeslh0bhnjx1rBxLEYIkZYJRl0zTCX7bPU2Yp27lV6mBm1Hqdf9eQ2TtqwXCf9fdhX2G+Jf2imF7NVIzC0cId472qJUypW/hxgMR13fybj1hxGusWMW6vnzCbYFUDHMbIFPVUHGqkeXODH2X9O4xw/uRbQuJZw4fUb6fdEE7cVNo5e1MuwX1cBdGoiOI9+r5+Yk6u7d9pbZMe9FUp+2i6iMBgD36FP9AEGgtuMNM8Ra3KOcvV7AXuo+Qq3T6iwugOouoGB4e0kjAmFRfZheZn9qu2g2Znj9qvuNjuXwIXnzi2AI19cn+H2FjEiMiGcA7SdQvt8UdVZgLHLgMEzRJsMwPB9lJ5pvwI4vQ2A+xh37edZeYwtcckCiN5mhPoejtXzNCv0aVyMHu0KI9AzXNyfDkbLB+t2iTHqMfLuLsRTv1heg1krnSD0IGf7KUDP2rvtt+2d9nldk93CjdrPyPQyI9Pr6PYuRWN8oIrrHN2qH1A99q+VdUSqFBFxkmO/KoFxrKhGG5iO2QGQxthXTlRX+3YRhvIe7999OYTV4yoWlNfZz+j77r4A+1eioD4GoGrEKrDm6uUULSMNpdhahT8rJFjbU+TJnQCE9XFB1IVrtV1GB2QmZbBwRb943sqeGeLo5ZrIlWvGJHZoygxrh7kTg3cMJu/kMj5nsHNnAHbnYW4vEgx8FiB3mlHrcVi5o2g1+9hq1No+e5Y1ws41YozoYex/5gDZqvyf6xi1lpMrVwKYy4ZVj1OsEdVdqeuQ0BB1U+xPAkLYfvazQMf8UA+z3QIr15H11YhVerlOwJE7XnUB3dfB3BGNRNXOwBKwE0N3kqgRAbpvY+VcRs4D5ATWUh91s7ohwY9aHmDjBOq0BufHucyccuZacLUKzLmAToycgFxTWsQ3wdyro57FqfmcvTbuBVvJmGe1WDrAnEDdG4C7NZxc1nJ77aQhMHcvYxBAoO1sX3aA3eYZIx3GzqOZ82RguSGnrtZHgM6tInJYO/RqYuX2cKJytXMOWyd9nu5nFCoGz2HyvKGoYh/cE5keywV30tKJhQsH0AUDwLSksQukh1ErTHVgAnNo7EI40Plp1MrI14eu2R3Eq0gb56u6JE6Y/ss5CHKC1OOHSY9HZpc/zMB2aoHWcqW/fOQQG/f979qI7/6TrRo/nnEuPY5oKZLZQUro3jvIDt+SmYPYOc2qSe8uRW9VupfCbNoVctC8qXYqFs1XCqxbFmPI7EWM/xi5KsIjCcYsm/ubaDnoZGxaB2NXALjIRxtXArAo1xhz5TaYpN12Yn80GUL0thHvUc5jtMnQoH7USfPpYyRHbRKtDGSy1cPIFU1Gi8foNh+Ql8ffzp3paaAoWQBwBMzlTAccUbFSMHU2cSivUNGzBECHPmbKLCtiZyyaOI3HmG6Fk2bA9M3msWZbNtVdRYxbGwBDbWLDYB01ynTGlrBdraSnn6My7GhAjFW9sRPwKa2Zrx0kvLj3ACJO2iiaaZXogNGrwCxRAkDNBPClwh4WEYBcupLaIpyrmYxpCxklFzAezePxM8h4S+aEnEmvahbRLpm0Z5TgGla9WN5UAB4sXYWiRPS+eWvU2ml2aCdwMw8G8jDZetcxQ5yFKdU4VtlzpYy4qwCK0tU52jred4et05gWh20p41eBuSqxc2u3UFG21nKo+UonJzCV0UIS70kS49b4sVMtYuhYmLmXbddTQ23n8yMtACbTl3DhrRzcxv+vf3SA3A+/w4gVMPczwNyzf/WnNukHf2uzn/hHe+X5H9iK0U/Bkg/hs4YRSYHdZD3u93axuhcx+nxqHxML7mrotG+4GXNyrrqRJNq6wdxi5jwmCJyZnPzVzSqTgyJGBAbiAHXx2soYwW3X6SqdnAvkBOwE8jz5dAA5dGQCci4jJyDndCJLM6ccSUWmwBK60SRqfxCYcw0QcSsBmqwocuOCiRoJoEfVA9rQxbFVjJCikpR5qaWvgwBzgYxZ/cmR2zubfRVR/m5kD7vFznmB3U6Ccrexv7pgbhVgbgks6hKq8lbwGXoVveMyTACvY4bY9Ppi20qA8TaZIMiTDCCMN4QTRRisXCRgLgpmLnoQM+fGlKTCznnAHMwco08BOIE6N3POjShRN6uy5uoZr9ahmasGzFUB7uq5zwPmwpzw4BY0ck48iWuA4HYj3xOY09LtungYOtx5pbBzhWjncqj2SmfsKwNLLEA6gmNdMLriIExe+2YhdUEzt4NczL3PPcdnkyBhjBDZ9EvnjhpiJaMJbSVuqYV2iA7Al07M3URLHF1LDyYThy40Sj1ok3p2b4FxJ+LoDS7SEKh3o2tqoUGikRqmMgwVeSPlbn3J0l4iCgWXfw76uRJC1Ws4ETeQVdcIK9OCVqoTbW4f+9IJWO8T7E8OoFsHy7N+kw1slLieESpOV4G5K8SXKJj2Cs0PWhfIoLvEuo6r9jIRJqeJ1nCqwyhWPw+Yu+oLk8jzvLZri/N7qti6xdjxE8wBv2lCb9bV6QTs2rFee7emwnowSbTw2s4CCt8FhH1OK8KHSclEnNAUQXjuecaqfYj8+zBe3BUbl51rX5SQ04bhYABzwc3IWMBUATl1yYxLGZHSuXoL9vAcI80rjDY/LK+037S02ec1jXYXwHUuFG0WuXGd/O71HNysLe32QX2TXc3Os1P8/gCg84P6Rp4fbQ19J+wBOrmTqu9Kh3mrKLH3SwvsJmaKO2mp9svKavu0uJzRajy5czB/AMRbjFmvAGCvA9g+FIvJz71LNMp1dd4ycr7GchhPXttNgOllesX7GX1f2bTb7iAnuUpF2jkMKTKliI3rl9kEIKeImVO8zycF8Netc6Jr+gBgfWoMgZVrmzHHGhmjViIvyf3p05b72JNW+dwwa2Wq00nkVjvfbyEwuE1jWMDccQDcSS4aji9m3EqocD+jVQG6/hXcT/3XsWUEBBMS3ItGTmCumwuCNjSdTeoLBqgdZsTaRNxIBftnOcxcyXbc+XKvElUUifwil/9pVSBmIZyupWjoykO4iIpCJgOz3QaYO4xWTgBOSwYI18nqAq++Us5ZXs2cmyXngrlutTTApImx8wA6jV5V/5XurKNlAnvuaBUAJyAH69dbDKjjd9zljle11VhVIM5tdPj6mNUNDT7oZecE6ATinOMB6xtj1kUvPc7Y8GlYp2dZz8EOPG8rx1JbNQ7XJuuN8YxhNYplu3aiQB3gzrvk/FyPeWIrTJsPAEwjzJ1EkuySbk6LbLkdMF/a+uBy3UFMyS5OQr4K7mX5zOd3WEpo38EocyejJWVs+cKE7UVLpxOYAJy7BO4EtFztkO7fz4EriPFLOMLqCGqCQjlZhDCmCWZEs580eS3dF80Vdwyi5nCy5vajyfHB1ODL2ocmR8ufnzvAaFdmDwHOA+TdhVLrtZf7NxBNsoJk9UWUWU/44Xftub/9rzb+sR/YpplTAX3U/SCGrcD6figrB+tzNlflkZZPREkhoZYF7CzpjFMziO6IA6zFwJIlYgRIQm+WBAuXKmE/o9AcgnhLGEV2+obbEVVXAX7yGCXms6phimoBGGXEajTj4DwHo3WccaTMDdU4WA+hS6vCmFDPeLV9GWzedCpNAHF15LGVo58rAcAVig2EyZKDU0aBZpoXyrlSyiW4MZfi45KZsG2AuKo5C60aUFcOS1fETpk9brLlCNSJuQNEFTOCLaA7tpg2i1JAYTPxKvVksuUTtlvLgfpseKKTg3ccwNm4HocRuXda9etwye5knEQQcO1mhOD0qzbsCLIsYkuS51Povox0e1yr1Yxu22DrSmAhcxjR5sBSZjAiTYVlyxIbx4hVjJv6TnMY6R4EJNfDcBZKxwfgq+b9asQp3PjGJpg3xsuvE278xgYy58iKQ4B9KpiCZbZ52OPTea25MDWF5ACWMdJW40UVj6X4EgG8Sli6KqJSanj/tZQ9V0BuoEBlunpdYTEzqPpKRV+YOAH9HGaHEPLmfJ4fZT7Uevny9R5A3ip0dM//xX/G9CC93HfssT/5E3v8L/7UnvnrP7PJj/0Dn6uf2PIRv7DXx8DMTXwJGQOMt7e2SxdCgQq8ht3aC4Ptw36xGwZbW3/Y6yCYrDBAmzRzYuPcRhUxcgJwypdznOEawXFxkrwZFm4L40LGEykAlhQAWSw9qgJp8VvkDvdIFmQyilMtF0AmiTGqbjuhwxqlAuBSVAcmUwCMUCwXPjGAOAfICcDxXGIAcc7idqyCPLWFaYsBqEVpwczF0q8YS9eimLkgzA6qDQwE0AXoYk1tLQt5jbhY987neMBxwo/b/rhY/Vj7iCXxpeFhl2N2kOkB3esk2KiJsHITxtr6CXQvjxtubwBeXqPFYPH4ybYIhnkJQuzFnFwWMMJZjBN2NSeCNQDEDTBzO4k+8ENDFwATFcr7FA6wC4PVDNPIldescWsi7Gaq4kEU4itHK3EheazCIBZu4KKQXVZExEtpuCekVKycRzPHiSUaZg5wV8nX1Wjp6ggwVe6VokgOAeI0AnLGQOh5DgLuDjJmbc3AUc1opSUt0umUrIlh3IoGqIwRbh6ALg2GMBGXchzuW3Xxhun4B4Mp1+9+9IJ7xtA+MuQF6uSet2hYtEwnJ45R2AgYlEmj7SCO3zbYOfWztsOkqWe1D0asYx0yCjouTxDs27OV4PA1K60DMNdFHlgnDtgOujabAGzVMHGljFfziEHJHPaSpQ593rJGDrNCIkvKGMVWz5hlTTQBdHAi70WicHTVBmf1vY4Ug9GrM3Ili84JFwY8SUOnvLVrgI/zMEUDjPfOwQ5dxA16BWbuAqzhedZ1XLc30Mpdk+kBjd/dveTl+eNURbB/jmnJJUwG92HD3kef9iXA6VeNTfYWGrgBIk86aYIYiApBD5jrOGI/wNTwJlq5u1yQvwmoezMjwy4xfj0VEWZ3qJj6V1oi3s8rtLs4TN/GsPAmY9HbXLC/jxP1fVprbqZm0j2dafdrq+3Lk8fNTp60z5pb7RNaZe7RZnOaKc0p3PFn45LsXZkZLl6i8ea6fXG2327U1dkJxraXAHD3i8rtFuPXk5gZjqLVO8tzuId54pdN9U712H2qyK7SPXsH48JlsXzo6i5jpLhI0PAAzNptdHtfqB+WloePCCa+ymj2okbTuJKvw0I6ujje4/PEilzcRNQILOlZpCP9GwDUMHEarWp7assmABzhz5AVjk6OseqR1153Ph/t1L610+PbSt9qExf5ZcNGOfEjhU+9aKWwcjVo5g5zrjhBQkMfIL6N/a0V0qCb6BK5X0/B7GqM2rdsEcBtIfq4hXaU8f1xQNwxtT1Ia8nYv5fVtZAAa4BcK2PUVmq7GlkVnMPLiCGp2I2Jb+saS0HnGrcCtp+LwvQtjF1xtArMeQAd9Y9RgdaaFGGdGWTK5VDxCBsmgCWmrYfuU3c541Dp21hf72MVoBOQ09YdtwrQuSNYx+TA7w1m8fTzAoDO8o5TB+vlXADn1nMNdqk6JodcmR0IB2bbqpUDS5cdb00wc40wcw3fxszNffYntvClJ2zx0Cdt8ZAnbcnQp2zZsGcAeM8SxSGAB7gbN8RWT4CpmwhjR0q91hriE/S1topR2ErA8Dacd1ulq/va2om7dQe6uk3S28k8IQMEB+uv1jT0auqdJPmeRgofDuJ+nLgGmx5cAbiAnOPeY8Sq9Ht/ruAD0d9EANIi0buE4UoTeAsF3AUB6PwRUQeyFYiL5oOgn5FD1RdnnA8nhz2EAu8FzAngBXLy2QtLtx3Dx05OLHtgAnYCOteQ+bVizIu8T0/Z+B99157+m79k/ZVN/umPGYlNQ2dEjAZgrjktiwN1PCdIX0uAySkgpVxgLoVRaQbMWiKgRWAunoy2WLaRaNqi2WZwfzaZaiWrYLlgrdrpQ23CIFCLuaEcpqgIwFQKkCgh7FYMWCOu0fpXN1oB7QsFjE8LJsKwjZyBjmUxWU+brFYgjsetIA+ueBqVVGjcNFrV6PEQQb0nqIrpU1gvTrN86laK2DErX1lE/ABMF2xTGVdVpdDnRcq+g9HIhZVTd2zprFesGhBUTrBuwUzGszhwazBMVDJ6FDiqxLV7LgoHVUE1rRPROEoJ2CWWpAygVvE6TtdtgFtMEOmMUtv9Y+0G+rlONHE5xJBU0rVavYWrKBosOvfH0t6w3wqXA554nZU4cCvQuhXC0OXCaKZIIwgwrXl9MyMgKHX0coWKUYHFLAesNtIK0YIjtQIwl8vzKuA5VnACOUhZdg+vu5H/jZy8AmNpvKY08ubyGGMX8tjFxKbIFKFKskr+b9XenlkZUOSMLQBMpjPuTYEVTAXUZqLhy8D5mwK4TBw/C0MEDN1Ecg/HzbQtdLP6jplqyx9/1p7+E9fF+of2GGHBv/hP/96GoJeb9cQ/e7Ry6FO3oo/bDpDbzX7ky+h/N+ah3WpoEUsFaNvPSXo/QEhbfYZD0JWFcwETSYOB+o3jAWtJAm8KDua24niSFRbMUmi27lcNVDJXtomAuTjE/nEyLjjhwYC0rVzl0rQSqZo8ATk1PMBApaATi2ecGg1wi+Ln9b1EB+R58uhUoRflBXNOF7LAnCJRtLgdDeMdw74aw4VXNGPTGEBdrDRygLgIXJLhJLwHE+QbBEgNkiFKIcm8bj9AnMCcH/ly++hh3TsXEEtOnA+5cj4Asd3U+mxnlLpDi/HhNkDFFtpZNgHgVmJYeh0DwAqAy+IRo2zemPE2HwZ1Cf/vpZxc5s+YYfOIMFlKlMmrBAyLpVtPKOkuAN1+eh6DOXEoRDgUZ1wwICmYTL1IgTmNVwnvzVbmW9AOB8zJCJGLs7UkgqicSF8HzBWHcPGFXq4CvVxlxB7iSriwAdzVqeoLQCdjhIexU6CwR8/TijC7PZNkelYrB+xDqZiAsmKtO4+rd05EAne1uPJUFi5AJxYwDWdr0g4yGqn2SgScJ+DOjeEYGAXjGE78ij9Gh93DZcaBnSNKJH3MOMtW6C8atzpAbzORLm0zZwDm5tnhRYutG/3SMaJJ+jZRz0Qav/RzfTBgnYC7buIjjrwByMPF2EnCfwsi9XpG3dUA6pKJMH5kcaYNfc7SXmbsOuJlyx41CqnGFKsl066DTLujtAT0YB7qQjPVuZTidC60TmIoOrmeUd5mgAUgzIkiUbMAWwdkoNG6SP6aQMhFgMZFgNwt4jPewzn6IaaIuzhKrwH0PgwPtt+g8fsQAHYNU1r/1h1UbBErAnt1OYSsN8wDxxD7d6KL60VL9jCLAF9MDh9jGLjMSPY8o9UrjFrfzs+3LzEsfNHZYe83VNMMg/mgsJCfz7V38opg+lrs3aIyu4bW7H0YsltcvF+Kw+HKqPQ3Z8+aXb1Mg02Xnef75+iHvsC6RN/rW7ml9gCw9hBg+cW5c2Zv3jd76759zu/crWu0S5n5dg5TxEmZIBjd3oIFvAN4e7OYv9nebtbRaQ/SCaCFNTyF+eIagO+DlAz0g8X2HszeFeJWLmLMuMFI9W5kGE7ZcLtCdt8FwNwVwNwNYlRuoSV0OnIBzFfVjqGGDoU6i5FjnH0OICxG7hhMXA+M2THqKmVSOYFztQ1gdXDeXGuE0a6dNt2qJ02xitHjrORlnMwAuppR1MbB0rVwzuhbsNQurF5v51cD2uks70Zj3Mdn5iT6uJOr+b8vR3uJG72ZyKCDZEN2EPLdu4S+YMb4R1egl6OJpA/w2MX2IDVeanloBahVc6FVrLYHupMLt2NE4nYCYC51A9OtHRtIlFhvuT6brXT/LqsOI0A/FvcqQK49lZFqZoL15HmAnKNho4tV4MsDuDyMmwvU3JaHr8Caft4dsXrChBVV4n7f1dd5AGKKs/S4Xd4xqsvGueNVd6wqVu53wJxy5R4tcuXY51uzAXFZWvSHZ8YD5KIBclFWz7HhG8zctF/8yGY/+zOb89zPnTX3+cdt3gtP2PwXtX5hi+j7Ww6QeR1mbgXF9FqvAe5WEqGwCqZuNSzdGsZCGxBub8AsIX3d4LV5NvEmjDOlS9syB60czNx2RqnbxMYB6gSWdgHeBJ50n9ZuDugyHgjMCcQ5Am+2ntR7SrYZ58jp6g9zt0+gDxAWgiFCGrdgTmpaoTATWoGAPo1WAxBWhypDivsOcGLcp7w5WACNsvw4Qer7QXLO8vjbeb4bcRFu4qS6mXHXJhhDAbolI5+3iT/9F3sSMPcvf8xJ+T/8e5v+xOOcWInfQHxaFY1G7ECIRQAcgsmXS0I8nwqzE8/4Lh1gkkNvaiagLYU6qlgAXSQ6uWhiPmJglWJg7XIYozbsCbPDGAGOxqRbd1gijh2qwogRSSM+JIeViLM0ffJ8zAwenVzG6BmWMWoaV8WTrYgmhipGqdWzGDfy2EWT5qFxg0kj8kTNE+UI/JWbdi4Wxw2ZadV0M2ZSI5ZNInwJY5YiMoIKBOIYuZZOgZnj5JePeL+E2rFCwFwBI8V6mKnujYBOrqrLGGUWoF+rXokYlSvtQrL1KmHnFJ1SjlEjC4BUDNBqwpTQhfbtMD2rRThZ89HPnU3Ecn/8EgfBDmtm3NoC+HPBXSOsYynjWzFznXzvfm4VV9JpaAxxEWIekbNVGXN9e0KdzLwcgF0BDt0ywFwWALMAlrCK/4EAZg7j5wIHqOF6AqSJdSslZy6X0XY+ADAXli9T2juqwfL1fIlUKec5C7hVAhZlQGmg3aIWLV6FjCj8TgpRLYnoD5P4PyTyHsfxf0ji61TujydzL4qRr98Y2hpG06gC6J353R/SwfpHRJJgfqCL9bE/+Y4985//3Eb8b4wPT/8YFonRrNpW+KztZLtbjSxipvhs+vP53sPnVIHBwYAjObjl8A4lakeO7kg+09GMGgTc0hkLZiCKV0B2EkyNAJzAnAvoEtVsAMsUL0CHhi5BRfKAM4+hQeAN5ngzY0+YuhhVWcG+pRBPkoTbVZqxaACNsxjROhoyfiYGRk/gz40tiVSdnoAd+6fjaGXfjWKfikH+EEe5fSLPPVHxJHKuMhoJg2VTHZeCgUN5vcHqbVZcEay5v8AcIG4/QcF+bH0I/90xk2OJlmq6EPlrnLplwijbOp4LSuqrBOY24qxchfh/5fChtpxO0YWUec+msWMW8oBFyAMW8xmZCyM9h7L4RcR0LEG0v2LubFuLhm47SfN7EVMfWL+SmJLXcbbS2wqYCwTIhouhVFyLwBxALi+YZhJAnFO1hXZOrFxJmDLn0GyyZHwo9wI6gTqBuQb1tWJkqAfMNRII3IgOrpncuVZ0cR0AuC7ypboE5jhYH0oBzFEI3s0VugBda3oUWjvaIfidatyyGu1m4mxN3QXg3sHzYgSVgbMvgecdv4bjCsxHINMDH7Rsu4c8b0EvDyVIeCwga5wVjBxlVTCWjQoRhj3rYN/vQqTezbjrKO02p2FnTgHmTgKUjm3ZYEcQoB8F5B1n9XKiP8yJtnUxtV8LOCbMm2aVaPQKJ6DLG/GCpQAcU9DRZQAeC/gbYuiaYXN6OEF302PdQTZZG2O6rmUrrI/mnBOMW09ukDYLJo7xpkDcGfo+z3FbXaDS0F3DYObZogFDrP8eMRsfhYfZfVi2GzhwBex+wyjyQ0DedUWbwOadY2w7QMrAcR6jF1dmHyPGE9LBAYRuabQJ2/YWWrOL6NNOweSdVlxIfgFdpvSYXgJw9XXb/bxsAF6B/asYtZYOs8Pd9qumQ/ZRVb19xhj1PQDae0WMVdt77DfHT9mnHV12u6CEDlhGnxFJ9nZGkX1aVm+/bmq396ob7E51nb1/tM9+e/um/fbOLXunp8cu8fO38sowhwH4AHUf8vUXVTX2GcaJ39QTcXKojQ7ZQ/YuDOB52iHO0exwmZHtm7haP0PW8w7BwVfR652FnTspwwI6uZs0TtwkguUyES1i3JzcOL5/QW5h3o9LhDGfFVhGt6gA4f6d28jxE5Bba13kBKpvt5sx6BEiQ1TV1oZOsplg6CpiuYrQShbhZtYqHzfBaicTdcNkpw2tdTsXSkf5/15Yu8Eu8tjHXwMUEj/SL2DIhcARtG3NuM9L0Z8XDH8R7eZoa50HAJRWbiWazNcwQazDjMPr6CV8uh4w17AWIxvO1Up6VnMBdBnEkcRpEqf+VfZTAbjCfcgOdjMhIrKkCiB3MJGGo1RY7fRY9qF468klfqRYzBtjUtoXBMYE2lw9nDs6lRbOHbEONj8MNj549HIeMOcCOZeV+38BcwJ3rlbOve1q5gaDuVaYuJYsHK2ZmCAy0M2xGnUMgKX/VjA35Ykf2cynf2qznvmZTX/qJzaDNfvZnztfa/vKkKdt2agX7VXGr4tHPGOLGMkuGQlrN+YFjBOAOgDdGmJN1gPm1sMsrCPkdPDaNIt4ExkMWDvkSgWACcR5BN5T0K1NfbS2qIGBtVOBwo4BgoM4P+/WFnnE3oyTAG46qQUyCpXr1A+jg0BYACcLdwVhdghh/KPtXrLt/AQMOZEEMK7y5zH2AfBUvr2HxwwSAOTE6A8o9Ofks4u/uYnnupHnvE06QHQ7AnUCtdMJd33p7/+r/eCPv2P/xMn5+f9BFRNXoAG4e9LpaM2jOy/y9fWIsxfaDpiaPZzsQxh1pi1F90Z2WiXC/iI0YVmMQzOWI/gHwMXBmMUCIooJuG2jreBYKk6njGLrjkm1ih1+1INx4gQ0peAsTUKzliYTwhS0Y2iy0kZNRgeDOQFGKHvEZA6eMzFAKB8OAMfJqxCdUNk8suHIsqtes8k6eH4XaDzoj0+zBhLZs0jtTp8+C5foPBi6VwCJc9HGzbEyfk+RJAW4MUsQ+xcB6HJg6GoXk/BOxEADbFwulvNiIjqKEThXAp46drITAT5zyXkrAsBqKcC3krHnyUAYhn0R5OMxpkIn2BMUZ79sPWpv13ZYTyRXNIC1L7pO2ankXGuiZqwIJq4AMHU7h5iAY+cRCuc5j5VJxIgMInLO9uwKsBI0g6mELefOgYnEsJA3n4YNHIsVK9HN8bzyiIIpxmBSRGRLAXEq6q2VU1i3y2AOS2HjigBxYuaKcMeW8NgVjFuVA1gKeKsGlNbRmqHxazE/n8XvppDnlwpozuIx0gHOaYyw82D0inDxytyyf/Qs2zWShgjAdyju4OF//T/sh3xWHgPI/ZigYDlZX/hv/8lG//Pf2ZynH0Pa8KKtn6TQbsDIDC545gDmCMsNhIEL4DO+F33nPow7YqN1EROCNkpLt3VhE6VSe4CZKp7SEew7eXJOdZcaH1TBxeJ7qdJ/MSaNVtgvtxVBIp2cHJHSXSXvkgniNcCaIkpg7RijKo7DAXIAuK+vGP0cwC+csazjGJer3JtFF62vYewieZ7RVO7FrKFjlSzIOO6LBeRFImlQllwYVXlqdwgBsIagkw2EnQvgmHDAC+ZUx7V3Lmw9VVy7AHBbGQtuJnpk81QmALhVt2vLuHA7zNx2mKbNALl1NBWshhlaOWwYU4aRNg+B9vRx020K++JstKNzYHZnYeyZQ4XeYornl82eba8hsl5PJMI2xr4+uOL2rV1BI8RrRJUsZ+yKlk6aWxjJKN4PsXOpFN9nopfLBMSlo50TmMvbvwX9HAwyYcICc5VEiVSwHGYu1IeTjK/VKSYBHU8DYKwRhs1dB2HcOmDeujhYd3KwbgPIHUpmzJoaaYczY62Tg3pHOpEESWjpBOhItC8LpY4OvV6OP+zgXi6efDZRsQZLB2MRC2Mh5jOMcfR+mDMfulr3kQsX9vIIS8eBnTcaNo1VP2maHUI32zFrvnVTwdTFSbuXnLjTnNQHcInKKXpiMyzdxrXOOrphjfXA0HWtZuwG8G1FfH4IvWMD7GnFDDR042D/hqOfG/YiC3MEK48WikpaJ+SCbWd81goD2MokoAPtVDeZjb3EVBwhc0ymiLObFYGhPLPfBXM30XvdAIxc9faC3oWduqc+UUDKdVoNBOreJovuTTpfr2/dZJdx5V7m/vMAvX50d/2MGa9R1fUBo9EPyyrtNtEclwFDFyNjaKwJs16ffcgvcLSS0fbr7h6zgQH7soVsN/RnD4kG+RDH6Dv87tsFxYw8m+1LGLr3FDNSXGm/rjlkv25os49rmuyDqjr7uLQGl2mFfVFYY1+W4mLNR+OWzmgWkPZ+a7t9eXbA7PYN++3163af/LiTCal2hWPy9YRMRrkEAcMASp93DSPFfeJDPslEs5dNbVh0It20sJGqG6P26xLj1WuwitcAclcIsL8WsJ+Ksj3oBYPtPQKOFUNynY7as4C3c4C4AcKaB2A8NcYWSD6rrD/GqANq/kCH2C8tIhEgR16XCxlGTCaWuZTZL+QzQRtDGzo21bc5rR/IFJowzrQuWQqwx+DyOkANpvUILtXjjOP7kR8NAMpOMJaXoeEYYK2LaJsGXNSFQ/l8PP24pbIKCOJvImKoB9B2mJ/p5G/38387i86vawOB9oxhSzHfVG8h8H3rOjRySB4wSwUifwojrzIFNi7PD62qPxpztiVB7GOxaFGTiR9JheVmv+nMTbIjRYxCS9Cuwca5YcACY/paS7fd8aoA2uD79PMCcO7S14NB3ODxqgsOB4O6r49ZXYbu6/q53x21JgLiYjE7MPFjNaXR9sRygVwdx4pvMHNTH/+hzQLMzX4aMPeLx5wlIDcTUDeL+wTmXkUvtnTkc7aQEeyClxjHMoZdwhh26YjnGD++hFECAMeJaMN02LmvLTnzlNOmrb63DVC0A9ZBgM5l6HSfbm/Sz1F6r+/vAUD5wtjt5Wo9hPwkMREaN+2Xuw0WLQw9m+47AGPnpyovGR4Ac0GsAwA7f4wR+loOVj/GPFru/XsxO8jVqqWfi+RAHcbJRyaIfYC+vazdAL3djjECoTV/dxsn2OUjnmcs9kMb/X/+zp76y7+wH5AX9oM//iN74W//1ha+SEgnAKLQL5BcrU22c+Is2zIMpmUkzMI4olRwlqbSK1oMkCslO61ojY/lwlLlMEKUpi4LN2gTwvzOxGzrAdAcjkmzg0EYCHYesCzE+snSaaFZS8cAkAOIyuVklCtnJ1qt/In0urLNRqOVP3YarNpc9G6zLBOgl4HTshSAU41wv3HzDjsaSogkV4CXcUN1cGAo4Eo5lTGIGLoCbOZ5gLYiwFEZY8Qq9bQyUszn7xTwmAVow4oR/pcvgMmCvctDD1HK7WKYsBpeczfu3U7MHkXo1op4zkUwYdlizBRuDPiqodIrR+0PjE47/EggL2uyB1WH7BS6kqMcyC4XVllHeILV8TjFaNTyYcfOxuH2qmuz47ReZGJYkMmikMfMh02TRi6fMWcOzzEX8FxIPl4Rr7WGKIRmrvQr2eYwYi6CySsnVLmMVQKQVFadVpGAnW7D3inGRGHDhaxiNUSwzSZ4uAiDRCkGlHzGt3IVp/M7yRgtsgF+pbRpVMAgVhATU7sNXRT/Q3XybnlpPKYHtG7oCtfQCvH0n/8nJ5LkMbG5f/oHmB/Il/uHv7IpP/tnm//Cz225tKpcKKxBtrBF1Xqw085nXxcz6mRdjhHiNbIWVzK+fV0sM8Haq9HRAZAiYMU8tXcANDU8UNmVKC2b4kIAbGmAO22le9N9MYCycFysypSTc1VgLIKvoxU8S2CwlgPSAHxxCqWV+J/fiaG2K1bhucpck34MsKe4n3Bc5KGwcTIhyVWu8G5tI9iG4SQPIRoolOcewgpdQWwKryXoVRod2LeCJZngNQZywRTAaHW/jE+64IMRV63gPrSzvvM4VpCbtg2Quw32ZzOAYdNUApUZrQrM7ZhGrBC3t3OS2AqgW08f6UqE+MtfeM6W0iU674UhNpXIhHGjptp4nNyTkCZMJgB7CmPxmWh75s2YaQthppfCzK1etMA2k3mnRog90tYC5LQCNGZlhajvVq0QvM/xek8ByRpzipnLPcDFB6vwAJ9bf6q+WMW4TqsiGKliWqgEeFWE+DodkQ1EJnx9NUYHWHsy2h4O2Nq2A+LaGKcIzHWg9xGg07YFkNecCCMdGwjrR50gYLEE/VyxQB2drcn8z5I3wczB2MYiN4lXQDOAK4D3zgd3697nX7Dol0fB5k8k7Hcy47Lp6OZmO8n9ndQrdcxjqyBhjA4CcwPo0U7CzB3DEHFkI0BuPUBu/RvWuRZBOlqmdv5GGzKWFmQqDYDycv5OwfgRALiRrFHOuLUMPePBhQuskbwwJ7h4zhxrZ0zbTb7dYVyRrTA5HQjjFTB8hmQAJ/4C16QCasXOOZ2g3nUZt+llQMl1nK/XGcfe5P7b3L4P0LsDaLuNS/UWQvj7e3DBEmVxB0fuOe47w7j4AhlwH+UXmjEG/S3s2CdNjXaVSI+T6NNO0uF6lIqwi0SQfF5TZ/+K5u39vDxGtMGwdnvtOOG6RwFQcqjew7jwYWkFrtVYJ0bkg9wS+2VFnX1aWm1flNWaVaHRy6uwdxOyMCck0okaRjA5LRc5+favfUfNLpyz32oB6r7s6bWPaXl4M6vILoXFkR8XTVBwnr1HVdc5/u4pvUairh4SJHxrL+ANwHkNYHuRUfNlntN1YlWchge+PkcAs9bDyAgnS+4jtHX63Su71bvK7yp+xTtivcBIe4Bx6lmZG2Bij1PfdhqDw3GYuKOwrt3o41pnzSZcegbmmAV2gv9VHwxdI/tJ7eyZdhiQdoqRbDeg7Qj/p5OAxAGY0LOqhSO89xRShVMwaidXAwxxn9fAnBfA2GY+84TlvvC05aOtzIeZK4NVbyZmqBPAp6BpjfJPwBD2AiwbAXZFRAgVsa3ggqKATtZ4LrZCaIwJpukhhouWNGJKsny2sK8haQhDqsN+VBuLGzyBtgcYrc48xp35MGFaBZ4RqMu4uUBu8JhU41EBMhfMDc6XExunrwdr6AYDOd3+HZDnjl3lhvUGBbv9q2LiHPODKrwYxypTzgkJfrSkj0N3zjGgAVCqVZ/iYeQE5L4VzE35yb/Y9J//gPV9AnG/57n9+A+4/X3nvjlP/wSB9pOMXJ90mLqFFDkrQHcZAG/xMA6Y0OqvjcXdyoFVgG7N5JG48UY5W4E8bd3lAXxoWxglyQQhA4JYCLERmwF6mzAabAH07UbsvA8tm6upE3gToBOw08hJoC4A3U0gZboaPQV7w1PdENUAgJ1csFpuyLDHLAGDByOn7T7YN50oAwF+Yiv0u3v0O+RZ+cGI7EFH5wNrID3dXrY7cYe9Qe/hPMDcmP/9d/bs//cf7cewc//CSfq7Yuj+23+3DZOIqVi3mQ7J5bYdtmw7J/Tdw2EWRjAuGgHroFL6OTg+caxWqX8Up2cSwvtENHH5AgN0pdaiZ2tBd9YcGmddMFYnYjKslpaHdIBBBuaDdFym2Yw7C2DOimDMCtXnyiqbAtCagLYNBkJALgetVsqwcZZG+nYZOXJljEDrCe48xgFjICnL+lNzrS88FqZwi6Whm0vDeVQkYAbDlU+obsnUV6wRQFMHgMmbzN+A7StnFFkg4ESQcJGAE6xc0XyiUHB9NqNdk7FCIb3lgLAiHKVFgKISAF012rPGdYygYOWKVCtG60MbTRY9oQl2AndpF5qS1pBYK0dfWIiuLR9zRhrPN/kVDh479tnZmBQ7hSOsnrF1OexbDqaDLABnAexj6dylGDEYs8JaZgJq89H8HVy13rqJO2gAwOaRqVdIdEkZrJ5WgbpxeY2FgC6NntUGUbQQHQbMpUKIS3n8IhowcghSzlyCOQXmIHMZY27s9Jk48lIArgm8T1mMlctp+qgiT7AabU4l2zTYSl/A83LaH7YApLdhHBnxd//Tvo/p4fsAfzFyP/8LXKz/9d/bmO/9dy6afmSLhmF8IBpo7VSif2Cxt6KT24ZmU3KEXdKOcaEStAaGbjUXLa+h71yOnnQFlXiruKhZy0hzExpMRqTRgC0BNZXDx8Gk6ba2CbhXtXXGo+pRBcBFEwwctp4xqLaAMV3whK9n5M/PxMLUibmLVKQJP5/saOM81VFxjHK1PONZrpC9gE2gLRwwJ1ZOYE5fB1Gp5zTEqPVFVX6wi/txvO/HSe6v6j/aYpwKQLc5BsOUL7paaQXV8+yD1EHHiF1oabdygbeR48NGjh0Cc1uI1NjCdgd9qwoGFju3mZPCOkT4qxHhryCOY8lzz9jC5561Wc8PsfFExrzMvjiUi6oRExfaOHIcJzISn8x+MwO33VyYuSUwc6+9Mpccurm2iRaK3bD4/hwX9gNYgwB04WjRIggojSayJIb3Iw6NWhLanSwYsVyYsTxWEUBOLtNCgFwBS8CuHBBXqZ5WtmW4ULWtAeDVsurktAOUaTXDtgnAHUYT4wA5LQ7mg1c7I9dWWLvmZMKEcbZWUhtWQjOEC+ZyAZZpjM9T1EOt/xMj9RS0kWkyfnEM8x073LY/97T5P/eixRJynUMJehki9gbGrK0YIFq5qDvEe9EBE9PHCfQ0I9WT0s6JkWMJzPVyou7mdhe3u9AqdfLedK6BtfECuibG5fXoGqsJJC6cMIZ8ypFkzr2C/orgct5jVYGVkh0mDVbn0mXWjqtRYO7wckAEmrqTCqUFyJ1Ep6Wl2/2MXB0Gie+dZzR4FQ3dDRyZNwA6AnS3YJnuYJi4jbP1Gif9O3S+vkf+3MfhgfZOCMHBu5Sfhw6M13MeNutXNQAuGRWOdNk7hPveSU62D9DOPSBa6hKs17XgCLuD9vkK+rMzMET9GNyuwpLdwhzxDiaKLxoa7dewcw8zcghXpi+WbLj30tHUpaBxi4XJi0wkxy2Y0SbueeQsFwLD6VOlRgt37efNzfaAAOP3Ghvstz3EkeBs/YKokfsJ6QQOR9jDuGQMDLB6PJ+b5NVd5HVdY+Jzi67Vu9R93WbEekndqOjbbqKBuwHzdpHxs0KMb8PSKdBY2zvUfd0EnF7bBZDD0X+bGJIbvsSWALjOAZjPYGoYwKHazyjzNJE0yhk8wf+g5xX+L2inteRGbZow1WlwOIyO+gjGlxYMEA0wrD2AuJOMZnv5fPSSB3gUs4piXU6z7WXE30qlVj3n9gb6gmuomMuDFEp78iesn1ohoK4csF+Lk/oQWtVWLqIOsQ7Sy9oKYGzns3IIo0TdCuosiS0pXkXkCIAzA2AY+xpTAFYcDF0yY9cMtHLZxJEUCcyFS4cKax1P4HYSrDZgTiaCToBcJ0Cu6/8n7D+j7arSK/G73W7bHdzObZftcpUrunKCoihyziLnnDMCJEAoZ5RBAiEkghLKEiCBhBIo53h1c8456yoS1/t7jnQ9qkf1f7wf1tjn7JP3OWftueYz53zmnXCkdrNwAby6gVtsQ+MWvVG7AV3cL8qrkSnXXVoN9q6buesGg/HYbrNDNyMX+3adZP42zddJiMEixmaavY2urxM5EsCtu9NDtO9aQ14RY3VmGyVVRoeTQO4/t2GEwt7H+CNm7vL/+Fa68sf/nhnX/Pz7GQB3YvwHQPfDdBPwchtAdyuW7o4zTsFOaf7NJfbYZednLj/M5v6klVhvK+SnZTtF26tHrzjfuCA9TkPR89pLM0Aveps+BxBFAG8f/U4HcK3GeNHlPjdKugfkervvc7b9/AgGKzMNstLrG+1pTBDDgKoBNDQBAIcpz4xgbAgH6qjIogqwF5o4gvDuMRrQGxnmCHq4l7F4Y+nkRrvv+EhJt2qdSGc0wf64X7hfw/UabMjAk4aIwV4zXn+w8sEgJ5QB3ntvn+kBx+GaH3wbmPvLTIp/RE1E5MSP/+zP02Xf+0F65FwuuvMBWyeQ3uc4OZ+FNTD6niFk2Rh7+S1ptpLrUu2sFnOszuCanCYQdxa36nyAbr5G8ctHWpFrfL9P4/iCN+ex0b/E8fpAmo41m4GRmx16tujMgD1bEOVQJ6XFscWgzcfQZcqjtgHo5gr8fR+4XEi4/x7QuF5Uynai3F2TWKmxYGsAkShHvo3tmwWwzeV8ne1kF6HDHypNfojNWowFW6Id2XtiQBZ4H3MwdnMxdBE8vMRjN/XV1FlLrp16o27RWmw5tnGhkmOAuQj7XeWzrfe5likpL1au/AiDtUysSugBFz9vq8vCJ9pnLVGmXazbwiKg8x1RIm8DWUuf6Zu2A7nRWmu92+eJBXkbcJ0DyM2LAONgD+mg5gsBnqXsPNdnXxkxJFxaq4CrAHuLgLdFtvO855kA8BydLhbS0y0CzBZ6vkXu/4HSeIz3jcWP9EzvEmm/w4H3NuHuNOzBG0pC02QkvYPtm/4YxpHecI5IhTl0Pu8SEU/Xg3IsdqPXeRemB075fXpeCeuB350JwP2PDOD/sRLrryIo+G/+e7rwW3/vv/U9LPev0v2X/C4TA/Q801AAuABzL0Y3FWBnCOZ4RDDOypQvyU8cBiBlJAMBlFwfEywYVi7KosEuR5Zit66t+3KAuRgB7ibSt701AHtnRPzIq3F/wG0SYPaqk/8k4xUAIFyRr4k4Cc3dm4DLW0bo7gIghLEiRtz+ChD4CvZ7Aj3ceIuicdEPGQM+KgCcns1Do0NMfA4O8SFcuUPujt7NEVMUXVaAVaCt750cqHeJJQqne6ZjjONgvEhf2yf6JYssClb/GSarZ4C5Z+jkegeAo5/rZ2540bzTy/zzJHfmo8o3jzhRPIiVu/fM32M9z0w3nn1+uuz8K9JZl9yQTr/89nTOVfeki6+9L12hTH6V/8+1fve3Wszcq6T0iBZfAeZ6mV/6kVwM8xlH6KwwmlEkA+Q4XF/joJsiEmFqCLC1E5o9NFg4JqXhdHJaB8U2Sj7zR/gPjBqQ6Q25WI/I+S9FDl30bo2yazT/lkvpxBNjOSZh1RsRUSJoW0nl02DkgLpPhYN2j09OXl5rEl9jkl9thb5C4/D3uGXDbDF3OMmGmJLpUT6P7xwwfxVAfzXaHZKQTIhFKn1hP8doEJA77twL0tuywOYRsi/FvqwSzLpWSS1MDeuAuY0chpsJ0reJJNmOhduOkdvRu2faody1xXYzULeZMH0TQ9kmc+kmGqaNdJDrMCafcAevvvs2gePAIhZ1+W03pZX0Vkuu7kEKchFt7xVy6m5gnrg5U3r9BKDbgPmJjhE7ZZjtDoaIq3Y3jdVeUSlZ3LUB5A48BYwpv5Y+D8QBDhkwR+9Vqe1XtTJiJYNEMaBZTutXj5mr5cQtF1lSQEeY433veOpJn6cnoDYpHVqs5KntVsVrSpEvj0tNUyanGuG6uRiuLIaA/Z47iykgy/OU0+MdXYTRW0s3t4kZYctGrbq4VRcuShVaaeVivQqHvcRBO5ImzeJTl4t9nKJlJC1HRJMcFWPSzhzXiZmrENCbpS1Y8/x5nu+T1CU3LsBjzsBhulaMkHf3Sjr89jupfYruDNpwlQFpZRi1SiCuivmhyvU6vWc7lFAPec/Vyqvh3o0uDp2vvpYOChWuxtaFkeRAsJwW67kqMgV64uYyPGSrWBxwDPc6DpEruAeI2//k09g40TOyRzcZn6q4fOI88zHz27KLrkxLnc9WXXl92mI+3Ok72PCo+dX3sp8er0QY8V6RMRt6PpE+xdZteFyiAi3bMrKIdy85K81irJxHmjVP3+l55/0uLUICLb/mskxpdY3F0ycY29W6iqy4w7yNEV6txL8GO7gamPuIFn2B6zOU5qcq8U4SSRQ62ynA4lsB5PwHZ/kPzpGFOM9/b8kEWlSM3Gr/o7XBYoc0gelhywKl1MUBwk6UUv/QwNANwrrLo38YFhz3DTauu31Xt4O1G8x1A8E/jC/JmB6MeN4MgwfUBfsWIC7GJg7aDfqtRiBwALluMBedHlYDd6vl360SobJaS6+POVeXA2/LzQcxVhjdQO7/CebO+/dvpPO+c2JcAtj1+MUP0rXA3HUYumswdXH5hlN+pgz7m0xv0vsvOCs9gB59gCYitpG99pgVX88el3G2RgwAkMfV9LDegE/0oKWLydcKug/tS18i5r4A2QvQeh8l1edMzsHEBbiLy89i9Hph7+K2gUosg9nrX/SjiPvHNsDccC19Rok1GM3BGoAuQNhLKP6IJxlrMhmnrPAyN9crJphw+42JpHn5UeNlScX1SQTNU03Ib+vn9obVdeyP+8TzDBGPMNRzDVOTD5NEOAYDVAYrNzCAaI+L0qNnnZpu/sn30jl//1fpF8pmv/zz/5Z+qtT6XSfsH/3pn6Wz/gHj8uNfpkdPOzc9dfr56ZnTz0u95Y71OuWc1PtXZ6X+v7swTSKWj+y0hcwRswCsqXRfswjsF3OvLjCWWtWtGv5yWjdC3Z+rdQEjwFvAykwAbrYx11jE1LAQOxUl0Ll0bQsyQI72DSM4HzM3P1gqgbULrxc3ItpjCQPAIizgSq7RdRyzGxgOdmLGdgBKy4V5zohAXkL+mUpR71wB2F2BfeOIXShCZeEt/lSMGjOxdTO9buTUzYscN3qwpYDPViG8WVypu4ZPUrKYktaJHFkiADi6XEQY70plyPUA36pnNT72Od9jKlgcLlHgdQVDxg7MXPmCD9P2195Jq4dPIHQVu+Bxc2ju3nff5cDfGmBwtc4OEa3yFhA3/do70gwaqHe9pwWYt+hKMUeY8bs+w3tada1kGvlYmfSD6BZBc/ieWJPZdIczAsx534sYORZHX1oM4OIHtQN7VHyJEdvFAN2ch00W2s68bUwl1J4qxmW61kQLALiFGodPB+omC599VSjqRBlK42mOhoq/eE6nhyfOOCc9zeV19Xe/nymv/gzg/xXTw2n/68/Tuf/nrwQF/3O68ZffS7ef8Yt07/m/5RY/50RHEsAlYn5ejLxFJcdwdGdy5vQ5DZPPsOiKYrxE1xlmnbG0nhFLMp5mbgLQ8YoRvYxPjIgZ4VJVdovy6iQAbJL9oambTeMV+rnXMWxviCmZ9mKUYV13eSK2ZRLw8prHTzbCSDENGxUGi9g3CWM30Wu+7PUjQy5GOFijZPoS80IwcCODfbMN4DYoOsOQUUT8UMT+DMzk451o/xdtAZ+/1ee+nYP3Lu0Bg40D8DL9n5VaY254lvHo2WD0zQ1PG09a5T8DlPThZO1jXuhtznkiFpW6szx0Towz0gOy1e466/R021lnp+vOuTBdfP5V6fQLb0qnXHJ7Ov2K+9P51z6ULhEPdIVFwDV+97fcdk+6D1P0uK4FTysJPRvzjrllqBLiCN0hRoVD3rwxwbF51Unkdbq0qbQ6AeZmaiuUAXNOJotGylvkpJsH0MXJZaFohCXj9FQdPZCejmFiJMDnepSCogy0WtlkJRAXbMIKbMIqbMJqJdY19gdoW2sy/3+NT0WVrIt2P7bLdJRYNGFAmjuSo1ZXimjD9s5AfVt18+huazhB1WFizI2MJMN7XJoGiikZepZy68VXkGH0SIsYFD7i7l0NyK0Fatdoch5jrRNoCOE3O0FvfUpkCWZrp5LrVmxMhp3LgDmLOXPtZq7qzbppbBI3s1EpbIOYiVVO1gHklnDMzqVlfJeWcS7R/HwC+rkMGHOMaA0WTM9aLdY2Ml9scvLeRJ+12eO3cjbu9Np7AIXoBbqPGzLbtkgZtpjLspTJoQQrVCYPLYBc+QvPAXPPKLX2wc6JLPFeCwHPshd7p4oBgB7gl02Yn8c5WywMOFit8ojvEHES5eQ8pdjq0VpeccTWjRutPVd/BhD3d3vLm6+n4zLfDr+3MDWKK6l5841UK1OuSjutwiHKnHRo0d+1RBk0WLA6EpY2JduvuGATRu4zTtToA1sU+jbPfWT+nJSWfZCaJ0/mIKURwzYWYeDyo20Yc0L0rC0OPSBwWX4yH65YCbOIm7eeM/WLt6amNGtGahwzKtMpI0rRNVi5Ct0dgskrktUXPXAzGrbQIz71jGOJWeUmju0eAG4HreImVYdPtdlahnl7X1D8Cp1tPmKCW6QMvzCAnGilj51f1pP5RF/d5ldf14N2grD4QcrHWptNniQoWScj2rbo3fsxZ/p6v7WPEDLzmSXnizx7/8qz0ofyaz+65iIs8JVpDSywlnFmDRC3CshfqaXcWt/5BgDuE+Xe1UD8anq7D7Fxc5Rep/kdTsTgTQTmXuXSfpOBawazT2hEZw8K00Mwc9ILyBdW+e+s5wBdL8ojDAQb5waoit6oDAvvcQMrk3abHwJsdYOv7lDgPwRv3WXVblD3h6xct3P1DwFdALhg9jZGfpyRcbQCbxvlzW0KRs52vZZcn2Ll1gZwy4C2SZmWXdF/tTtPbhVAtxKYW87d3g3kurfdBojQzv0RM3fmt/85nfntb6Tff+uf0pkB7L7/b+kSYOXyn/8wXa4Ee8Uvf5Su/vVPCf/DEHEqs8Sv040u3wzc3er67erfd7Oj3wfcPYile0gYZWwfxtw9Fitm4uRnrJ5fkAn1omiBPrdeB9xdqWWYiflkrEkfbtHn7Is8t1iBP+eEFuWVweJDBnBKPQcQxhiIJRupBDLGjyXA3DDga5AJapDtMLTuS7KiRgNzY0wq40zA458E6EzGYwLIGaP9ECK6ZLIJ+c1+EfgbgnAlo8iUgvZf8rzDjBHuN075YCwGL6JLgj0MJ93zfowPnunz//g76YJ//Nv0G+Gvv/izPwXm/mv6jz/9r5ly68/+9C/SRd/4t3T3T09Jj/zm9PSUhsO9T5MddurZ6YVfn5X6/Com0kvSJKXLqUqVk5xMRgMgEzWRnymLbjbn5GKhux8wQ8wVjzGNoH4K8Ak/xIMAAP/0SURBVPemMRMwm2Ms4GRdovPBQgDvXQAuw0gBbmF+mEUbNFe5Na6/e/mNmLu7RIo8SNvGBCDH7QOaveiu8GGvYZoVvyyA2EpfF4RZypHTrrwVmLvbiv22NP0yDKCw4VlXY+CiM4WT3wzdK95Rnpqn3LoYqJoPMH0ECO7SymvrIKBQrtwOsSI75eCt0NEhgNtiYDXy2pZHlwXX52Hs5tHQzcdIruw3Im0e81raSxdXSjC8+7XpaZn2XguVn+cwh8yVnzdf9t6cKM9i9NYNGJ2W0Rm+45i8zTE6U+zKXOaSBRyu8yMQWSu02Vfcmub0oOWL1maRPQfErqZtW8nIEG2/3hXRErq7BeJKIl9uvu1CoDE6PkR5OMZCXR/mBjunlDpLqXYGYe9sjt0FMrEWP6uEpow7RYl5jBy+oSa8fueIFREW/JyspWdPOSM98dsz0h0//UU64y//KmN8+OV/5V79n/89nYvNvfLfvpFu+vF30+2Y7wfOFRJ8xXnpOYx0sNN9I+jVGBBstN/6cL/rWKiMwRxnFia2ozN60fszkSQnMhWBuuim4LcawcGvYpMCdAX46h6TA8gBYa8+HfsZJURZTFcijGiS15XgAtC94b8whSbltWexTxlABxBGr9WINMlkzD2krAo4hpOWiWhMMNoc4ROM8QDmKBKFEdi3EaF/oz2N8upw7FwAuohX6W+EbOJEZ5jIcjzBxPW7PdoEAhi3Cx6nlxsSejmt9QbZ9rOoe/EG4Nax6XO9FnyO01NXX5xZJD4NxD0tS+4Jko+Hzz2dPu60dP8ZYpXOZNBSYr0dM3fzWeeka86+OF14/jXptxfekn5x0R3pVGDu7GseSRfe9Fi6zALlar+b2ziaH5SL1VMZ6Vknjme56/qKSxgqC2skkf8IGVYjzSljsVAvZwAd4IudewMz8JZ5ZNbgE4BuPgH2XK66d7F179rOBeDmA3Ix5jrZxFg0PrpAjMqAtwByAeAC2C2frDQ05cT1NW/6T5qsg4H7wxHJ7zGipU93w+2Vb8ueE0j8/isYbaaLedy10zlu38S+TgboJj4XkU1K5k8xuYhdmSgCZuhlF8pCPCONYYZ449IrBYFfS+t2g6BfeigBwiswdMGYfQpgbQiAhSGJzg87lOQiUHg7wBQly0jl38Qkstncuck8u5npYssTweYJFyaCX8vt+onIidUYzwCKqzzvUq8TZdbZF1yUZp4nj07P2CVChuN1V0X0BU3WytswdnRUnwCDG4GEbY88kHZjfXYJq90rOiUXoCtQJiyk9yrwnoqe1SnC+yru9TRA90Jq4nZtEj9SSUhfSnsVpdcyALRcqbbCYqyEEawCW3WQi/W4SKkmAC6fzq5If9fDU19LaeGc9Pn0qfqWDuT0pCt7/hnhu4AVRqwAkMoSh7If0CoRZ9II2ByVU9epi0QNRqxWP9WjyrVfyKprk2nXQI/XyEFbr7wbTe2LBg9M1VqJdQKDnbpV1NDxlQJsnd7HcY9pfEl5VlRLIWatSieHWq9ZTRNX5fMEsCvxmcoA04ZRw1MbxrCUc3UPxjEcwKGD24fBzMLGRf/bXTSIO7BoO4HgHcZGi9JPLUA3RYs1C9P1ZCSrb9dz10I0Mkbfp5lceN1Nqjw3p6XBzvlPbNG5Y53qy+YHnkglclPbGTRaOIBLfLYDOnDsHjkkre1FooKJXSjEexmQ9umD9wDy+rSSR3ws3WKtSLK12n+ukRCxKkqvDE1r7rgp4479+FYlfrq4fdyre2ke1zHerMAEr7BYWCLbcKZS6xt+A8HKvU7L+hYJwQxa1ViQzonAbr/3haMHiOoZIbdxXPok3Kuz3kgbZkev02DIoqk9o0MmiuREm65uo0O39u3/at91ko37QyDXHUvyh2CuO37kD8Fc7Osu1QaYC2AXJdaNAoRjrF9AGzdvSloNvK0E4lZqKxbAba1Q4ABzsQ1mLvavCFbOf/2PwBzpxf+nm/X0b9N/feeb6Xff+pd06r/+U/rtN7+Rzvret9O5P/xuOl+3gwt+/IN0kXH5z3+Uevz6Z6nHrwzbq39zYlyvBn5jALzTf53uOCeMEaGnEwlw6flA3fmZy49oHxMdFJ5Wan3a5PyML/lJuVoPCyN+Qi/Y503izwlJfUbP1J7iTZ71pb9w+4kE/Igp6e3+obV7wQ+hXzB2TnKhZ+tLWxejH/ZsgH1DnPhGBCAD6oai+0eZYMaqrY9A+44E0GKMMimPNwFNYHEe6b5jAL4onYy3whzmpDhQKXYwVu6liDBx4hrAYdeHwzZCjZ8VIXGPXL5r/uPf0nn/9Nfp1//jT9JPuBN/qIT2Q+zcD//rnyq5/mk67X/qt/kv/57u/skv0uO//h0wd1bqq2fngN+el/r/5uzU/9Rz0jBl2JEXaYOmf+cQzMHgC3qkcRi3NzBJ8wGfMAC8oaQ5/rIb0mvA3luYqOlKqXOwUgsAr8XYpwBqc2WaBRs1Hyu1oAdmCjM3DzM3F8ibfQWGDviaCdzMAnxm36yseG+0ECPWfvD5tPq5EUqjThhiPmYrr07XhWIOcDQLiJt5FaCo1DrzKqVMOr91Qn9X6tQQ7tA5DAjzAKF3MV8reqHvX5uRtujssMDtn4pW2TWeBs72I6aHRZys8+XjLcR4zdNuaz7GbmGAOsB1RZ8RadfLwhhFsOycQM+A3VuiW8Tch/1BH8F2PBjg7zkdF57JgM+c12YLUB6cpt4o7Fh+3UI9XxcZCwQnz5SxN/3Ku9Ksq3wGYx5t1DxAdMkdsvVoFNc9ixGRZxe6vSUMGHO1U5sB3M3Eis7nXl3k/Szinl0oumQBJ+t8/Vrn6886B1idayzWV/I95d+5WLupNHqvKG2PUsYeeI7FxymkBz85NT32H79Oj//klPTob36Xenzz2+nXmNpf+k382m/jd//zL9J5f/dX6brvfSvdy2T0MA3qs1oqDbC4GXYX17NFy6DIUjMJDlbeH6rMPxI7NMZvMeQArwBiE41g2GL7MvAWJqCQCATgCxD3epgWogwaeXIRGBxC+CibZoCcE7rbxtOYRrDwVADuFQubCf4PE59maMCyvNYLkCNun+i/MV6Jbhw3+MsB6jzvRPqx8ZyoY5RVQ2c6ku70pZMmhnF0qKNCgxoaP4xcaOVCMzcSoItS6wBmp4GhkeVUjbDwaOM3EFMXpdcwOgwE3vpzw/fFwGUGfVxf//fQwmXiR8g0Mpo4IOTJkHEYD9OvPsyQ9MD5wJsIpbt//5t0p3noDjKI2077dbqFNuwmzFwPYO7c869Nv7jw1vSDC+9OP7384XTadU+mc2/pmS669fF05U0PppuYWu73W+75wGOp1933p2d0LugDfAzUf3kYdmgYpmlYMHTmiHE0aBPNF69hMycbUXJ9S4DpjKEvOMG8QEOH5R4sqsR21rDo26r0Siu3gPlhYejmaOXixBMjGLpg5VYyNKwyVr4xFjMnPBiQC2auG7ytlkEXY6Ug4UiAD13Np1bua+lsVk8HAAG6CB+OcOJF4lGmD+G2HczVPMj7G+B7ZVqZAoS+3ZvOz/c9miN4kPZbI849P028+NL0zpVXOYlfh0E7MT4ErD4JpowQ/gRbhnkDprYpf+4EoLY54W6Jwfm4+akAc072AN02l3dI6t/F8bpLlMnmx+yP8ehDaYOT8kYsy7p773OSv1lLsavS3EuEDevvGkaJxdqxfcAosZiR5T3jQ/EVK5TiQlO1HtuzFXOz3XvZre1TVnQNwODkYG6yjVzMXYH3kk/HVQzM1IkxqZOnVqFcWgEklOliUAAEFnFc1gA6ZTLQyuTbdTA0HGZwaOCALQTYioQjt43T4urtKal9PJeoNmEVzBONwwenRiCulDO2UDuxAF+Vypq1ok5aGSc+03Xh+FTuUaxbs/E5Dd7xqW9g0IanQiaBomAQgcwCLtvs556ld8MiDhPyO2JIqvDaVcqV8fikJ+yhV14BSDGHtGdVPkMVd2qpcm8poFMJRJZFSzPgtDAcu7pihGM0S8mzMIKSlYaDocsC7HbQH4YGcXcAcLdve+IJwPr+tCparAF1q5VM3xMlspjMYAW2bo+ok91aUi7zmKVMcVnYxcYpb6bqCaJx6MA/Ffi8zUJ2X2j2ZPaV6v+a+/LYtFPrrA19VF8efygtFzuyUm7kOjlymVK7c/Ua/+21Kg1rbVerPHxssboCMbIa6Avmd7WS/mbfYR6wugfQXUEvt4Q2bglAN5uLdbKy6iv3intSLXvDXPZ2xC8N1gJzlHOEGKD3OMWXRtzPFNUsOtNPlVbXYeQ2cLBuCQMCALdVeXVLbEWT/GHwbwbUAXnB1sU2E11ysm3X/ytjrtv92q2Ly5RTMW/dJdpu7dzmk+zcpgB0wdYBchsWTUvr5k/5vwBblFMzbbrmngRz7yqxAnIfCw5f4f/+sTlgRQA6n2t5yCqMYOa6TRB/xMyd+q//mn77bwHmvpVO+7d/M76Zzvzud9OZ3/suUPc9QO/f0++//a103g++h6X7ebrut6eka0/9dbr2lF+l622vO+WXLhu/4YLF1N0lMPL+iwE5ZdYHlFvvuZB+RT7bfbpK3Kdl2P1ahj1J6P0MkffD2oY9rDXYc7Q0vZRenqaV6Ukr82xk0t2Lybv/2vTcPZrc33ZZevImTB6g95TSS88Ad8qufUPUy40ao78yT79wqdIYDRbnMDBa2kQ6Pq3LaCvql4h0J4QuiEB4gtLRiABqnKrD3Gc4tmMwbd1ADMNgUQpDjIH0P/1FnvR3QnrB+3kW+HxEJMudv/9ZuvbH30xn/9P/Sr/6yz9JP/vvf5K+j5n7FgbmO07cPyB2/6lMsTM4GG/87g/SQ788NfX89empD3auv1LrQGPwaedrsXNRGnzOJWkQUDdYG6iBLg+58Io0OdyigMMiwbevySh7BTB7XTn1dVT32+jv0KnNNeZxts7G7r0LwC1gWFgMtC0GxhbRk0WUyBxp97PC7QoAvuN+0wL03ar0+MRAKymxBo/3Tx8//1LahUXbpAfqQq2zZsmmmy96YwEWboGOEvNFcCxUat0n9+0452kxM8ZcpohpOi9MVWad/Qj9hGTziBNZrXXXh4OwC0MiJ0+uj3Zja0SMLNQCa6Zy5mwGg3ny5RY9OcAflRC85+C0pp98p5e1yJk4S5svlPgggs/nRmbaeb33aD8O3AFKoH3SO3c8xQgh6fyd99JHL47yHAPTxpE0B4Od2Lz35ZjGWbfoaHAlzd91jA43Cv+9+mHAlpbuZiXU+3qnZQ+/6Pn6cdRaxT3ZX8eJZ30Gxgbu2nfl/819BFA13gVy3w1WEJs3J8rgT76Q5j7bj9FB4Ctn8RwM33iM6Cgs6JBwK59FF3m6KIyfnZ4e+P6v06M/PS09gpm79F//LdPt4SfGL/5MSPD//h/pvG/8berxw2+neyx8nrr0AmVCrm2lhmHEv4NESAwOLajf42Baz4FKrIPCXU2DFvE6r9C3vcqcEPlvAbTG0kJNPBkhErdH+7lJdHOTM85ToA3wejmYtTA+AGMRHzKexm40rd0EYG4CQDg6WGtszcv0UBMJ2icZr1plj+cSG034PwaQG2dMAALDIDGGySHctMMfpiW974T+bXgwct7r0GgzFu3xjKEYuZEA3RBArh/2rX+EH1ucZQYWfiDmcSjwGmMwMDtYcGh/ZdPng4GP3LgwNNDV9JJB1YuI/llOuKc1i3/yIiCOrOP+k+aruxmz7jr7N5nQ8xi3/v6X5qSfmJ9+kq7hxr/6tFPTlRZRp5/bI33rglvS311yf/qXK59KP7mhVzrtzufT2fc8my4Q2H2pNnLX+S3c67f9GLb5aXrK3nRcz2MM+j76YBrMtTncMXkJOB5t7hgfrmDl6tcHPJum6I86VannTQDu7REMCMN7iSqR3whQvUvHtniMcqtMugXGonF++9yn0eqru93X0sic06d1VfRkjZZfk8kRpo2WKYWhM1Ybq94B2Iw1M8SV6C8Z45NZEzF00aNxlJPYKP1bgbnXlFzFn0RMSrQae8d7eDNTciUVkDEYJ8OpJCdTIqwZUBrOaTpSK65XHddZPZTFtD2bjzVbKq5lNaF7jDVx8gfAIoJiAyC1GZDapAy2EYDaiDnZiIXbEI7Fnpg7TN1urtfdWLJdwd45MW/L6NQ4YOmgNgFUmzFF8VwrsEAfiIZZqCXY3CsvUVW4NL0LrL/DwDIbCbDI9/7B9T3Scu/zY6XaME9s0u5plxyynUqxmbgLAHFPGDWefEz59UndDJ4E6jB2mLpCr18GyNVElAlwU6ikWIJlr5WDWYthL6HNK/a+KgG9cqxdMfBZAqDWAmvNTA+VcvYKfcYK24OjRqRjE8ellhEAGHNFEwDWBnw0Ct6tEaVSgy1rGMQ963GNA/umWmXeGs9TpXRbQb8XZd5igKeAbi8faCwAGosBxRK35Vo85RnVHtcA4FV6TKHjWIhljMiVCuXWUiXkkheBSM+ZAXBuywcKcwG5ALQFAHap91EY2Xrcv9GCazsAtwXg3SKkd5OxDqBeRQf5gZLmIguVRVqyvQ3Az9bFY8eosalr3cb02d49qVEcSxFTSOHbb6c6HY0Kafg+BYA/0YljgwiTzUrZuyO7ToZdHuC7d8iAtN1n2WAOWfs45u9x+kmLxHWIkeWc6Mudp9dYpH7iv75GdS5CgtcK/F6OkfvIe1nHNb3NMd6ofPyh72OO73a+z7TAZ3sHmBttUTscoRIL1JlDetP/0vv6PU8XA7RYbuMyfVdjfPiGvEb/j3XA0TrgKEqaW98H4LTc2gqsbaV9225EYHC01toJyO12fY/S6x5gb3cMgG/3QrEkJ3uxdoO0bmdrXO9m3LYKGj5hmjhRWg1gt22BLhJGd8h3bLd6HxsXKa3OC+ZNtBDAtubdAHF6ts9j0FigHOz9rvV/jv/4cv/jFW+Oyfzv1+gEs/Lt8T6boHDh4h+9MRoLb7w+KjP+GMz9EzbuG99IvxOvcdo//0vm8in/+I+Z678H7k7/5jfT6f/6L+kcgO6iH3w/XfGzn6Srf/FTerqfE3H/Il33y5+ma39h8sTcXZcpxzJLWCXfQ+z44MXhdI2w4bPTfYTed5wvkPj8X6cH1NAfu/6C9OBVZ6dH9HrtTSfzNBr2KYCt5800MrcpqRBG97pTifZ2btibafJuEkwsgPg5IPB5LN5zTgovROkGIzAE6Boob66fE0s/J5WBEedAyzNSdEmUS8eZxEYFixGMhgk5WvTEbcMjVV/JaJiS0VBjOIA3yknrJSfKoRiIgfG8D3hOYPM5APTxy2hxOBCv/dG/prP/4X+mX2HmfvoXf4KV+6/p29i5f3fi/h4g9x//hWvxTxki/ulf0r0/+WV67OcA3U9PTc850ff7xRlpwK/PTgOxdIN+f2EahDkYdM5FGLor0oiLe6QJANh0Gq+ZHJWTOTRfwwBNi3w52+mo7zn0PXOAuTlcm7OYG941IksuSq6LjMXuu9iKa04YJcSHzLKdJbZjZhgFlDjX6bIQJdGN0WkCSNtorOnFiICpehcrN8+Yq/Q0FzCcTTu3BLDb6z4VgNw2Ib3RI/UtTtAZsvEWADtbx7+e9mhev2oUsTYTxOZX3k4bxhGBYttWA3PzlTTekQI+nTZtdhg9MGMBpOYBTMu17toydFLaaqzu7SSGffv0BSWop4UO34+5e4Rb9KG+6a2bsZWP9U9bxqGrX3o97Rj3Vsp/a1HKen1O2vPyO8rFk/RS7avsijG8QQQJ1mXJ9QHo6OSu5TwV0DwzysS0f+/qVzvP67/rWEz3WWZy274r0HkONjCA5kLxKXN065ih3PoWsPqWkurc5/ullTQwG8a9mhbQ/40S0zJUBEy/8+hBf3d+6qN91zPY1gByz/7uvHT3r09ldPjb9AMA/4daeP1EKf7Uv/lf6fxv/Z909U+/m+7FJD0b2Wi3BgMHID1Im6X7wAjSgTFYtJfkKA6hk+sbYMgYLoZknE4L48SIjOl1fxr+pE4QEQUCzL3aDxCTEffK8xg0HRwm9RHi+zz2hQN25BMcr0/TtPWmcXtOiVR3h/HPCvJ9nlsVyBvn/zAWozIeszIOqBuPtZkgYy0Trh3gzXsZHSYh/5XRsuGCkRshWmTYg/Rw9yqJ3nO1iRYw06pvIAPDi7fGZ9L14u6rMHTRe1kp1f96IMZ9UKZ0alidD+Bm70+60N8qvS9X6gshw8hIKQA3mrheSqjPhHnqcoHkl+k6g+V/HIh79Pxz0oPCb++jj7uHvONO88ztYpXuAOJuP12FgFnrWprfHr/8frrqN/+RrjQfXXra79Np516Rvn3JremvLrsn/Q1m7l+uejR9z+/klzqlnHH7Y+kcv4tLhUjfgHG+U2eQB7FzTxFd9/a99HeCGi6YdBTd4BglntHAdIyXmQwm9VduleP3Jhbubblz04aIEMKGvTVQaR4zNmeosv1oUUSjADkl0Pe1+Iq+rOFufV+sSGwjumRFBAfr07rSpP0xDdwaE/qnJvN1M52c4gR1cnxi3yeYuO7xqctr3x6NxTP5OwEsw1AswgDOpc2b7f3EyS96t2Y6dQDkb5gLIzV/hsrENIHCYzBgwxgixjimb17BeSo2ZDFmbqmU/+XcrcvD3QrQBZsWY30AOp0ctmB5gpXbqivENiBuqwiK7c/QYgEhETob7N2Onkp8WKG4vNO+HUJjdyiP7rR/O3fiJtlk63QGiDDhFZjADzVUD4PE3Msupau7mL5OtAkAvxjYW3r99Wk5g8Ynd3NRAthb770nbSKc3+y/sxVA2cmosQ/IzNIuaj+wmO395WAR8zlhA+SUYJYKAbmSxzhdgblqYK7wsSdSLqdklF4bMWDNWl1VB2jSxipTjqVDKwUMy7W0asKMtWHnGgCuYp+5AlCsw5zVaotVpbdsFfBaI9euBsCqlI1WBgRWAoiNSrOtmsNX6x1bojVaiaiXspMj9HwFQFw2TWCMPMC4KACl8mKBx+dhGUuAs1KMWwmAVkIXWIrlKwZQ8wCrbGXubJ8x+zGsFmBa6LPmPi0ihKkh+usGmNsU+rOH9NpWplzut/wx8LuQFnLaNdcIV9dbFzjfxzHbqQNFyoruFcUp1Vamz3L3p8K5s9NWt33KaLKWwWsdlnMXRnK3Y7FLiXmPdmq7laV39XshbfVZov3bOmaZDdjZLRFZIw4nwqQ/uhkLZ/sJh/MnQNw65dXNSqZrfX8rLBTW+A7Wev8f+RwLMMAz6VZnA+gzgc/XhHhPkCwx3nk6DFhz4jctBmia33TkOy6wcPnQf2cFRnvVO0qsANJ6wGg9kLRRSXOrFltb9E3dxpG6kyN1p+02oC3MEKGh27WEjm4Rdm5hADnGiMWz0r4lOjy8Nztz2w77tswH2LhhtwF5W5VsN2L8MnEn3LHbGCu2zgPe6PK2us92t+90v232bfO4XR4fbcLiPa2bQ+MKyMV23VyXAbvMZWPNLIsyQG7lm2N9Fuc/LHtcjjZ/cflDc8KyySPSRwHogLjoAvORz/3HYO6v/yad9rd/l373d3+fGXH5lL/663T63/+DYNNvpLO/8c+iFP6P63/j+j+k87/5z+mSf/9muuL7/45l+C6W6gfp+h9/P133o++la2jJrv7Jv6frfk7cfdpPaYJOSY/L0HrkYrq6czB3v/sP+XU/THeeR/h9ie4SF/0mPXDZ79JT1wsevv68zPaZm0Q0EEU/fwfG4w6O0FsvFELstmuJxAG6foBfNBgPkXiIxfsp0Q667zq6OSdXZZsXXR8Quh1g7qUol4bT1QlpmFJUdJUYwdQwEnCL6wMj5iS6P7jfKPcb46QVHSIiQHgYhm+g5xzouYJhGOBk1EtZ+H6i9Zt/9p108T87TtyJP1Vm/QEg9x0n7W+Ln/i27feMcLie9uc6RPzbd9NDP/5VeurHp6Rnf3RKeu5Hp6YXfvTb9OLPf3+CqTv9AgzdRWnkxVdaKV+VGZMAt7eI9Ccru07mzpyKaYvWUbPEk8y1f7aWRDPdZ2aAOWAtWm3NlwEXMSXvii6Zw1I+72arLzbzecT50wG/t2nzFgJgq7hINzFV7B3lB9/PikZrsMURI4KZmMNIMJceb74xD9s3i/7sAye79U8P1DYLo/fcYNo3Qm/6sncfUOYURbJdNt5eYG4l7d2GsW+kHa/OSOsEBK8dJmaF7m++ThGzuUrnK7POp5+LsuZMmW6zhfUuVnJd3XtIWt4TU6bU9W64Z5VCV2LmPgw27W4nw7ufTbOddOfcr28q88ZGfWv3vkL7MNafiolj83Cvq9/rSuXXue4398ZHaArl0PW4X/n53jRTyXg6U0doDqcxTLzts0X48DzHYr5IlQWZEnBvTOWLmbZhYcx4l2ZuOq3IW4TC75gkFxH7ruMU28wpNlta/SD9aoeIdRguemQgNrXfuQHmzkzPnnpWGgKQ3/DDH8sf/G8ZDWWAuZ/+udL73/2vdNn3/zXdcuqP0uMCuAdFr1Hlo1GE3q9YOU/s+Yjfn9K+3+Eov7+XgiG2QBkc2jNu0dFiP0Zj20Zh14YFqLLv5WjDpdXWlHCn9qOL68vZarzcx32fuR1L7TUeuxEQxPD2YZJ4DiPTW2gvwPcq8BdBvxOYKCaEptT/YgzH41il3SjFjsf2RUn1pei8Em3zgn3zXxisNd/guyNC5AplUjo3Y7D/av9bLqZvOx84uwBYuxjjBtTddFHqd53uFlefmwZw7A4QvzKArOJF2+evuRCAuwgTB7RF8Dix9FOXnpWekGcZ4zE5lo+KPnocsx/jMZcfoY178MzfpgdkVd1Ht3v3qT9Ld4pRuue3P0v3nPazdFtEKwHL1/zcPPTL76arxStdedpp6SwxHD+4/Kb0N5felv7XJXemvzL+4Yo703dlzp0C6J9Or3quyJrLtXe77rY70u20PA/Ra/W899b0IoZhcCam5IE0CgDOBAgHa4n9DDD9Wl/dNpxc3mI+iD6p72h/NksZaK4TzyIxJe9xsS4GrhbbfiAPLnLmPtAA/P2xXK3Krsto6FYIEF5jkl5r1R3bT6daOJjcN86YICz45bR51omxYcb4tH76OKn2Y2XQjeF6HSO6ZKz2X05kVvDRHux9z7/Yc4d7do4y78xB2Dlu5Mide4NR4R0a4TnKrbOcdF/Vxmy4Vl/D6AwnYOjevuJyi8Eb0gfYmg8YIpbLGfuUMWQDljJy4TbqrxlxItG/NaIptgF0OzAyOwPIxVAa24GNC9dojN2A3B4s2V7RInsii8wITddeJoTd3N+RK7eddmuLwPVPPf/HWootu0HoOVPEPG3HZl+o/NrjGuaMW9JypdkV4biVUfcp7d1a7zHGp76rDVimLYKIt3mOXdznWRya2VyXOV4n9Gf5Sqr5FmXFWiKW0++WyMTMZmDKZg6oZVo49vLEdPTll1M9E0MBwJlHXxZsXhUDQRXnZ6XPUAE8lfq8BcrGJZijCqC0Qs/naq72GnNEDeBX5bEVgGQJYFkBwDYO6AvQaXKPrcwVslwK3JbHc2HOSt1ein0qBwxLPXdRgLe4bn+R45sfzKH3Xuw9FHkvRUBlccb48XzKd32v19mnu8J+cSJZNHDZjFpZjuVm39UaYb5rAN41QrCXAW/vOWZLIuMPMF/g9z1DHM+7zg9rnu6VWvWETdt2pS937c0wc6mmQqBxaapauiR9qsT7qbZoW5kpNinh7gV694hE2dn3xbRTyTmA3C6M2hYAdh1AuhZY/ETw7zrl1jW6uqzSdm8t8PZJDEBurcXrhjtvw6r6noD7nZy12zhuN9qu8n0t1iliuvL+myJKpgDur9JaTjEnTrHonM6suHCYc1VGtuA/Bcgt06c4chc3anm3gTt0E5fo5ogBiV6oJ7PdtkfrrmDgls1VTp2dAWi7AbW97+viYLtrAYfr/Olpz4IZaf/i2SkLmMv6QH9ct+9cNBMoY5IA3gKgbYmsugByRlyO27bPM+YCb3NcD0AX140d84PlA+aAuvXMDutp4WJswBxupI1bH8Au2HXs26q3ADct/da8Oc4YT2oRZii9y80HHwFxy7T/i7Ec875qitvEGEVw+B+Bud/82V+kU/78L9Kpf/E/jP+e2Z72P/5XRrx9Nnbh7L/5u3TmX/1VOvOv/2c652//dzrvH/4mXfB//jZdyABw6b/8Q7r2e/+Wbvnx99JtP/1BuuFH3xbb8S/p+h99M936i++abH9k4v15uv/3P013/vaH6fZTv5fuOP0/9ID9BTfsr/WB/WV60PYxgO6JK36fnrrqTG7W87jYLlSCoqW7kQv0+rMJnd3m9qfd/jzAN8Bqv78eln2ul5t0I90RJi8E1AMxdqHbGYmhGwfMjYHqRwsZHg24DVeSHRqp8gDcSD1XXzIG0e0Mo7eLy6OdyEZH4r77R6TJIMCwL0ahP/3eEGXWwVjBF4C5R8/6ZbrtJ99Jl/yfv0mn/Kkya7hYjegGEaXWbxvhbI0TebRwuuAv/zrdyBDxyA9+np76/i/SU//+s9TTeOb7v0wvBFP3m7NSPw2KB551EYbuEjqsa9M0mqyZcs7ewKhNYmSYjK17MwPmHjzRfkqkwrQrb0zTZJq9zTI+nYX8HXlAbwMZUy+/ivbterEbHEVWOwvvo4+6Dk3NqTRTz7z3HntWWfJFjBw2QDbcXHEjb2b0ePRmSrWzAJ5F9HOLmQzmMzx8IGR3WaYJ/TPA30hO1RFpCT3ZQm7cj3oPSoVKrJV6sa7X0eHTAFdakW0U8Lt6ILPCcwNlBNGj6Q7xUa8X08reUT4V/aHkOl+7szBQLA0XKVD1plLwjBvuTksByxVe78O7nkgf3vmEVSUwJR7lXe9jARC5HQNYIFh5u/LuOr1vV78QAJObijZvkS4O85yYZ1wJuJ1/XZpy7tXprWh3dtUtjs/NyrA3pjfDMCKnbp4MuwUZR2s4WZ9OSx/TnuzhAHfiTEzSS8UfLBsoO2/Y4LSWNmTHm2h0zrOFVsmj9SYcLVNw3DUawmsV9eLpvsMzaJAuoPf6/Tnp4r/TISTMMNG+y/g1MHfpN/8h3X3Kj9Kj5/w69br0jDSM/nOEk+mIW2/SCQHLhpkbBTyMpP0cIUj3JZq0CUDVBMzxuOhFjKkbY4ExPrpAGBOAvVeVQKeGWzU0US8A/y/co8x6t9Kq382z0SnlFoAN6OupC8nj0dP4Rnq529PrvXVjwNhNfMztyqaTvcarnn+i3/4EYd0TMNsve61xwORo8SgjlTnC2DCU1m0oOcQwpdRhWLehFltDbvW7xZwPvPH8NNCiazAwN9T/dxjmffDV56QBV2CiLz0dAD4zDcbED+pxburf45z04pVnphfd/nwPGXuX/i49hrF/9EzdMM74eXrcf+wx49EzbY3HBSs/dtZv0iNn/Co9rvXgE3Rxj+rE8tApTCS//r7xvXTfr7+b7vjZv6WbfvQN88830tU/+heLyu+na357ajpHPMkPxSv8o7zHv77o5vS3F92k5Hpj+hft1n7k9/FL2tLfWzRd4CR3pU4FN4vUuBtj+BBJx1MWjL3DsBFdZgJQY+3H6HTxksDm0T1PRMO8KoA5gprfUgKKlmqzCbTnM0UskT33noiSxU5CC+XRLQSuFjNFRO/IJQDe+7KxPgTolgNgK2XOrZ0MzCkZfWoSX6/suuGt0Wnj22PTZgxcjK0zJxiAncubALoNb8mmw8ptAuY2voO1m2pRI7Puo1dGAoz0cy8NSHO8j+lheNGPN4DcTNq5d2kj5wBfbzvpTrj2yvQS89qIAHTy+WaIDZmv/Db/6qsxZspgANI6bb7WG5u4HrdwdUepdXOmhPdYhpnbibncbjGyzaJkm30B5HYBO7sAnN2YrgBzmQEY7YtYDJ0e9viP7Qaw9ujfucv8sNX/bgNB/jol7k/vfpBR4lalVozcrXdjcR70XsxLtH0L6Ozet116lRIsJnEFQ8VKYG+VsTo6WVi87gBsdgtw3/XIE0qxQKWF2T75kTnmsFzVgSxt/3aKJNojfqiEEaJRfluDHLdKGWxFFmt53J8l3mOV8mKV6+WARinwVA6A1AJi9Zi7Op+jzm2NjAZNwFWj6w2YsRi1wF0Vg0ZVsHxh0ABwixlIqrCBMSrp0mJUAI0VQFslNq3Sc58YPVMxhjH/4Sc8TheLnr1SAY1frjJxNrAWY7/PtZ3ubZeg5X163O51zHYLS4/G9p84Tu/57hZcLd8NiFstUmm5zh4faLO1miZ0t9iULBEoG3v2SZ8At6XyPY8LOT6+fnM6vHFz+ir3QCbUuPG9JWmbnLp9gwUlDxoOtIlp4bSNcOA92MKsfv3TASzdHmzhNiB0gxZg62giQ2e5HmO6yry2lrt1I0C2nu5xzc03pNV6AK9T4t0RjCBGc6+Kxw5xKZuZUtYC3u/73DMx4m96fIC5aUDfTHre2QyKC4UDL/O/+UjMz0fCgVfQm37CLLSVRm5HdHjAju0EnHZiy/ZEPlzo4cLs4PKe92ekfR9g3ALEAWgH3puTcj6Yl/YHCwfE7Vs4M+2PsWhWZuwD6oKl22Pf7pNgLwDbiXECvO2Y47VsdwFuu2LfuwKJmS62znKemA38ZYbLcu62vvu6xVgEf086MWhdNzA4rI9+zKGBtXhbg5H7FJjbYN86jNzqYOi0/PsQk79UK8BlDE7LAbpV5odVWLmVgOwfgblfBOgwfnVyxOXYF9d/Eyeik5dPsf2tXLUYcTnG6dLsL/zb/5F6/KvcLE7YK/7lr9JF//Df0yX/+D/T5d/g3HP9in/53+nSf/7LdMk3/le6/Ft/BfB9I915yvfTXaf+gKMPgxeT8G++n2791Xfs+yE32s/TI/K3HjnnF+nhc34mO+oXToA/S48DgE+a8J++CLMVJ4KrOENtn48m5bR4fZwo+lvxD8fYjQTqXiKsHuGEOVQ5ZxAxdT8uuH5CjAcSWA8RUhz7h0fbJE65/iIPBtg/LPZFY3NO2oERmRLsAUt1H31on6f563neb9KDTiA3cP6e/Rf/LXPcwq0YLNx3jG+eHP9mGyNAXtznHEL4m//xX9J9//qddN8/fSvd94/fSg/883fS4//+o/TUD3+RngjmTin2Bbq6MUJ/ZyizzgmAw+06kWbuVZlxU+nmpgMq08UpBPCZzDI+Rb/JqRkAdw1g1yNNu7xHetMf+d1I6aYjWYP+XkTA/Tq32Gsm6LfvuFN5kwnCRLEQiInepa+LMBknh+vlC69Kky8BJBkuIu5jrpZHs/QeneV1o0z73kMEzWJE1mkv9gFjQDShX/X84FQIWNVrW7NzwhtpDYD4iZiSjUOtLiIEWUljUWS9aXi/jBV+uUlxicy2+U4Qs3SceBvIXKCd2PvKLTOv5cZli19vEl1non/PJL7GY3e+MECJAIvHUbXs8aeVBcanoslTNc0epd/rECYOQcUm349N3qvkv30EoC3AUs7QDeNNWsTXzrwovQ4kTzn/svQa1+lr511C8H1d5vVms+PP08JsMYfXe/d7X3fQHGIfVos92C7jaQ8Qt3eSjLupr6e8t6Zpnu3PqvSwRHnjbSvcCdiD3j9jcvnO99OI35+dJpx7Ubr77/8xnRX/lfh/GKed3F7yv/9bevAn35I7+Ms0hF1/HGfmWGWlGBNvvD69cuO16RX6oMn33JrG0pSNt9CYahHyDsfqVKzZa0DWZIuON7HIbwNfJ7b3pBlcrbGdxnAwTZjwm4KF33r0lszl2M5Qjn2L/vN1OrbX77/e425M7zzBUPPozemNB65PbwjtnUabNxWAmwy0vex/M8pCaZj/0hDM2UDbfv4HffRgfsH/oA8WrW/8Lyxsnrv89NQbw/7cJacIST4lvXjxqan/Jb9N/S50+ZxfpufO+EnqbRH3/O9+mPqe+ZPUHzvf/9xfKk//MvU1+mPm+1jMPXPWT9Pjp3w3PfKzb5IkfDs9/qt/N76THv7Ztxyzf0sPGPfRqd7zH/+a7v6e+ePf/yHd/q2/Tbd886/STf/6l+n6f/6LdM03/ixd9U9A89//l3TR3/2XdMHf/znd4t+ni77LiPK9H6Z//eHP0v+xcPr70y5Mf/fbC9NfnXJu+nul8e+ID/rpWRen086PYOHL0tXKjXfqKHHfVTIlzS0PX4YhNLf0tGh8ESs5yDEb+qBF4UMCyXXimKCc/crTwLFOHFNpFt+my51BVzebNnehjgzvcdwtEuY7Xzl2IcZuodLn/EEWHhyvH3C3rlBu/TjAnDZfa15VYn1tePqUhm6dkkqM9Sb1jcqum63ed9DI7SCQju02pdetANwWTN1WDN42K/xNWIp1HLFrNBhf+QqdzdhhadEwDlcRDnM4b2fSD7+jpP6OkvoM2qZ3CNVfu/X6NEYpe/Dpp6aBv/plGnv66WmKNmjTgaYl/p+ruBzX6gzzaWSQAVWRNbZRaWwjDVwGzCkPbn2KFo4Afhv2aTvd006AZDdAsxOg2dWzG8zpJIFpCiC3T5lzL1PRbgu9fbTB+wCLHRaZWy2mtpE2bDFWKXd/hCn9lN52AzD2ITAyV2P3GaJ/ZsvynMuJu/DSy9MS894SeXnRmmwRVnwZbfGqW7xf7/XTAIYWqxstGrepCOwW8bRLS74dqgI7MPN7sPJ5uu/kPqUfLFBZJKy8GDiLJvFF5qBCDvZS2yrvuwpICxDXDMy0YMcagKx696sHSJuD4cIuxWjvLbDYnFSLHSzDmpVhHWtlujUBK81MBPWiQKq4RKvufSjVuFwLeNYBZ43mtkbzWDXGsBjoyjfyzJt5XPU5AOl+oG2PeXIXQL3Nonw1sLuWeWGjIPkNKjSfOG+sBn4/uOzKNPeiizOmlVYO2aNagTW/8noqHT4mtQo0/nrhhyktXpHqBdJv1qZwuySDWpFQHfPeT8VT3k5FU6al+lnvpmrhxfkWy8WC3AvphYvk5xVp/5j3fF8t15gwxKfkMVvs8l3vUDbfZU7cBZxux65tBcg2aQu3kSZuC4PD+nBHR/TNTd6nbhJbnAO2m683OB6fmuPX+PwfOhYLAc85mMVZzC7T71dBwYIuZKZ5/8VetNj6gY8aKo9UG7wxQ9PaV15KG1/XWeOt19Jujej3YsaysGExspVR896flXIAuiyAbr9S537bA0tmpmxgLW/JnFTw/ryUa3tg4ayUFawcdm6fsd/lvXEZiNsX+zNADzD0/LsBuD3z3smM3QHkALY9777ltZVXgbntM99I27yXrTPEkkynRX9bC0vhvztEkWwF5jYDcBsZGjaJHNkIxG14S0QYU1P0Zf5EOXW9//gGDPunFnJrXtcl5lXh4kDcMvKMD1/WpmzikLTCPLFCWHgsAP8IzPU7W7lPNtMAYZsx4nJ/eU3RmHkgPUVs+9OoDFD2GHyJ8hATQD8OsgEX/D4N0VNyHKA0ESiayO05FgAaxSgQY6yIkQmMCmNvuiyNuPbiNESrohH2vcLRNoXRYAoWIE5OcZKa5CTyKufqNOXP6UpMs0QrzFDunK6sNNvKd4YV8SwlofnKHAsIvBcobyw0FmUuP5LmKDfNUfaY5/LCPmzSelK+b3X8gUnsfc1335Mpt4ADbYkYgY9EBiwXIbB82ItphTyouM8iuVGL5UYts4r9OCZYK9plbl9M4LxIe6QlnmuRyXk+IfkcovJ3HrgzvaxB93BNvftffEF6USPrXtLnn3a556Vam2kp1JO4+Nnzzk4DLr4wTaD5eNOPe67og4VWVAtNiIutqt7jInrPSmuhP/A82yU9xXX0HZI2+ONtlQa+eRhgNGiEMuLwtLG/GA+9SDcDTJsAqo1WWOt7902fmGg+sTLcYALZjArfoBXKZhqNA9LP8171Yx85KG0Y1NdzDU7b9O7bPnpU2s4q/4lV6BpdElbJTPvY6654srfneTFteXFI2ul1tiuR7nB503P90zqr1yzBlqVv+LO/Ni3laGOTpZH0/jFag701O9XPWay3oB/9BJlJOjXkSUDf99LLaeeQl9JOqeM7OaB2cJhtIeLdJCpgHVp+TYBNk/82rqyw+W9RfthsYijXILp0rM9IN7LH/SvHj0s5w+QmjRmTcl8amQrcXjR2bModrbH0mJFpn8+1Wzljj1VinqT2PNqXvdizrVbAm0yka00QK63WY6zCLqxUeg431zq3rXefDVbI601Cq+luVoXbToljV/QGHCk7isg3n/0+X/PuQu+jZMIEie+jhWUOSVuIgZfdeXd666JL0kwnmRUufyQ0+BUarf4//nHq99OfpIG/+EUa9Mtf2P4kjZVP+A4QtBhYek9Ex+I7bkwfCMlc7jWXy/L6kLh7BZ3ISrqTJaz9SzB1KzR8X6OMtZzAfOkjXIBOwCvpkz5WIlvu8gr7V2NY1hgf07qt5dzeIiB1u1XsBvE763Qt2CCT6RMRJCtEm3wopX+VMu1qwGOlMupyQG+5/9hHcuqW01R9TJfyEV3YUv+jD5gtlulDulTZ8H2luvfowpaK31iGbfrQ9n0AZa7/47u0dXPjv8mAsch2sedcgMWaCyTOJomYIZZgxs0XKZXLFVOOjTFLrty7tvOUaOfcebl+txcrf58vDPq8zJiGsYsxVXn2DUze68DUZNvJgOQbyrRTlGYnX31+etXtk9zv5R5npZevOTtNvOE8wPiCNOGGC9J47thJd2LorfD7KS896T/3GO3U4zqMPNRrQLoXiLjPb/7hJ59JTzlRv2AMc7J+hcB8mqDZaFo/zZzyBp3hG7SKU8V8zBjUkxYtekEq/bv83qjnASZM20hzzHC/BzqeZVFeVfpeouS6htlhPYD2CZPDWivsT62s10ZvVuXWtUqrm5RMtiirbJwyKq234v7k1aG2w9N2E/pOjrYY26zStxq7lWT20dfsAtr2KtfsU67JosXZP2eS/YYy0z7ZWnucUHa+Q+7AkblpisytV632gbv1r9DhjR+Z1owia3BiXGFOWDN0QFpD97SGOP8jgOw97t2FTrzLlC03+V9sMTYBJJuV8babo/YCNnuVFff5fx2gL8tRbttPvL7dfzUYuT1KgVm0ZPuVzvZGSy55bvt7m4swMDl9Bmjz5H8awKlXP71fX8TOyX17tj9TwGDX+6bdbssWIn7A2CV0dw8mP6vfkLTXgm4b8LcFg75eb+hVQr9X0w2vBTDXW+RtFC8UgG0Th/1WXVy2YuB2kUvs9z3vJAXZo+XeAS75HMarHOapXK0Uc8UoFfQakkr7jOQ2HZIKvI8ac2wVpr+QNCQfkCsBOqs42Cv8bvZbdO5i2Mi9/a5UTFNZcud9qfyuB1OJaI8SjFglsFWBtazRMabOsSp1nwIAtNAotjAt9X4rGNpK6G0LLM4LALBispgYBTr6ZANiWSote8Ud7WduywP4Dgg1LwDmSvxO8wC6bAAvF7AtACD3WuDuoUPOIXfZS8O8U4bmAQvZ/V7/UyXUPUqwHRNfFVo8S0TK66lujJDhN2Zq87U4HZ42R8gwjdbt5hrVmB2kNuVDJqQDMk73Ane5cj0PcPZn69azS3rBPvFOFfZXPS9WJYCd7yYPa7jX+WujeXWTY5MDsGYDaNvuvs97oAF0fb85drey/JY7fFekP5scs+3xW0Im7AKeNwHvG7RL3AjIrwTal8jsXOJ/mnHUmoeXK0GvUc5dr1S9Rd/d7aNHpu3m460TRqdtDCmbXhmTtkwaS7P9ajrgN583682UM+ONlIMRK6KDK+ZQzeUmzeIqzZXzVqx0WrTk3ZQ3f0YqANLyA9jZZgVIw6jtB9ByALg87F0+Zi7P7dnA4T5AbS/gth+gOwDIZWHj9tu3B2jbb3+2fdkA4IEYHp8FCO5Vlt0+k76bs3Yf/d4++XJ7Y7i8nyliD0PEdm7WHf7LO/2XdwN8e+bKalWC3aksGyNu2xqLNPPBRnNAbLdwtsbYbPwRmGvyBpt9iBb13xZvvFVD2nZ15Q4fKLZtDkqDWnAFO3wlerAcTVgMUZZrLVOH1mxbqo0JMWHl7DdSpVyXasLAGI0e2750Xur8aGFqVoOugW6rF8xMDe/PTQ0ozjpUZ82i2anawax0ACociHq3tXzo/pmxILWvXJwOrn4vta5YkNqWz09dq5akQ64ftL/T9faP5qZ2t7WvcP+lc1KD91G3eGaq90U0L52bOlYsct/3U+eK91LbR4tS58fvpSNrP9TgfXk6+slHnu+DzO0xjn2yPB3fsDIdXrc8HVm/Ih3KjOXGR64vT8eM4y5/tmF5+mKTRssb13rMSs+zMh35dFVqX/1Ravp4aWpeszy1rv04taxekVpWLE2dKz9MR9Z8nI7GWLkifWZ8oSfgV2tWpy9Wr9Kw2Vi9Jh3VcPnQipXp4EcfGyvS4Y9Xp2Or1qbP7P9c65jPlqPCP1yZPrf9IjNWpuPLPkyHlywRZLnYZQ2fl3+or+CS1OHYdjqWXcsWpg7H+vDyRZpAL07tHyxMbYIv295blJoXLkitix3f995PRz5Ylo4t/Sh9/uGK9OXy1enr5WvTl8tWpS8/8D4WLk7Ns+ek9gWea5H7azVz+L1lqXPhe/oJzhWgqQG0BtKt0UR6/hINqZektjnzU4sVYZtm1p16BHbNnpXap78lZPOVVDN5Qqp5bXyqATTrX52QOt56PXW9/YYwSj0P5S+1vf6yLKOJqX7iqFQ1bkRqnDQudUybnI7NeifVTBiTKjmoql4ek+onv8w6PzFVv6LxtOvNr72SDr05RebT1HT4jcmpU0J6x8RXUtv48akFEDwxxqZGYDZGy7ixqVV6eQNQWB7uLM6yAhqQ4ggXJXQuMvK50vJiOHHlEQDniRfINYo55CoFeRbTkxQ7YdUKIK16cUCmRFNu1RqxAkXKD2VS6SNeoALYLJVjVa3tTA2gUPIckTOxc9yvQrmiKp5P255y0QMlAUqB2DxalMiQKuecKzq5Lx/IjMtFni+fsy0X8CgUWVCuyXglcXJEIxx/XW9JQZ4tJr7qIU5QTtgVAz3OCTtPllyRhU7xAFEGBPwFwFqBhUoeYFYsPqMGuGieNTl10JscIhY+tmqR37vf/NZV6di2NenY9k/S0a2fpOPbPk3Ht6xNhz5dlrpWL0kHly9IB5fNSYeUMjq5vDpMTJ0mqlZlgzoApXK8npkxxjlpAEAlI+l/hjlJDXUMhtAKGWVDnhbTQEvEPFDUn+5IVloFN2jFSMfRqBk/MLXSk7Vin5pMZM3CQRtZ9evfGp8aZS+1KGV0mLA7rcY7rcrbTNyH/N87/C9rVuvBue7TVLR9WyrYvScd2LY97d24Je3buMlYl7I2rE3Z/q85Kz5IRR8tSZUrl6TalYtS+QczUskSZhsjjzMud8nbqTD2GQWL30oVy2enyg91aVnwRsqVE5VvIt4LnG1VHtlF95Jvci40cZe4bwkxdj49T7YejPvMpftlxRXQ9hRjDeLx+6zWN71m0TPNImz+6042UzLbHGLu7LmvpnzXCxbqHvDuRGPSiX2ccPkLJhuvp0LRByVKSqVKR4ULZhlOXLbdo3SBbgf2Vcxz+4w3Mc1vpOJ3pmkAPy01zHw7tc42/77xhkDYl/3PJqZmnQ2aX5ksF02j9ucF2faJJvdDjWE6G7yUKuWh1RhlstNy/DcOYLMLlOGK+9OdAW65AmYLsDkxivoNE5khWkgY+H7dYLLJOw7Q3u4BIrLFIpXqcFP4ghgPbf6qZVbW0tzWyp9s0taw9XXvS6h4rW41Ta9gjewv18WmbLBF36DRfvvjdDzQ59ljWkQitTFgtTJFtU/ScWGyFl20tbWjBPy+5LMNmuQ/+bL/mq4PtqXc9LXDJqV29+kyDo2ZklpEKlWRjxTT1tX2HpBqGZ5y73o4LT/z/LTw579Jq8kpNpNTbL/oirRHRWTPpdemPVdcn/aQu+y98oaUR9+cjy3LAdZyVVVyyWSyLr4uZYmeylEtyFYB2a8ScsC2EJtWBNjtP//KtFnI/Ke/+n3ajCXeq1pS5DVLANNKi44qbQzL6PwqdLVp0iGnc7DWYI5nNYBa4ziWA16lDFuNQHCTtoI7gcuVV12TNmNVt2EnN0UJlqwlX6vFXC79beQr6yQXrJTLuZZudBPdaNa99IUPv5Cy7uqZ9tyglH7JLWnd2T3Sh786L338u0vSflWhKo+tA+oKgOW9ugptotf+5Kob0gbbLKB6PzZ0J+CaC3QWAd7BbBbI6Nxzj2gbLOteLFzRc+ZJ8pt8gDGXDjvHNgvo3ka6s87t25ALecMFIcvl2+e3lY14ODByVNo/dHjaF0OW335t1vaav3dY9G+1oN8lby/r1VfS/knj0z7ni9ypE1OxrLlSpdcC/7dcMT5F/nvlwF0pXJMHiAXgy4N9iuCSPMBrv6DhXNv4/1TADpUwS/l776YCmOiA58p2/1z3zwfkYuS8CyTOULE5+RzFnrcQI1j8wbup7MN5qRgeOcDZmsXtWshRW7x0Zir7yP/v43nml/mp1LwR+4vMJXFbiVG6dFYqXTbL42encvetXD4nsy2zr7T7PubZ0g/neq65fwzmDptI/nMs9IN2/aAVX5dwuxidLneYqJpMzg1QYiO6sM5k1AhNdi7RBN2k3y5JudzEWhWTqpp1l4Nw/KMF6bMVi03w81PHYoAPkGsE2prVo5sWz0mN9jUsOjHqF84GDGem1vcBtGWLUottA6AX92lfBsgtnQ/gLErHV3+Qjq0GPj5eApzMA1ScPBz4Q04mnXHdAYxJPF6j/YM5GhgvTAcBw7b3gESIvO19IGcZUOi5DhldQM5hzxXP++WnHxmA3GqAaM1H6bjrn20Avozj6z5Kx9ZqovzJ0vT5px+mrzZx/2xek74G/r5eD1h9usLtgNWaZenwWkBxHYC3ZkXmuY4Dd8c8X9eH76WWxcDtB17zow/S8VXAkxPI8VXuv9xzr3Q/4xBAdvDDpenwCuBxldf/2PajZenoMp/bOPaR9wAkfgkkfvExEOZ5jwFwcfkrJ64vveaR+MwAbasfZocf5aE4Dj53O4DX8YFj5T20vWcrzbzrAyu1zHMvTUeXLgXqfH7g7vCSpenIkvdS10Jgbc4sgM1xne8YLpif2ubOM/nPSc2s6y16CHbZd+x97yGeA0BsFX7ZOv1tDaOnp6NzZ6Zjc2ekLoxBmybiLU7CzbQOjUJSmzAGHVNfFp75SmqdJFxzwshUQxPRgELueF0UAEDXMvGl1I5d6HxtQqofN9KE7oQ+eXxqAwpbJo41WdO72N8JHB6b9lr6QlL757ZHgLvDEyekQ/7ohzBrh8ePMWGPTu1CONuwbl1WeLHvoAT1FnlPtZiKaplSFUBPmfiACoxhBbBUzkVWwVVWSYgco0qJpRqAC3F0udJxpfJJjGKr1GIrzlqAro6uJkaTk1wbsNamHNHM0t+ClWzmfKsN/Y2VczUmstFJsCVKN0az+zcCjg1GI9ajCRhswlrWA28Rf1DXr2+qJ0BuFibaFFlXnrOCi67Bvo4hw9MxfSW/JuY+pi9jkxVtjddr7OcEYDToYdggE62exq6Wxq4S61SB0a5i868CnBrG9U+dtBvH3p2SPuf4+nLZu+nrVYv9xv2mtqxMX25fmz4PMGch88XWdfpark9fbbT/kw/9Rv2HCIw/JzQ+LnfpM/PF57OJymm62l8dlJrH90nN42iLRsvseulZuV1PpzoArnbAo6mu/yNcgo/5PI+nJiCu3vup5ratZSxowm41ifmo5xJtEUVwkHakS9nxkNLEcYvK4+aio+alNoCujdbkoCiAQ+afw97/QYu6oxaEXcuXWFR9kBpjgbVtXarfvi6Vb1iVyizAajavTQ07Pkn1W1alCovEQnNZCSBYt2Jealq5INUunZHKF1mgLrM1me41/wVoq/xgZqow99WbdOvsLweyKowqq+4ioCzP+yn0vgqInAsAr4olb6Y6z1H9PjBoPt1D3LwX2CsEeuM1GoHCEsBt55RhKZv+rXwRkDbnFScc7aXe9Zrvvuyk8moqWRQnD/tdj23hAsDmvSlOUFNSsVV/MSBd4uRToPRT8K4gbvNq2aI5qcR/sAxYq/EfrvUfrpj5Tir3/6x8B8h8bRLGeXwqcYIs87sp59quGgUgGVUjx1rYDNORYBBAhsUaONwQsNsHU95/uCDb0QJtPWZglOD0EO03WIQGlsvJuuB59x8wSjst/ULpZwOwFWhheOBJLD/HeE7PQWnfo3qMcq7XDUIU9J8ggmOMBQ2wNVTYLud617R5qevN+RZ6M1KtPMrWyRbpwFopVqlQgHg5k1WZUT4MmAPGOuRQBoA7OFkP1DcXp8+mW0xPcf5xveO1eUJ9p3lPk2S3TbH4mex9vWrB86psuKnpiIikQ6MtKgeN9z8R/qvVYpaYpq2X3pR20FSuPfPitJoMZqeQ8Cwyjf1XXJv2krnskEKwU1boXqCuiJa5Gsgp0WqwTGvEel1nWsTdNGqFWM9g03DLfaleqkBd3CYrtBWj1iqAvVy8VLas0QPc8fvOuzLtI3cpFP9UTANcgG0skGxQTOZSQ7bSRr7SpTrTgFksvOfptF8g/N7r70tZNM5F9MaVQN9+bOH26wEsIG6PqKtt4qr2eu18DFuWgPUdPegKewBX1z2Ysm96NOWJbyq4haHimvvTxvNvSpvOvT5tPfe6tPXMHmntby5IS398etpw5hWpDAisomHOls24Vyeg7VffmrYAq7vpuXNEVe1m2Nsoe3P9xdem7aRABdjSMprofW7b6jPv8/5KAeUKwL3gKQwg01muEPgskVW76KR300QXqkw1jJ1ooSAQmZaxRE/bfL+5AxYT+1WJ9lpY7HqBk9YCev+Il1KuzLv8CdqhyQvMUrk5YLFfhBCoUOasolcrlNmYze2a4z9ZgIAqwJblA2G5yp9FwF6l0muJSJL8uf675o4KJokaOKIOrqiBJUoAvLhvPoat0PMVMT8UIa0K6fRKEWDx+CpzRhkgVwC45WMCS82D5R++C6zNwP5ZsFkElgFtVYBZLTBXDaTF5RqXa1YAZgHoYKgSpeAyi9FKj68yF8Wo5sKtXT4v1a+Yn+o/Nid9vNDjTow/YuY6Z2I+pqunvyXw8M2RqfGNYZiTQal+ihTtacMzo/lN7UnkuFS+Pjw1sAA3oPtaaDe6rCwPm9Q6oN5aB63UyrnCCaHJh2+HXDsweh0ml05ArWWudOvZb6b62RoRz5uRmoC7FpNNG5DVCrQ1uU+nOvbBpQvsN6G++7by3QyX56RWgC9uO/whEOb2LqCkHRIOFrEF+m3zZbSbwNsd0NjXCjQeBOCOYKa6gMk2z9fq9drQpu1GJ+aqC2MVoOfYcqzWiiWZy4cAx8Mud32EgXL9IDDaZZXeieFrXwaIYRoPAalHgiG0v8vlw0aX22J/hgE7CSA7lswFqEws3u8h77vzPScI9G4zkNoSINX7O+j9Bag8ZHsMe3jUOLgM64hBO7gU6Fu6MB0Gvo68H58ZO0bA2YF9PAj9H/1wvtvjOGAhfL4uxyc+79E4RgGAAepmx6ONzTpGu8cHS9cJGHd6zg6v3w70tnpsm++hZd4s34/vZA7ANs9t802CWs60A2JN705PTfOmp2bHsNXqvtHJoNlom+153f/wYmDuvfna3TgGvq+2mW+l5resct/GlrwzJXW8/Wpq1aaoZer41OyP1UCkXa/M1KBHZSeNTydg16iHZZNRSxheTSjeqs/eYfvbJoxIdZLY62Q8NSoRtbw8KjUb7RMBswkvAQjDpKHbP2Z4Ovjy6HQM23fMCu1QpKyPGZEOvgS4GYckpncMHwI0AEhYt1axAW1DsT1yklr0X2zUjLtasn/505xoSpk1spzqgaUmUQBtGnkf7D8wdWAe2mlFWtn1a7XHqRRCWi5gs5jerliz8AqXq4C0SqXTas6uOkLxRuLmBuXcepeblA7aAbgWLtlqJZmKe+9NDfRHLcBdC81JU9yXCLpJuapZya+JgLreqDZq4rLSbgNw2QrUdTBnxPUQTTdiAQ9rKXQEi3JQObtJyb2KdqlK6aye2L1JQHCjaI0mZdQG4v1aJdayR5R56OrKe97peDyZusb1S8emjkrH/bc/x3J9KX/pS6u/r9e8n77ARn+2EUuLne5YDbB/CsRtwt5a/HxpIfRZLNz8Lr/wH/zMIu+4OeL41BHpyORBqXNCn9Q59jkA+mngzIlt4KNAGwDX94FU94L3wl1b2+tuoNbJTbeCFiXNBmXg+mfvA4AfTk3Km41G84AnfGfPpKZRvVLLhBecsAcrGw1LBwGgtslDU/sbI7C84zKgro0upYUwutVk3WAeqjIB13p/7Z9+kBo+WZzKP56bqoC1pk8ssD5dlJrWLkgVH0V5RakG21X+wdupYfmsVAt8VVvcNiybmWqMnTRsOZ6/1iRdjb2swapVAHfFTAlV4gbK6NiylUlzp2KaHIMDbzi5TKM7mv1KqsKslc97zQllQsqjdStWQikB9iqxanXvvQn8TUh7XxdMO3ei+76eDrw1MmUZ+bPGOXEIaZ0P8CyenIrnvZKK577sROQ5XK55X6eCxVMANrcpJ5WqshTOdFKZ7qRi/iyZMz3lY75L3nkzVc7Abs+ckWqi04CFWOM7GAPMdS7ZQLZFR4ETZBlpRJkeo0VYuEIgLs8JNEd5NFo5FQ8YlkqcWPN6D055XPElgEUFUFeBeYtRqkSZjynK0cGlQOu+in6jU82gccA4to/jvFzsUIF8yYKeHvfCmFTaS1eE55x7hk5NLcOnWUxN9ByO29PDMXy+x0lIgElOjDIoS+RKNr/uXAGwlQo6LwK6yoZNTAWeP1v2ZMmQialu7FsA6BuA6DQLQ3PZq06W4zB7E2ZbBLyfmic4Mb7kfDTJPDnZHD4JaQDgVfSbkJqHT7ZYGqu0apGE8SoHNDZeeGNa+pOz0q4Lr08Hrrgl7dddp0hf7AoAqZwur0iKQNbl16asi642rknluvPUc8rnM6zl97gl1eg20ySYvFHsTQPjWoP+0DFqaZBrAb5qUVIluvTkAHL7z7o05cutzPM88Vz5yp8ldzySioRZFwqSLwKMKpQkG2n82jBalff3TjsvvzOtO+eatO2Sm1MekFZKB1jDCFZ098MpJ96jMmwls1mB187XXztfR5xs4fFZAtVzRDYV3qSMe52567pHU8HVDwKm3MG/uzJtOQeTqAvQvotuSJtPvywt/8nv0+4Lrk0tD2HIAcjdl96adusQlCXxYB9ddS7gWQSU7rmahs9nWHvmZWn9eT28pwdSqfinXUDuduBvny5EBY+9aBFpgfBY35T34HMpx8gKgChQPleqQBEmtDIWCwKK8+grC3r7XVocFGLv8rC6WfSVu5TjowSfrx9uxbiJmZEP2GWR2RRanFe9rmLzpoXONAsrZoG9Lw/B2FkoCRYu0PO4BDALYFc428IMgKqAH0pgmdIoxQJj5RZFNbpG1AFqlS4XBgicDvx5XInHFKleFLtc53zcokLYpjJYp0JZin0PBr5yGRAGpAVgKwtWDmteip0vA+rK3wPsjIoPpqfaAHQWhMXY+0JZdcUqmqVerwyoLBdxUhMLy6g4YuLqLZZrvUa1y5X2lZvP/gjMHZn9cuqyGuwQPtlsAq43SdZOkrvzxnAljZEaBI9KB1nim98cnWpNmC0mqRZuqnYajsNWol1W4u1WmM1Rdn1zQmY0Yeja0ZYd0OsxH/gz7NBh4KsNuGs2ubYCeAFCuk4CrgwAAbo+W/F++nLVMqBESXCxMiHQcVTZ4zCQEkAlQNcxQOsQQNIeoMjzdDjgh324Q0YXkBPXOzFSR51gPge4jgNih6PcC9wcBGgCFHVh7Q4BQp9jFL7E9H2+8r0T97H/SNwfwMswdwG0ALrDwTACasFwHfHFHTY6gamOYP+Mw8DcYdePYAIOA1IBrIKNDKAUoPEz5Z4Y3YAxSqDtQGyH7WGg8fNV3sMqDNvHXifYhGDQgl1Ugu4wjkSp1Pttc7JsgeBj2+lkmwGvvvQYAfQ6rSQOxnuKz+J4tMcJzOjwozjo8V3eYwDPLt9HsKfxOgfjfcSxBNoaZwNoVu8HFwGgS070IewC0toB0wDezcBok/s1zHorNQFsrUqfLUa7x3XOwdIC6YeBvi5AvGnaJAsDvxvMW+sUTJxm4g2iExqJu5vog5poiZonCeOUaH3UQqCVm6+JGLxepEKNANZmoO4wx1LHOIsLvfeqh7yYGun/WpVeW4G4tvG2HHsto4fYD9gQejcM7586Rg9Nh91+iD7o4JhhANyA1K7HYscwQIxWqHkABixGhH/2fx5r9XxqsW2Ny7Kg6uj5qom6a+iAGrFrbYBSl+DOYxpcH2W4OMym38np2kQ7VMdhVkHjUcpAUUacXEkPUgPQ1XFr1Qm/rCNCrtNAvIZupMG2jbu4iwmkE5hrkNdVQUdZI1epXrJ9vcfUa5vUCPS10Q+2e+0GOqRqyfvVQGCd3KgGgK5B3EMLQNeOvWtRpm1yuQO4O+r9tT3fJ9UTnddz0NXJfWqgpWvuDQTRzTU++wjH3YPE2vemRk7MGuL9qsdvBfbuTYfowL6YNCh9BYR8DtAdCzCG6fkC6/TFqoXYuRXpq83K+iQIh0gTQpLwNTAXzHQiV/ja7/frjzQit6L8bPakdFSp8IgF4eFX+vouXkjHX3kxdY3Grg0B4vo5ob14D4AGwHHeNohNqX/6ttTIZdvyDED37L3GfYCs4XLz8w+m9v6Pp075bR1DCMmHP5WaRz+dOsY/76T8osbiGMUpSk9TLQy8bgc2sC1AnUbbHZi6ZpNvNZasRtWhYw1pwScLUv2qOZnRtMYCazWGee3cVLfS6voDEzf2q/IDi5GPVQ8+BOJMtPVAXf0HhNSOTSHg1rgUGFJ2bVB+LTUPFpoPA8yVu23/pMEpx6K3wPvIe3NUBuhVAHFlc5xwOFBz7a8CGNuwcTVYvzJ6txjZQF/21JFOEADo+5i1mWNT9lvDsQiAyhyyFmCubC4QA9xVLHgVUAPoZpMrLJ6a6jF/lb6vaieBanqdklnYA6XUcmCuFCNXoHVU6ZtAy5v26Q9aPtkxeV1fUSn+xTSg0Vw+R9/PfCG4xX7jJQOGAm8DhNNizuikYhQ6wZbRlFUM8n7oaQtFCuUDdIWARZHWfeXa8JXGPoxL/lNYOt1lqvvrcYp1ax05NbWO8D4xYRXPjxXIa/Hmcl1/DEwfZfMBrwnhBcAGA7wvTEhZTwKSfcalpjHYz7HBxL2WSoa/hpkz105VuXnZHDTGCVfptHDAeBo74HkAQD3C44dOzoyalxAH42YAfY7VkNc9xvc8zoJ1tO9upO9z8NTUPhrj533s1RGnsKduDHIvC+RfFtz7TMoRsL6ZI37D7y4D4O5J+Vdgt867Ou0DVrK5oPOuVEIVHJ5z2Y3A17Vpx9lKp5fcQBN3Z8q69Lq078JrUgGgViASp+jym1OJLj1lmKxg4co46gvcZ6+2jlt0BFr/89PTNjFVeZ67iOM+x2PyAyQxomVdc3vK1Xe6CLtXjlmrfkDp9b6ngKnb0+pTL0kbfn8VYPloOtZraPpq4Nh02PdUTjuXC2yW328eY6QrAe7yAcsDANVu2aG7Lr0l7b1cKfjq+1OukS/Gaf8lzApnXZvWn35l2nOxhd71D6Y8XYC2nnVV2nDapala7NPXfcekJl15duhzvA3Q233lbWn3Vbd7b4/QCNJMeq/bHY/tXON7LvOZ7S/xnveIgyq6/9lU8oguFdjYhgD5z/mPyPc8cC+tnazPQmHsJcrAZbSL5crb+Zy2OVi9PKXdfEaNAoxuITBXpCxboFyfjwEuHqwVGl154aCRfsO+O71py8hpKl8B9F8ZR+s8ImUjCLImWKyQPhQgE8owcxUkYcXBtmlcX0JnWg7AlZgr8kgfco3YV2EBWAVcxbbM/fPf8j9/x28Jronr5di5KjKzakCw3rxXr/xZq5pR+9EcYI7sLFj7VZi0FfSJ772VAXGl/qdFFoeliz2v+aMiQJ3byoC9MmCyzPOVIae6RwDEZjKyxo8sSpzDa71OndeojHIxVvCPwNxhgXUHTUYdLPAtJvN6uo1aE1KryaXZyjL2dXBMNU5DPVsJNwmnbI37K6Mcxsi1qkc3cmY0Oyk3A3EdyjSHoMujPuThk+MI8NHlTbZaOYa2pRV12a5WfQhDdjRAGsB2VHn1S2XC9Mkq+jClRixPgLYAQcGexfgCC/A5fVsApmCVmunsApQdB4KOAlhHnFC6HNRgruLy8Y8XYbxO7D8M0R6Fog8rx3aiUoPhOqo8+zmWLe53CPI96OAFWDvu5HTcSeu41zqxdQJzOYBeaINOgLgARZjEkwxXvJ+DoVOzLxjAFp8vtvEZ4j0HgxHb4z7H4Sgbn7zvUYAx3sMXyjyx/cxrHFUS7VAmalWbb/OlHQZAjwBo7YBqS4A3q4b2uN02RhtQF7fFZ4rP1hkAzvXY3xa3Gx0B9k7uj9vaaSE7Ac4ujp4OQK1VKaYNO9e1CMOnZHr0g9DSvee40ERhCduUiJvn+zEBcjXTp6Q6gtMm/QsDyLXNsCUG7aJF6HIi6XB70xsnSqktmLdWJdNGwKyaG6eeW6+JU6fJn6tJyGkXJ88Rv592K6j6sQNpX/orwynLyehqp+NqH4ORE+/QCOQ1jx6MgRuSmo0mJpXGl07sb2BWqWZ0qWBiqR/8QmrX4LzTfTpGDcK6AV5Yt2ajpZ8Igb5Kj0qpjS8I9Yyt0SyhvUObnBY6tQBw1XKkqgGpegCqxfVOwOmIcudRJ7uDNHFtTCctwFyTnKwqYK6EELuMuLfqvodTLVdWPZauVshqNeF9JQdxufZQdXKwWh95NHUwW7RJwm8E7ioJzStkQpUbFcwQ1YBdE/DWCbC1y56qxe5VSLqvDYbPe2kC0jJbtzcBfK2YuYM0c4do6w55f42iIGq993Yu5i6fqYtO7xAzRFcf99Wuq0EXlEbZcQHmGsVqNPe6L3X2fyx9Sc+W/O+PvRzH23GfONgCT89JQOYoKcMXFjwJoAspQvwfQlLw5cbVKW1ckxKJwdd+21/5j32JsTouDPOouIzDFoWHJwCZSqxHX8akjemZmocpNw24x2Tu9fvehXkzemEGn7kDyIzhutHKdNAM2NVjDRt735s6Bz6RAZwHhzkuI55ObaOA7DHReqlXan/Fc7/ufaskdJizDgJynYwDBzFzR805sdhsomVrAObaVmL5Abia5Vbcy95OVR9Oz4y4Xv+xssYyEyxAV2df40ezUo3Jthg4rQS+6t6nsxHQW6CSUbv4DUBsivgG4EgZNQBbrTJrNUCX9eqQlOVYFlj8xm11AFvzsunA1uSUA9ztxyQWy4yLfVVYuQB6sS0wx+bJjQsg1/Hxu9i511L2m8NS1tSh3sM44E05yXHNNg+Xz52ELcCoiS6pIqRuUB2pUuIJMFdpbi18B3sw/Y1UZqFVNhO4ewsb8CYWcSrmgSg+bzSgSV9ZSC9aRHKQ7Te0T0juXr/1LIuDHEaq/D7R8H2QNlJKXeKISujZKvqP8j9TCu07UreBwUwEepcCb1m0b3nMBfmMBQHkip4Zgl0ZrfvBBIBuohK5EikAVQu0lfRWPutFb4eFq+yjtPrsS4J6AT/gLcBdGWauEFtX1v8VDD3AORzbCMyVDnuNBANx8Io5apI5foK5aMQb9HljGSpGKAOPp7cDUj2meujrqX7ktNQ8FivSd4LPMS7V2F8L1BX1HpO23yUb7RbMem/l5OeJy298NH1yJebo9idSISBXouNMhRaBpUqYFUqt9bqEFGTA3LVpFx3Z7nOuTnvPvSbtOvOqlAXw7cJabT1b+VVJthTzVXL1nUDZban0KqXGi6/PjJLLbkpVwE4l9qoG4KsSAVWgHLlX4Ph2AfJZ51zutltTlTaNZUaFsmyBJIEsgDEfqKsWz9ThOLcpSeZi7db//oq0+lfnp13nXJsabn88HZTP2eG2dkHulcwERRaYtTRrlVILcpgj9nuuvQDiDgzjtkuUji++Van43pR3LWZONmfeVfem7WdHafWadOBS7//aB7F196Wd5wFn596QauV9Hu090pz1bNohr3H3lfFct6Ztl99C3ydGBWjbobS6zfvdBszt8/mLZZeW3MO4AdRVKqcWRzlVlmg+gFYMoB0IUIp93Oaz7sVAFklIqOxNYxxgjXEll47ugID3LEaMfUbo/Ur87iqVmcu4bAPQZWHu9jLTHOC0LddarVIv3OIRbtN+LWc4ZtmCv0gv5DJa1kqEUzW5TyXHadkMelCynyIALZi6PMBuv6pigcy6AGlVGO4KxFMNwqiBZKnUY4q4U0ud52JfI+Kkyv8tWLoSrFoNoBVgrvy96bSuwB+iq3bVfPKORdg0pVjzSblFYAC5ktC3mo+K/HfLbKvMM9Xmzkqa1zKMf2mwhEYF4qZBdaQO0xf7q5VgG5RdYxu3/RGYi0m7HZBrtaptMRqtKpumKFnY14SJi+vNJqE6TF2tiajF/jblhA6T3CEhfc3stg30ci0OVIwAc8eAuM8wRwHi2iHeDh+2XU26mRixCfjLsHOASmeAHcxPALnPlr8HyK1IaS2xNc1YMHMdWKMAOzEyYM6JJEZcj1LpiduVeGh7ArQFQ9YZZUVAJwPogi1zkgnQFoAtQF+AuQA+rQwaXYDg0eUB9rBhwezFdff7bI3SkXJSnLi6t0eBytCdtWYAFU0OENcNMv+wbBvgLUBcK0atG+D9YTk33n+GYTwJUAOsBiv3hfG593cM+5f5HFFS9RydGM0Ac4eMNu+526By0OfM3McP7cQWmHM5tt3GlTC1NJvcm/7T4IIxw442YExjNHPhBEMaLGc7QHeQvqZriWN2EswdFhzZpeTbGeyc26L83YB1qwPeGgC55hmAm+sHaXS6uHoOcgR10Cq0YeVap76S2o2DmoZ3orub9aCs1kevTv/IRkCugcOvQTuWdmnWh5ReW5VdG7n82qyiOmxbAbXmkVrccE+2AmcHJ9C6YemaALR6eUP1AFw9xq52EA2b3pgVohdKCfyrAtDZ18y13IqtCyDXALjVMR3U9qYpkYlVqZRaLR+rRh/JGm7Revb3ZiezhmjnozxZLROqUvRCFWBVhxVrAZ7a3N7BpdcqkqBJ4Gkj51aD6IBK4t5i0Q0lhL8Vd9yXKu96gG7mngyIqwDiyqTolwhfDWDXgKFrxMjFtl6afuwLoFfiPqW3m+hdr8fmtbD6N3vdWuxe5f33pxql2EZl2FbMXLyXBjleAezasYYZkKnk2uYkHOCzQ2n4C+Xjr0xkX3JrfzEUoHIMWuWL1YgzqZQbV63EWvfE7UDUPUrHj6bPx/RJx7ky27SiqtX+qXH0i+kQUHTM//u4ieNz/62v19BprlqaWVwdpw39ku7sq/UrGXqAO7/Zzy2GAsx9bfX5FXH+caz+kYkD0mGmhyMT6N2Audbhj2iFpPQ0EOv2n2AOgAsw9wxQB7w1PHk7sHlH5v1VPXYrhvHuDJg7wjF6eCRg+lIvz4WNHNsbsAfIxz7rtwNgK+m2W3wGmOuibTsK3HxhDjpugjyoHNr5IRCAlWtYwRygjFk438S8ZCrTAO3Le1bhgFyNUmu98mqDibfK5yjlHi0UA1IOiDUsJXxWwcgmOQlQlQfY1WPRavRbLAm2zgq7DqDL9R6CnYtSa7B2AeZaPwIWAb8AbPte55LG0AWAK2VmCJAXtwU42/0qUw2g16jMW8XYkP3m8P8EcxWYuWKl2Fytu4pmBrCjAzIvl5C7VDJalGEg46RU5CRV8LYy0DtYP6aj8ukAqrJq9XSanWnKQK8Ac7RxAeaKGIECzOVZDGSTE+y3ONirvL+fjjPiJ4qJ6csGjASsRipFAnKYnxojLudj4wp6Y9CUzLKUzvZiXfZpmZelJV4hHVwVAFXeZ3wG0NUPBjgzrJsy9ON0c49hVYCqgmeVobXsyzUC0FW8gLULY4LHFCrD5j0/WqmXi1ybv/JhWMRBE1LlYKamMW+lg+MB2IH0UFr57RYynqV8W/g8mQ9AWOv1agc612D7Kl0vDjaw/yRl3Eky5ETA9GBouJDL1PtofPFljs2n0tpLbkv7tQSsUL4sAerKb6MtBVKalQBLMHM5F9+U8pQWS/WrLhFEfuDCG9LW0y5JO4GqnecBdkah/TXAX5WczkZO0RZgphygK8TYxYiSagC42DYBMG06jtTJ1izD8pXLwqxRpq1Sfi1RliyzLaJ1y8PklSpj1otTOfhYn9T+iNBgYPHAZbel7ItvS3ned7Zy8IbfXpSW/+yMtA+YylNiLWZGaHhS1wmO2D1Kw1EC3QdE7r0aqOsRjN99qeAG5dsbgajrlXOvUYbtQVdnFGbYOq7US+9I22notl9wUyoE+CruBqquBfCu9Po30Mh5nu1AWy6wlq+8vEMnoh3eb2gMg6Hbc82dnLnMF1FidZ8c4G2/aJj9uu8UAWalAF2wcpvFYMXYf6+uHUqt+fpj771PeRbA26cz0QFALtu+gqf60jNbKABzheGAVnLdzeW852mGMQuPwoF+Vxi6/IH+f/q85o3wmxg3PJW96vtnnCqn1y5lrit7B4s+fbL/h4GpK/afydYTOVtVsdy80aCyV++8W4eQaVHFCrlVo31FHncAMRHbOrfXI0fi/gHmAohVaxtWpFSbY/EYgK565bwMmKuzOKvD9NcEG28eCkCXH3MLaUSwcnX2NdHFNQCDNZ7jROk3Sq0nAFw3eIt9VfE6J/f9EZgL1q3ZirYJxd9icohtmxXiITqPdhNGqxVmp8mjVdJ4swmsVTJ5o1YTTUTInSaQJvqUJqzcQWCtFaptJkwOQBfXA8i1QK6x7URlBjPX5HoTINECYHQ4WF1KeIcYHo7Qh32xyoqfIeAwRihYoGDegsGKESApQFCwWwGEDoWR4aTuLcBdlDjjfgGgAkx1A6y439E42XjcFxi3jDkgmDO6uu7Hx74Ycb8MmAsdUIC5lU5e3tPnGMNg5rq8Rguw1ESXF2XUboCZOcGdBGiZEnCUSI1uwBmX47Xi/l963hgB6uI9nRgB5DyH249kyrQYPozZIYDxxGDcCG0hcNfimEQJNnOfODYnbzuhnQtNWwC+7oG5czkeE8AtRgP2rNYqo9YKpUnYYTwuPkv7whgnQF073VtnmDWWAL5AdavbWsOg4jtpVUptAeBaZlptA3Ptyq1dJ8Fch1VL25uTUjM2rg0z1wnUHaaXO/QW4wMwV4V5qyFir6NhqBPbUDt2AKEzjZfcnLrR/VM18NbsPgcBumDlmkYQ/QNszSOV0gC5DvlCLS9h6pRM64e4bSCdm7iZStEyFS9ooyNcslyWVoVYjhoRHU3BxGHeavUcDfBWoY9kySP3p8IHTMja3JQ+fD8n2ANAG5ZM6GUFrVs5AFVhlCt9lgFSlcBVgKnQvDXQyNU/qOSJfavToqyGgysAXLH2aUU3AGUiBUqNEjb8Ev0tS6TWd48AdpW335EZVYBeMHU1wFuptjqFN9yYitw/gF01tq5WTlOd164S/FxhVGPxGjF6rbK72iToN9HJtQB2h198MR0D5A4pszZEGRbIOzrgxZRGj0hfm8g+G9THeCEdwUa2CN+slFtXIgy7Uou66odvpq+5DYC9hyaQbo9urgFLVx/atFEvpqNE+l+YpL5A6X9lUZRCkhD/P9vPgbmvgLnjzD7hmI7f7FcY5a8C0NGMfMWB+bm54wgt25FXgM2XlVnH9kptIwDjoQ+llkH3+27uxoQaz92ZWgQcd4O5AHIZMKdlWZWcvFpMXQbMDceQDu2ZOkY847mAw3HPpzbP2YSha3mlDy0VMGcR2qlycJAm7ZhFS7z3zywoD1ktH1buOEwbV4cRy1PyzAOkijFsRRi2AHQB5uqAuVqr5wByYWooj5WziTm0bgHmipkRsjBjwY5lWdzWL1aCNQLMVWAkq4zS0MQBcjlAXbZR7HqtUmgDgNZdTg1QFyAuAFnsC/AWwC7AXJRba2j3gv3Ln47Je4N+aJaTEfBZTk9XCFAWGAH+4nkKaByLzbml5tUCpaB8i6cizHiZ/2YJZ3exJvBVgFwTw1LdW4wcEzESjDLFnN2VjA+VjA8l+owWWhQUKLXm+U3lKNdn98a2EZuX0MIFmKtkOKjRzq9a/+UAcBHzUfwCx/RA7BoQlfvUkJTzmHKtUdrL4n8gR6oSZlVfi31ArnEoLdIL+jg/4iT8COalp+PzBGD3eHRdwD7SyZX0xt4DaAHScp8VWKuPdE4vYb70cI0MDjXDlcsDzI0k4VFirR3g5EuHV6gNYPYT3LEPKck9xeUJoJX28n6VcOuAuPLnnYCfpgN8agSX6nAxHk+nNReL/7iXE/1ppbjbtO16oE/6fODE1P7koLTj/BvSsh+fkdb85vxUqK3hXuzbNtqxQuxcsGA1Nz+cAXPrOT23/e5SZdYbgatbUiVjQN2tSo7AVpWWiI00aoVCqQ+ci8E7h7FBWXWHvtx7zrg4A+DCBBFgLhi7igBt9mVdeCW27bJM6TbKubmAX3EweZ6rRLmyMLR0nKjl15ufGBnyL7olbVVuXfqdU9KS7/467b74Bu7am9IuTtliOrbQy2UBiQeApdyb72d2oJXzHsvuVFXQYafkFgAKCxfgrZh+rupWfWJvV/a0b9eF+rYae6+8K+Xd+DDjAxaNTm/XNfemfd7DzmscGyXgXLrAAjl++2jkDgi2z/Wa2668Na2/9Ia0RU/wjS5vBuwqlUoPDlWx0Xmo2YKgSmRMFsZxB8C3CfuYYeiUa3cDhpuxk5uMA7IBi55QfqVjrHx+qO9WKRWgy+2JTX7sOTmFGDzsXHFf0TNicDK/W7FbBdIBCvW6LaCnLlJuLSDLyXYOyWGgK3eOCoYuTBIltHCFdHShpSsODd1CDDJcEkAuGLkAc20wRDMypYyrNcBcjnNbqcsNqmC15pgKoCsDtICsUix5UbjXtRGropurXRWVAPdbAajZVtPelpFnZMqtWLlKrFzDctrQj+dnAF1dmB4AugBtAepiBMCLEmu8RmHoYqMk6zX/CMy1v60EZtJp0OS51UTYLKCyxfYQ5q1LCfaw7TFOqw6rwjYTSIeVapPVb53JvpUuJQBchxc4BuR0mUBboN0mJ/Am9GUTxNuu5nwIk3U4mKNMqXUqMDftP8FcgJUu5oAAC4eU845++D6AQZhKuBsarYOhPwNsOt3vKL3c8TAK2IaOLqOlo7frvhyAqfu+YZTImCVo8eI+n2MQAkAFaDsh/Md4OQllGDJg8ARD5vY/KLMe+xio4zr96pOPMyewI05m4Z7twPoFcAywFs/xnwDzZPm0G8jF+4nXaQoGzGsG6OxmF7vBXAYIhgkjgFyYLgKcYcoCzB3x3o8CuocYQNqZD7oBWQC7OIFmyrXuH4AsQFsz+jfuE+AtgF3cLwBfbAMAxr64vR6LFqAu7he3nQCEmD9RBi1hTmFWOQHegMd53r/rzTRxAeQ63aeTbq5Fnk/Tm75rQtN2TEC7bYvokYbXlIomjU6NDAot3KqdU5RQJ/u9SO2uGMXcoNl4nVYsAeRqXuLSBOACxFXIMSsXslqrxNoByHXRz7VmSq60cli2pmDamCDa6ObaX3Ib1q1xwHOpDmirfp7ODZirsa0k+C9jYKhUVqzX2LqFK7WBmaEG41aBaSvR2zFH0+58gZZFSpulrpcBT4V6ROZKT88HqIoxa6XaGJXKPSqXF1UpSLiaJq5GGbXairf6zgcAsRPbCplXxYBc5EYVWgGHQDpPd4j8a8LddgNwd0sqv9lEfePNmVGiXVGZfTVy6eq8Rlwu1LGjGKArxeCV64lZcRLwVUSJVgm2GrBrwhR2KKMeVAqLEmyXfK/PxJQcUyJrc73uMeydpPljnK9p5BBbDlkMZCdge9CxadKDtUqXkyptueofvi3VCxKuETRcZdQ8CVzq31qrt2sLbdpBTeGPE/t/bVH2NQ3W10oKCXv9Nd3ol8DcV8qsaYN4Hq7tQ9yix40ULHbEgVi4HZWRdFwf0aOhv1NyPE6De3g8I8kITMdguj3MXDMw1wzMNQNzzb1OgLkosbY8A+D1OlFmrcHO1bneAcx1DsYY9n2Y25DucPRz6XAARCXWTiXc9kmOATDXporQzqjVZm46ZO45Su5x2CKyCzN3hNj40OqYLGnIAKhC7GE5Rq6cPq4aiKvD2FUDeuWAVCU2rYFAuc5EG4AuDAz17leivJmDGQtmLkBV81L/N1q6AGwHAMlCergK8pNiC94S+wpUMWIEcIvyabBxAeDKvXYAuCiTBiCLywHg4ra4Hpq6JuCxjNEhyqxFSrvV2MSKecpCFtZRjg0GL4Bggfm7kIO2nNMuHwOejw2vlLdVNQv4FHZd8FoIwUkj3nZyeH1aKhY9ki9wu0Q5qjrAXLBz3NERv1PATV3C6FNsFCiz5j9PQ/fi0FTeT/7awDHKlEqZmLlCfZTznmF44D6t4wZtVNYM4FaJiSvDuNViwNqUVmsHvUb6IGrEtn6wsu/zPs+jmECgKu+pkYwSok6eUxrrq4wcLBxDRBXjQ8PQ17BpI9PeRzkdlW3LaLXqmR2aR9DWMUK0h34OqGukl+t6yblnvBMig0XWg3qXPsUNj93L19e5EONX1dvJGwOY9zDgcK/WXg/0Tdl3CChWYtxL+J/DybnrSkz6Pb3S55jBDj2ed58vLPnn56S1v1b+VJLcB8ztOOMK8SL+p9ioIlqynbRk6355bqbcGvtKr6V9pbOrAnL20dYdOP9a+ji6tAuuSfuVYPNo6PIupLljdDigV3ARoFbIUBEsXRlWLsBdsHZ7zr7Ua13kOWjwwgiB4SpjlKgGxEoAubyrbqXVM3QyyTpb2fd3VyjTXpZ22GbpbFKjJLxHuXfNaRdkQF0eoJRzA1B0nblOF506msDq+3pZKGpThmkLMJd7zYNpz0W3KxeLU7maKxZjt/+Ke9K6M65JW4HF4tt1vsC6Ft3zDMeq+94o9BdDuUOHoGxl05yM6/bJzDaf4SHPdqsy8kYMXRatXy6gt9P7qFGW74o8O6XXnUrYO7WP3OozbTa2u7wXk3kAA7kXONzq8wa4y/K8RY+9IOdOxBK9XJkybOHTgosZPfZzv2bR1uVi6PKwc1my63J17Sigac6WDpAdEU+MbgX64+YhAQ4YBVITGkiBGmXLlfivHFCCzaHtjv9PjYpiqfmrCMArF0USgK7W/Bfl1rge2+5RhpCqgmcCzFUDXKVhnLCQraGZC4dqOFbLALcS2rgymtvuUQrIhX4uQF0wcvUfYQGNBo+rD80d0BbgLUaGkfPcsb+ZmzWAXV7ErFhkB6D7IzDXYPKL0WjibQbiGmzjcodSaifg1m5Sbo/LJqmDgF0mP0pptVHWXOQ8hU6uDb3fFUybD9wOscYIUNcYImQA7wgglwFzatEtDlpD3O7+J8qstGdGMEJRzjtIdN+xOAAX16X9AeLagzkKfVeAG4CoG7wFqDvmRHKiZBnbEyPAW9w3HhtgMEBd7Iv7xWMDhIU54YQmj55tjbgR47PQ4zlhHUGrHlH2PbL8fVq8ZSfYOfEinys1xW1hUggwF8zhCd0ewHWSkQvw1s0MBoALIBejWz8X7+GEhk7EyEmW8bM4IfosRxg+Dopt6QjA5Hgc9vmP23f8faAVqOtwvJrnAmueLy63+wxhXggTQ5glmiRRt3o/sf9gMHvhAHYcYnT5zG2R88dRXINBq1MSjccc8b7jtgCLbRnwBqgxMQRwaw33LRBXzx1XT4PTBAS2eXy7k0WrVU3DG1xqESkiN64RlR3ZcA0xpHNX0rfVMCc0caM2KpHWjKaFwLSVCVWtwcK1YONaRZA0a2fUCri1aBDewPTQSCvXatsMxDUAeI00cE2D+xhKacM4SjODA1V2WujfGjBv9cqomVIqBq6Sg7P0sQdTmUT6MDLU6XlYq2xaA8iFy7SEgzRPSbPwDmAOgCtmQigCmvJuUrK46dZUIHCzSNBnic4QMcqUUKujdGoEcCvTF7dKZlKV7hwxqmNLk1IuX6pYS6iCjIC5RyrQU7Jci6FqLZEqgbkigK2gh8gBQK9Esn7cVmF/sZZgBTKhimxLr78R2APqMHrlSq8VgF2V9xj6unaO14NaJB0RxnpEo+3DSmJHlFa7gLtmOrkGrZTagdbPuXU/C7cu80O1Zup1jwBGTz6oNHw/EAcsCQ9u0uqu/uHbTdCAnLZdNY97j1i6CqCuSVP2QyMxeswpX2Hck/9vIi34mnbuaxKFRA6QGCFSxJIYnzFAfB4sdji2/V46TXKH/cePEhIfkWh+BMA6Mgl7CMy1v0Q3N/jhDDPXPugBsS33AtvKrM/dQQNIH6fM2gy8tdLJtYWz1Wh78eHUMejJ1Db4SY5jgFWcSdvwnhmHbFdo8Zgg2ib6vK8OzIC5TunpB1UNDpp7Dlppd5mcD1rFdjFztNGu1IboGJsWMSE12LgAcxlAB8hFfEgNYBUu1mYTbaPYkDLlkApgrHO1CRpbtg8j113qrJgn1gKYa8DkBaALMFfMPBIjDBGho6sBzKo5WQPMBUOXYdOMMDoEu1akRVfo50I7F+AuAFqAuXhMsHEl4klKMYIZ4OZxcZ88ALHEfFyGCSzEQhbRnJYSdBdi5oqw4dUSA+ro5SqwcpV0cvXvEGRL9i+eMCnljmB4EGNTNFzpVLm1jL4oWLlsv6sDWN8CrFyZrLiyARgNcRBlAsorhYiHZq4IMxLGhxJsWDkAVgl41TAYtI/C8Bu1wYI9NzYD5hoG0a8pcZYrmZYoc+YFE6fEmt9T+fk5+sCewzPMXDmNXIP8t1KgKw+7V0Fr1zCYo7evLDHuyW13K7MpL5ZjA6tfUIoVyVHCCVmGiaumzWvHDB4fTd4B3NUAmQ19RBeJOanimM0n1s97wHyD3Wt+0Xu4T/AwBmqP3s35ojgO0IvtvuyutOcSejgasvyr/L+5PMuUIBtv4wYHWgplsQWI23s2x6ptHvNAPqfngWDjjFKl1XJAruqGB1IznV1NZLYpuWYDcxUYujJl1mIGiGrMU63yaTBw3UxcALpuUBfbAHMB+PIvuYZhgnECGMrDbhUAesX0buUATxkmLJtBIgt7uPeMq9MuhoW9ZwGJ59GpKbfuufjGtBF43M2AUCFKJB9o2qZ13U7atkp6wObHLaIdk9AF5t/MzUovmI2F28kAse38m9P6s65LW5RWd112Z/qUq3XLJaQOj/SzYPT9369rx02OGWZyH+C6D8O37zbl09DMKYXmK6MeoIHbBYjt1Klo761iV5RT6xllyhgc8pk31gOjC049L31wxqVpPVC6G1O4Xwn2AIauwHOU0QUWPypYGojbb99+Wrw8+wse6iW/7mkl157pgJy7Avq6XIBurzZtu4RG71UxyRLWnKMrR7Yg8P1io3KEWxfK7swTOpyPpSuNfFK5pq2RlIGMyHfu2oOty5vit2zeqjTXhVShROk1NHOhjQutXLDdWfTfUV6tJg+LkTFCRKWRhr7O3FiccaN6DvNMN5iLbLiicK+aT6rMPeWx8LNQrDKvNCvBBiNXFfOHbWOAOc9TcxIcVmPmwlhRBWDGqCUZqWWC6NbVlf+/NHN1cpsyZVMTbz0QV2tF3gjUtdGddNB8NKPx43owcl1iBzoEB7eh9VvRkpnQTrXohiit+aAtTvAdTviHgI1OzE+zA9HpoIST9VCEENNvtThojUBfmwPVBYQcBlICzB1Ubg0w17EYmyYE94ReK4wOoRULMBemg2DbIm4kGLcTAC3crjFOADksF3AW++P+rRmAGCVaESAnAd1R4bkB8NqAoACDX61luqD9+ZqQ+ziWLMBcJpcNS3hwacSEhAGAo/Yj4A4zF7ltLcFwAU11PmuMAHCh34vSbezvZubiNTJxKCfNEcHixejWAYbrNJyvx+XEhW4wgG2nkmaHgM9O44gy53GatS+4ez/zfroch6aYqJVRAlw1AlVtQFfsD8as3eX2iHhxucvnPxQlbCOA4OEAthmjAwDqxxzbAIvH4njGMQbg2nxvrcBim9EKGLZYvTQroTbM9J2FqcFokdHT7o/QabQKZ2wA4hpQ17Vo7Jrxw5VPBX/Kiiuna6vmMm0kQG21r9m2lg6uUuxIw+gBqXMifRMHa7tG410vj0hdoYmjjWumhWvUiaNKJlrFC08olRD703y1AXMdIkTaAJXmvowKL3B70sE19Jad1osxwKgB3soBuSifliqjlmtlVsUlWql9TFUYDnTgKMOGFWkpUyKVvFT7rhKJ7kUAV4HWXkU3KkMqmZbcfIfyKHDmepRNa+Q1VSunlmgTFoAtktwrbqQ/s62LqIFbgTrXS8URFFx+fcq5RCAogFYFsNUGmLMt7nGdSZlbDaArBdzKrsHaXW11foXJG/grutIKH9CLUXoS7FVqeVaNpWvEzLVqk9PC7dqp3NoZUSbAabPScOPDD6UGo/4xbtlnn0xH+jA9yMlr0SWi4VFam4cZL4C59qeVN58AkB6Rc3UfAHePMuv9JuoAdQBdiXZfxaGn0/O1tT92Dot6BKD7nDD4S5PWVyaPZIWY6FOTSJKvhGofk7kYeYyfWwhFjE4rxrZD6f6w//kxIOoICcYh88mhiVbkmLQOJdHW4Qwawx5JXcMxjVi6tn73pRbO1hbO1hYgrvW5+ziI6YmwhB39HuVi9XmHPOUxIl1k0zUP9tmH0QaOoZ0LMBd6OaOd4aKLJOQYDdkxzOBhk3I3mDtkxXxQllMLVi7YtjqsW8SN1AJRxcqsoZ+rBuJaV1qgRUkk7mM0ul83mDvIOFEH9O3n+O9m5g7QFEd5NcBcmB2KgLh8uuOM+QHYihJsaOkCmAXzFtsAb1FKDXYuwFyMAHrBtO2fMjyzP5i8AG8B5k4wcuGwE7OAkTvB5imtWlgXW1iXYOVKLa4DzIWouzwWajLm6mYArdrPVQNzDW/R4WiBVziWZk3gb46uLIUAXRlAVzZU3IjQ6vzQySnj58tPLOsr+oKjtfRF/+O+YXyQESeOJEJeI5Kk9MWIHKEHHPwaVi1iRxg95LZVZcqbDBLAWlWfVzJ6uSosWTFDQ86T3ITPCPxWdo0IkryewwTZYk8eI7vox6WrzLr7Pnq1Z4FHrFwVN2wp4JYPyJWJCykTebIX47NdptpeAGU3BmzrNYCY8mO+UlyhaIty2r1SbslcDFJxABYjF/tU+QRNKRax+H7gMIwO8tTKgZnSWwAFIv8AcdnAXA4W6gBWbr+MtZIrlAWVMgsAt71MD/vO6qFkyokKvAVwi1JrFeBWcd19KTeiQS62AMNWlWHpDgBzMYKZq8WK1TBFNAM2jTLmapU8azBtwcTlY94iliQy5rq1dAHqirVULAHk8pVo93O47on7AHClgFyVMma5z19Cu5Yj2PdTJojVPz877Vb2LXBMtgNuWzhNy0WIHHYc6x7tQ+N2e9p3ncdi5SoewGQFEHMcd12ttOnzbfTet11xFz3cA+JYGCRo5XJv0mPXcdmHiWtT8m55Rnj0XU8DaYCcUnOxSJEiz5UNMOYCc3lAd67okf1iWIJ1W6e0uprxY6/rdTL7mhgX9svVW6rE/J5S8ycXXZd2CyIuYnAoZ4wo8v0VPyxYvac0AwxeCUAX4C4vnK766eYHkJPZt08JNti6EgaJEmaPLB0wdt8NVOrrG23PcrQIyxZUnAPQFekhW8KpnUuGkkeOUjFuNO2/iqGonjqVpBJZpTnIhyKMdjQ9KAlThP9ROYwSjFyAuWKkVKFKY577xOVKIcEB9OI+Zea4egCrBoMWYC5TAlVm7XazllsQxqiySIwya6VtMHN1UVZdvQCT92bK9T+OcmsDk0MjMFfN4BhxKBXRfEHJt1y8Urhrw5TRSNffqBQbZdgAdX/EzDUqmTZb3cWot6qtBe6aALgOOUhdMpTabVvc1mq0CwtuM3m0WrF30Gh0OgBtAFurE/yJrZM8oHAEy3MIOIiJvQvAOQLMHApQ43obgJAxPwRbh90KNiriL6LElwFt3JSdSwAMnQo6gJnQa7UR38flEOOHyzVAX4bFi/w1+7qE4B4CvA4DPYe5L2NfaL3aaL8OBqsFLB0Blo4DcscBvgB2AfKCjQsglzYSc69bQS8XYcQAY2jwMszcB1g4WrllQB4w1wUkNgGlDd5/lCiDcWvweRp9rgB0AeS6S6rdOr9g7LoBXOjq4vIJZhCT5scSAPCwz9Ll/XYDuQ7atC6f+7B9RzP5bT5DGEKUPNuUn1tme30jrh8K04L7droc1yMXLkan5zgIEMaI+8RzBTiM5zvmuAU4/Nxxi3y4LvfpAO7afZa2MKdgTpt8p43AeTNtQUsAVgC8NYJ/fc9hdOgC7Nr8wFv1x2t+FTsH0EWgbwMmrgooqxQTUgPMBYjreFnEDaDXgoWL0TZOjEYMoK9Ns/FwnbYF8KODq+dKrQkg1/sxNnWiW8L9Wvlv4Tht0aqsURBuHaNCRIdE/EZdTxo2IK5WG6yqR4A1zZlL7r07FWvWXKY9UYV2XhVKpVURHRIRIrcri2LeSrFupVi32BYDboUyo0qwa/85ALdCfR4zuVKYtwBvRRLdC66wGteSpwSoK7Otsr/6BsCOkytW0wUCP3Okw+dfeqXJ/Qa3WRFfd1OquNbjALoyAC4uVwSYuxJTp6dk3iVXpEKArhigC7BXAuyVA3QBAiuVYatvvy3VYhIrb7PV67BRabj+XvlsysT1PmOzdmANPnv9o0qYdIGdz2Lxej2ZOpg92oG6LtvDtISd2n0168dZp/l17T0MEA9h6h4VE8IYUQPUVT50KxYTO9fL/fpzjip/H540Mh0jDP7SxJVMIokj/Gvu1s+EBR+yPYaZ+/LTj8kfPvCf9hv1Pz7qP/KZSekoZuwwt/Kh14bI9BoA0PVJB+ncDo1+Kh0Z9UQG0HUOcrIYgKnr/0Dq7IeF6wuUvqivZB+jH7YReOsUMhxauXbb9pHPpM7RAKvnOvxq39QlmqT91X5c0SPEorySvhR0/gXjxlFyjsN0u0ei1Ko8EWAumLkmq+L6mFytiIOhyweeioGnug9PhPdWYtMKVSIqlFcbZUSVAEy5mLA6Ltdg5vJohwNcRdTIHhq3XOCtXF5c5MoFMxcGiBwl1wB2lbSDYYAI1i00cQHUAqQFcIvLwbRFabVbP3eAXrn7frGN1wkjRPfjAwjGeyuysC620C4GXAPMlVlcV8SEHychi+h6c0P120pCUzAMr9s35a1UORFo1dc4R3vAXECtkFC8eDDARixeIkexUDZhAYNPbMvEklQKCa7QvaGCm7Uywn85WSuH+Ex0c6XYryrsV/1Qx45e7sDjzBBKmeFQrVFWreAQrcoAOVFVQF/p88wODA4B/OoweWFyyAfeNinfbVfuq8bO5T46MK0FsnbfHV0DyC+wbAexbS1eq+5Z+WHYmE0WS+svuT7tJuLfjmlac85VafW5V6ZPLxSpEfuVEvfRra09//q0CfDKv8NJX2eD7lF0JzYKgMu+FogAxGrpxupuFy8kPLdUqbUUoMnGcG07ValTJEl+sHAAUxZWLsf+Chq1GsxUIzDThIWrdjmYuWyvt+eMqzKAbz+n6+4zL8eWXem/7X+PnavwfoOZK4v5AfuWqxtE6Oa2iiMJJ2uUXmN/qbJoociSLJ9pxxmXcM7Szl0c7lJAjW6uSPBusdJjHYDTCgAVA00f/+a8tOyXZ6ccZcyj/YWFA9uVAHDr82KfBnNZP8ltjEHLEwFShN3a0OP29LHjFeXMclq0KHF+eE6PtAUbeSC+D9/BTqXWHNq5fTeYfx98MR0Bthuwpgfu6ImJw/Yp01ZiRquMfKBxn+MQ+rkdwOFOIHHPbfr2KsGu45yN8moZYFb+cC/PfUf6RLl5I7C6wzE5AFSWAHClDz+nfRkwaASgqwiNnNJqvN8CIK4omLhg5O4CQgHCLLl7xY/S+3G75jzwZMpilMjm4M3T6ixf+7NoxVag3Vix33Kx33Yu+UAuPWjBUOHXsker5JDWTCZNAOaKBNCXc6lWk4OVAHJ5ust0M3MB3EqcB0Mr111ejXJrlfNktXN3AK3Q2YUBoiTiTYzIlYuA8cwQT1JNqxtgrsJCMsBcXG4G5FrXLJRtp/WY/3IRI0QDrVx0saqTQBHALaJPThiazB3+2zXm0xaa5EZMYJRfq2iB/7idVwQAs/K3miQC2NVp+NpEhxFg7lB0gCAAbvtPEKesGu1z2HzbvMhBk0d3aTWAXDNLfLt6dAC5GJ3AToC5Q4DLQUCn1UQTo92BOEhcGML+YKM6gnFSzmsCRloklHfIOYtyawCyFkAjRjegC1AXI8BcgLYAcYewZ4eYJg4vBcB0M4jr8RxtuhccxPIdCTDmvseAvQBzUWoNdu4L7ryIVkjrP84YHjKBukaAui+Ju78Sk/LlWqUkpowvdHL4zP3j9tbuGBKXg5ELYNatjQtwFwDt/zJhnAR0Aey6799dfg2t23+CuJOM3P8FwgDSQ4J6DwbjZhzGokXp9fOIcsFIxrYrGLcwJSiBxrYdMOsIls62zXGNxx10kg3t3RFM3XHH7nMdII4rZR8JwAcgtkXp1HcY5fFgWRuZFhqsSBoygA5wMzr8qDsBuYNAXWcEAQNyTajqttfEQdDGHZqqDB/7sHR1QFpdADRALRMlEjEhYkY6aec6xooXYWpo0iM3tHDNQFwD/VuwcFU0XpWAXMUzjwjwfZjzlNEAOKlXQmwQx1FLF1aBkSoHYKoZF2off0QJFesmwqMUiCuihcu/3URuFN+JadPSJsBblEsDyAXrVoSFK74pDAsn2LdC7WgKBX0WA2fRK7HUCOCWrdyRK9G8FHCLkSvlPVtLnkKl1IIQGAewkxkVuVEZpxrRcqy0cy5wIrj48gxYq7zmxlR1LS3L9bdktjGqr7s5s79UO6ACwC/vosuBwCuVY67OjJKr6G2AvarrlUpo7CpvtmWQKLvhhgyga1QqrgPkau7i/hRn0k5P16KsXPsQ88RDstoAuMOcu500c82PY/WUWDuwc62P3p+aH5Azdx8WDHPZqb9rJ7au7Yl76fGwd/qzdvR+OLU/95jy51PYUKVM4PuIXMDjWPjPaei+5OD6kus6SqvBzH2+4WN5c6v9TzDbOpscsfD4Ekv3FcHwcU6vLnKMg3RzhwCfw68O4HDtKwKF5m3MU6lrJDA39OHUpuTaMeihdFAniE6l1A6jBbBrUVJtx8YdDBcrB+tBpdVDjA9HJjBovCr77/UB6eiUQdzQ3qM8zC8Apa+4S78UR/K52IBjNC1HlVgj2LzTJNuEfQswF7EjoZ0rVgrNxoyVYsyqsGOl0R7LPJhPWlJlom2RF1WuGhHZcNWCeQPMRbjvCabsZaHASpRAWxkWLrZRXg0wd8DnzQ92DmsXpdYAZsGoBQsXurlg6AKgBdvWrX0LZ2qMuG+M2B/l1RPAEQPnviUZNi5ui/sAUqokpSooGTAniiVE3bUkEdWcrBVTgEB5crWv064ZJeM5OfV8PiAMOFenhvz+MWjjdCcpCCD3DBehhvExCp/FagllLdU6Kjo6lPRhgiBar9U2q5qAvVi5s/g5ESl9afzEguxThivA3DTQxjVxklaJHClXWq1lZKhlKihmbAiDRBmHao1WWtVAXoWy536gLTfKfsBcDk3bWkzQekxZtnJgPVNDV3/uWd0isjlD98tJ24fZ2smVuTO0WEBIiPr3XntH2qV0uSm6DkRZ8paH02basdW/ZyS44g5MvLZwnu/AdQ9kQFwJx2r2VR4rb62aY7UJwKsAZIrltpUYeRfcmPbpfJCrZFkuXLc4XKPiP/IxdpVXMyNxcQYjV6a0GnEl+eFwxeIVyWbLk7+WrRTbzcwVcLCWKSsW0b3la+mVTQe3H0AL8Lbr9AvT5l+flTbLmdv9+4syAC8YubjfLiXIDb85J20D+HIBomImiUKs3F5mgt0+awkwU00vlqMqsOky3RqA3FydIir0t63QKq1QK7LCJ5QrHbuI9ghHaCEnaDYAtMIC9ROhxR36an81dSbTSM8076zL0grs4ubrPB9zw3bgdgeWbheHaxhDmrCoJUrUWbc9CVBpRRgMqhJ2cbB8APM+7b92YSW3KUlvEVmy93aLa7l3h+jjGjme82jktjoOa8+/Oq3DRm4DarcrP+/Cah4A/PYr1Ua5dTdwut93HWxcsHLZAOcB+rlcpdZs270MFjuZIvZiJ/N1kygE9EKPl+OzF+qQUaDMmidhIBdDl69/bYGeugW9GSTo5yJuJyJ4srU4zH9JdJCQ+YLxGGfa7jKVxarInqOVizy5YOCijBpl1bgegC5KqxXAXQbMYeZq+QCCQcsnM8unYwvnaQW2rEJ3mOjokOn4AMjVrZ6fAXJRYg0DRJ19AeaaxZZUKr9WYOqiC0yUa1vo8RvDVCFKLABdgLli/+syspUAeU2i00KjV+m2Cq/9x8yc/onNUs1bAbbYNii5Nth3gpkD5qK0anXabhXYTItSL0aiVpJyg9V6C11KNyPXRARfp+wWgO6gEl2XUl0wcwHiAtAFK9esXBcsT5RYI3LjIFCUyTgDNgLMhYO1dWEE2UaI8OL/ZOZOOFvdBox0A7kwSxyjaTu+3ElFi6vjWmJ9toLuzYjrXe97fJRsbQPMHcJGRSkzxNpRhg0wF6DuizBGrF6WYeOaw+UaLGIYIjLttoA8QC5abX2++gSYO4hZCzAX5oaj9G+x7S6vBkDLmAsAuhjB1HVr6ALcdWvs4v7dpdlg6dqDGTs5uk4ybR1y3zrlvh002nVgaBcAGmDseJwoAdIYAeaORQu06K7h2DaZyAO8tQcrehLMBbiLfZlxEuSFgaFTPlzXu0q08dwCRpt1a2icRswMxMVo8iNuVGKrD1BHMxCmlgDuh/ygDwPxB9+iF1JibXyZM8kfokMw8NG3lLf8Blq05QpGrgFDVyceo2ao9leDOEs1aO+iUeikp2sIABcRIqGH06+0VhZadW+r5GfY+QG5AHPVWLl6oKRBCbVeL9MGmrHQvoVhoRQzVaE5fRVQF1lspZi4IuAt/zYT28030r8BV0BQwQ10bFrbZMAbIFfocsG1NwNw0egaiAvjggmuOMBcgDZxAGUs9gHYsvRPjH6KxSafGNkXKrfoqxigLs+KOR8L1615iZJJtlY8MVnnnn8ZkAbMAWtVV98oV+rmVOv14nKlRtqxrdBYuxvM5V94eSq8+EonkxNgLkBgxdVYPWCuCpiroqGrvJHb9cYbJcxjzoC5KqCuzPUqjdGblWEbuXQr7qWruZtD9eH7UgcTSBPwVhMl1XuVU+/nlL2LXgfIrQN4WzCYHZy8zQ9i+h643f0fVJ7F4L2AwdMtoqUXQIchbaVx7OQ47hQlczDafZlEvhLn8zUTxFebMdpbADnO1i+0y/oyzEIfY7sFfycs9BdWkwfpudomDU0HtfU68trA9NnkgQwRfZgYnkydIx5JbaJKQkPXNlBZVXeIzpOjzbYNuGvXv7VrFH2gvLoMGyeI+BhQ+PnrgwUcD0nHp8nHexsLoYvNMYatzy0+P5fx9JXJ7zNak2NKFQHm2rnLakO7pnQaYC5cq/lA2D4gqwiwKgK8SjBplZH7ZNQqgdRzpZV7viJu1RqO124wFyaE0M0VYtYimiRKreForYpSKxYvAF2RUmg1di80c8Go7RVJEoAudHOhl+tm6QKoBXiL0muUUbtDhOMx8TqlJ28PcBcgrsg8HNso/5aJeipXUq5QJakw8Ud+Vo3YoOrou6ovcdEEQO9lQHCc9zVayyPdHQ6IG8nh/Mvrpx8xk0OOk13O04CBuJ1olH5AiSrLNkez+cJewdid6KNZrAl7zXCttgZj2TSoP4CVyaNZKwC6CsSDVMiJa8S6tTBDVDFCFNDEldLWlRnhdq0QMZIBcUwGNbLfqoG5Eo8tZqTIY1TYfefTaQNWaI2ojR3AUim9XKXstGydDbbSnO1WmsyJ4NsAcIBADpdpiRiQEPXH2I/p2aO0V3EXwbxS4CenX047drXfvzzCxwFCIGUvYFaibLgf47bjfLIG7FEddiiAXC7mLQBbjlZWWWeLGcHsVV19byqWqbYX67aHwSCXTq0QeOvWzO1hftitBJsH+BW7f6kg3iJMXi5Atx/bFeaHIvlyeUqKB84L5o7zVZ5czBXBxMXlAHKRNRdgLqOhU07NUZ7cw0SxB4t1wGfPxqbtA+Q2M0ysMwdtN1ftoN3ddRsAReqxkwwkCyu113d3QP/WvVp67QvWSghvocy2Un1c64Y79nrZ7nz82bRbZ4VWfXc7J09Lmz1m8eU3pBVKwqt73Jk2KSHvERAcgG4TpnKHmJKddIa7AbusWwEn31OuETEuewDbvY5nltiSbGXnPQDdhktvThs9T/njfdPnzCotGMI92LmNFrubgdVtysvbYguk7lb63aM0HCXzPdEiLFqTKUfnAH8B5rJ8r3vo7/YDb/uMXQBtxJzswU7mAXGFQF9s87U7K3nkmVQYZVaByVmZkqvS75MMEdor5gFzeRYtubSheXpd54huytKzOmv4wLSXKSKPYa/Eea7QeS5ffEmRc12R81s2YmI/Q1+efQHigqELDV0wdgHmImeukAG00P8vzAkR6FutjVc3M1cHtEU0SQC5AHQNnK0NtHJRZq1Vfg0na1Xo6ZgkAqQ1KNkGmKsPfVyUWyO0GPsXwC7AXNwWDF3si9v+CMzVA2XNxMpt3lCLN9Yojb9GaaTFvnCptgv5bTdpRPPsNgg0YkgajQgLbkP/tUapNUpwPmgjujLAXCedVQC6DvqurugKEGXDACcBHOg5WsMQEDqzk+21osQa7FynjLMujNyRKJkCc20L5LS8q6er0aQ/aNuCAHpYNeMIFu440PYZEHcUI3D0w8i7OgHqYhvs3EEN5TMDOOzEGByOcmuUTpVio2VW9Cg9ps/pcX1OO4HDZixYSzB/oU9TXj3o/u1AYDsWK8qukTXXDrw1A2Pd8SDhBu2OQ2kC3mqUKWNSrYDua8M1E/ozhoRMb1qXw6Eb18N1GyaNg/F8ETmSYdGAMKDt4Nw4XkCcy3E9RhfG8jCX7xFs2lHjMNDbFYwdsNfKudYgxDdGpjNDHOd4vGMeXRoatfZpnI55ixZc+qW2uFwfWXDRagsIbAXEG4GwutcDrFtNcfm0vOk34QcdvVQb9VJtsm3jUO6yYjkcpVarmVaMXJNOC80AXatQ4NZXXFZObQTWmoxGYK5KfEipDLjK/vqSAnMHlVY7sXKN9jfIh2tlcGgUL1KtU0FNL+1nMkCOeaHXozRxWlEpF9aLFanHPtU/ysjwgDiQu4E5sR5lQE2FvLbIYovWWCWMDIWMA/lcowUAUDFDQyEWrPDaSDTHtgFv+ZpY52iKnaspdoFJMUakuReGyNhJosgkU5hZSVthnx8rdExciJNNpFmxsjbyMHYhUs7TxifngitN1JeavC9OB865RDlGYvzFVxlXpiKsW+mlPVKl16vUz7FCP8cSerrYV64NUMklwNtFVuQX98gAuTK3B8irUI6tjHKskmsFDV2lkmvtDVyoNHQNPl8NEFd+XZRjAb9rPe4G7OFtWIC7AD/grfaBOw3l33tuS5V3csjeDkTeCRi6XAHo1t5+i9wqMQvAX+1dsf+G1PjQban18btSe8/7RKDIwXuKe/cZeheALr63MKt0vDEmHVG6/DK6PWDlkh7F0af4c/q548qt0aP4K9uvLJCShc7X2PejdCgHX9faS0blsclctsGoMS10jWNiGPU4MwNmDqBrHng/Jk7JdRAt3ZDHjCcyQK5z5LOcsLLqXlFKfbkf/R0t32sDtB4bjC1UWp0+On2O8ToG/IRe7riyx2cmuy+ZNr40OR43DmMTW+nmqgCzAGktVscNSq6FQFgOhi0f+xU9VCOOJLo+NNHTVQN0AZryLG6zaYmDqat2e+jVwngQpc48FYySDMB6GbDD5mH6gp07wIiRiSShk6tTyq2gfYvybKZE63Jo4QKoBetWjakLxi5YudiWK7lUZiJRgv0LoBdlFve32O4exS4HkKvyXVTTJ1aFjscishq7Xuf/H+XVklewePpWFjA55A7HQGhenqvdWx5jQ0H/6K1qq0XXgZ5cgY/2JB5XxnrYVrPzvdpAxch94jluU2U70SQ1g4GwIaJUlFuLnKDznx6mt6qWSmJFApxVAWmlSq2xLbHNeWwAMIEFEWFS2nuYRQFDymgnpj6CjzlG9yiv5mLjch/qk7YAX+uwYOu4RD8WzLsWaMoK84Fy5h77dwBK2WI58pzM84C4ghh0aPn0aCWy2qowOMX0Vzkyz8qBilr6rX2Ypu2eqwr71q6BfDnGLtfz5yuL5mLU9gNcubLjArTlB6PGGZp33g0ph+h/9+lXZEqn5Vdh+i+9PVN23fyrC9P+M7XbwtzlMT7ke2yUVDeLL9nw8zPTzlMvsIDjYjd2nBas27mAWoC00MVdbZF3BdAWTtar3CcWgZE7R8YRYE+JONs8Ex0jipVlS32uYmaHAwDqTvPSZvPPJiBvi4XmjlvvTbu46OM7K3iuL72jLLWTTGuphvQFWrHl6qFbMFipH3iPy7vcb7Oy43rmgI+0HlxEM7yU/OQDLv3Fd92TVj70eNr42LPpU3q0rXRvOx33DcBvfB8bsJir5cxtuuwO5VS5b0YYSHYB3rswqbsB3j0Yy120gjto8zZy/670GbcBdNELNo9DdbcS876IR8Gq7Vcu3s29mwWUZwN5u0SW7PVdFvgOY0TAcB5AXvJgL6yc2BLHYofvPRi5XfL2dt96P8aOcYPxIUa+UeK9lzNEFGp3dkDJdT9DRBambi9wt5uGLstvvECocKHuJgVDOFuH6LvLFLEfoNsL0O0bJSKHRKiIoa9Ax6JC579SWKbIOS5HEkMet2uEC5fDO9WhZTMqozMExiyjaYOTgpmrpXurAeZqOFnrVkrkWK3NF/BWJnA8RkvkXMqbi5y5MgvFSovM6PFcEj2VmSeq7KuORacyai1wWM2FH9s6o0FZtclcFjq6YOUC/P2xmzWAmQmw7WQmXJPg35pp4zmgsDEuNyuntpo4DipdRA/WNqWWTG6cEkq7um6bDxWO1YggaYmcMeAgWLlMmRVwOwiIHAYsDs/jzjQOzonOBieiMyLfLMBQZ5gblFsPAU2HAayjYQhgOmifD8zpF5rpGTo34jmUV5VPOxcpryqfHl1KswPEdZdWg4U7UXIF1gC+iDiJbYwOGrzQv8XoCNbP9SNYvS/WfJy++nR1hoELANcOSMYIINeBBWsJ7V2YCJycIiA1crWCZTvx/jFqMeIzhFvU/gZANQBdNYBbD9CGCSI0et2l3QBxMTIuW2Aubmvz2GbHpEl2WwuWrBMAOxSA7iQz1zXfcXPs2t91UpoNDLo9Rgb4ZfYDaB4bIb7NAea08GnHusW2aYbQYPqZGK1CRNsIo5uVYRqEJ7ZagbRh05qUSOvFiDQCc40YtiaN79uwdJ1GBP+2+pFHb9V2bF0ngHfQY9tpDZpDIzdWeUX+W4Myao1ODdXKptWy4RpGKLHSzVUxL5S/qPXVwOe5GXVQMJqAuGotpmqfF4Qb5VVArkwZsE6cSF0AOiW/2mg/JWakUbBv7WMiQWS/1TIyVAvpLb9dbEgYGKKDgry2ynuE9TI2VIj7KGU4KKI1KwJ+im3zsWAFV3OGAXQFGLicK6yagags4CwX25anRBpZTvncXzFyiIcPmHwPnNsjo13JtRIujhVzTLiAXAC6AHKFyq+FoY/TaDvr3IvTvrMvSAfOvhCYuyQD4gqxbfnnX5rZlmPoAsiVAWyxL0YAugr6mFLPVYbpK78C2AsgZ5SHE5aBooxhIrYB6Kqvu0EuVTB8N7gOwF0FFPa4kmYHELyWgPp6l293v/tuFaPCmRrA7Q6MXgbM0e7czlF3JyAoluUEkLsrNT0gyPg+4bx3YQ8jsuTBW7B52mo9pROF76AOsG4Qwhx6xoO0c4eUTI+ZdL5A93+pVd5X6wE3etMvN61Kn3O2Bkv3tbLrF1zaX2G3E4PPV4TEX856lTN2fPqMluyQ3LlDWnwdVmrtGk//ptzaST/XOdxJd4iy6lBAbqj4EZ0eDgJyUV49rKx66GVZg+OZKLBznbRyh5VXj+ld+vmMselLDNvnwNhn72LlzEmfATifA3OfZ8CcSBIr2lYlkCoL0gBpbSbUZoLkKK8WMRiUiSgpw5hVYszqrKLrY8UMvBUAaFm6leybTIyvrFlBdlKqYhHPEdfzfaYAdfn0xLkkKlWYvQBx+yYzGABmwcA16ybRZASrVwQ4Rpm2mEO12OVabF9DRJ4ooeYDiSU+Q7CCNSb7Sse5zFwbI2ITQs9TxHQWo0RyfQXHXa15tz7iEywEq3RmqfK/rn4L6/ea0gxGrnSs13lpTMpndIh2Rzlcqjn0cPlObAUv6N7wdJ+014lwLxH5gQe5/+JkSIMUafy7hM1mP9JLuXSIUilGESMXESVFGLpg3AqeHspFqMwGtNW9KC7Fdpvw3SiXFnOS5iihFskGy3sKKyZQuPoF3Tnkw1Uqua5Twlt2zg1p5w1O9vc+7+R8gu3ZpRS6+lxgTllzN31aZJvtVwLNwdSVAAXFUV4D6gpicEvmyWkrxNwUAQV5gMQenRiCdWu4hxaOpi0fGMkB3IowRlW3PJIZpddHxAfwgEHbc8aVaedpl6W9SrIB5kqwglEu3Y/RK/A8dXLVyr3+LszcDkzfAcaI/AByRolcuSKAcc/vL0/rf/b7tP2UczMgLRsDt+EXZ6ZPYx9Ql20uyQ1mDqjL9v7yGRTylF9jX6GFY5EIj2gLts9j90WbMOXjQiXHgtsewn6FK/SetNN2//1PpmJMaTkdY5GA3KznlVBt92NZNwJqy8yLC0lJZtDnTsXuT7n4ijTx/IvT0NN+n57/6c/TY9/+bnrgX/8t3fuNf063/d3fp5v+9u/S7f/0T+mZn/8iTbqiR1omN3MNhmsDALaVoWE11nIjALzzrqdOAG1gbqsIk+0cwLuMfYKGs0WY5Aod3nPlvWmLvq7bmUj2uu9eYHs3ULrf95TvO4tWZAWMKjmRdWcU+2yFsuj2YVu3m393Aq25jBLZxt4bsa/KroWYuXC4bonoEoBvu8ftVmbdf+fDGDil86fElejRWopBrvQ7DuNEKZ1dHrNEthJ0lJR3A3Q79Kbd83gvzlYLh76crfLn8qJ9HTCXPUyu40hALsDcWNIB0VpFzoWFzoGV5EWVZEfFGLsC577oFlHhv1gbPZmjOwMAF2XQYMhK/T/L6OVq6d7quFJrRZPUa+UVgK4yFo3mmci0bF4Lz5h7ohdrKaBWr5tDdHioYXwIQ0OwddUqB1XR31X4cI1toyD2JqXbRnrl5qXkIRi6AHRhlvgjMBdALsBZjLgcowGQq6ORidGg1NaChTvozXYCcyc6Okw9CebicZL/dRo4iHLsoIcLVu4w9ilMEKHFCkDXBcAd1vPz6ALZaUbEaUSv1ENYqQA0/+lmFVTbBdAdxZwdB9ICtAWIa50XpUiM2UKaMyMA3UHxJYd1KjhkBPt2opwK3GHlYtsN5uK2zHUArutDJgYl13bsX9sSGXNKQl/SxaX1azP6uGPB0HntYOaCqesE5qKNVRvwFT1UI+MuQFk0tg8DROjdMqAu8tyiiX2UTIG7FiXk5uhFG3lxPl88LvR5EYPSnX0X+zMtwSILT+k22MlmQK7lHaVSzFnHSUB3KIAcYNfpGAar1qRhdiNgFqCvQ+m0K1hPoK/DcW4nfG6LEW5Vk3uzLg0NrNiNMd7Un5CLp9lomEZwGQANG9cBsLW9Adi9rhzmx9xs22K0TwHYXgfksG+tViehj2vzI28NEKes2iiIsc6foE6GT738tzru1VpArooTtZKJoY77tFbWWRUgV/1iL8YGOWO6EbQpq9aFLo4WrhZYq9e1oZpAv4J+q57Gq7YnZu5JbjG5aMHI1YnciDJqWQToRi5b6N7CtHBL6OG4TW+ji7HSLL/NuPVEYG8BvVku3VmMbCAqB1DKu8o+DNk+QG6PYM59yqQ5NG8ZMGcyzSVWPhAOK6LqHb+naaFb2Wc1HeXUUqAvAj1zLtAQ+7zLTcSiRwC5AHP5FynFAmf7z7lQecY4h/4FuMuxPXDWBZnLwcZVAWkB5vKAvZxzL7KvR6qm8SmneSkHDKswhtXXAF/KsOWhmQPiMkDO5UrgrlpuXe11GD5ArvxKwO1KrN9VVzBTYP5uwB5ef5Xj4nnuYpoA2spuBfqAueq7mDTuUH66LcDcbbR2YkkAuUbByW3KrC0cr3XKrNX3KwPff5McqtvEmIgveUqnhmexZEKHj3MbH39dZuDrsiUt9DqtUI/oQPL5Wp0gNq1JX29dl77e9mlKOzakrzevzehPPydn+JoMIFm0fG2O+JIk43OM/zHt3I5wtx6TPXd0EpaNyzU6RBwdB7Rp09U5ArgzjozpbZ/AY5EmkSl3aEK/1AnUtQkI7gDmDgWYexuYk8H2BRD0OXD1GbAWrNzn5qNj5qMTLQXJPKJ9Xax2lV+rjWa5TuFcrdJ5oQR7lmnjFa25XK7hPm2mlWvGzlUqoRbRExefNBwEeAvmLFyuNZLbA/DFNqNfw6JlWDiMWrhS8yN+xGq80XM3GLUulzMzFAJyuUwPpRFEbH+TjLtypdgSDFyF5wsnbT29TehiSqMHZEQmOH6ZfpJOKMVKQaUYg0o6njqMXKO5tt48UIV9r5jm5DJFVeBVoBKQKxRDUixTrnAYHR+HahaGZv8zyqrPvpjynnU5ynGPELATl2cDc7kPcw8qVwWg2+fEnivDq5gGq5QTsVCpNZvuKiv6ZCqv7hPQu155bVdkldHD5T/SP+2kqcqhsYrrpXqdtgyVSToIO/ikE6f7V3CqlrptOwCw/WoRF9eIpLjBHPAIt/OzoywoXswAg91XaD9F37YPO7QbOMijqyq/rycNrPIZxiqb0SEX2IiRHcyOiItdF9KOaa+1mfGgnOC/9cHeqZwwfy/gtQ+LVhYOVCxdhX2VwGHo4fYDjbt0cNh7BvkE1q1ADEcRnV02zV0Avhrar2KC/v3iPg5gnHKVWAu8VgHzRRnmqcrrl2ADDyjZBjiLywWYth00aJtPvyjtJrvIsVDMNcdkKS1mxYKRCSDMDIXKhTku7zOv7DIP7TR2x/3oAnNo4gpC9I8ZzXmsl6iNF9JewGUz9nSZhex0Moxhp5yeBv7qt+m5n/wiPfDNfwfO/iFd8Rf/M1363/4iXfxf/yxd9F/+W7rQOP+//mk667/8l3SGEdvuy793+XfGmUaP//3XqecPf5qG/eaMNIlObykWbEt0YRDqu5M54VPHbL2S6homkdWX3pU2yOjbff2jgBoXsXHgKtEm59+edl/gWPj+cgCyXGXToghQlkNXqHx6wPHKUsrNx8IVYVH3AXBbVEA2WSRvjmOmlLxVn9ct7rMrsvGYIYKZ2y58eZvHbDd2+O53Abo5SqslOkUUA235wFqR322YOcqMQkHCeW6LVmD7LVT2PPpM2vtkxO5wvvbqkw68IBRbW8a8AYKrh+nGMpIhaJTFzlh9lJkiCl/D1JMPlUbEDw1qOMQLVaXiv/f/D8xFmbXhYyDuY6VUQK4WK1fB8JDnvx5dZ6ITRDBz5di3SuCsSXZcuFMjbLgGUGtWhg0wV2LRWIydrwzAJ/C8AaCLbaOokiYZt90l1z8ODT4JzoJx6wZ2sW0k7KtXco3RyPrebHUdI8PWEeW1RY/VYPSwUF06IhwyaR4MjRxW7iiwE2AugFw7UBHl1cPKhMc5VY9Hu6gI8o2IjmhMn8k5i9DgCKyNoFpMlpLo8WDRsG8B4mIEeOsKLZ193dtg5qLkGkaHAHOhl0ufrMYMYNn+QDMXJdjDUYpVgj0C7AWw64hyrn2frVQeWh2xJB+5D2bOa7dG7l04ZQPQhSYtQNnJvLpwwWZcq6EBPBnQG6G7AUzDwRrALkY7AXj7ScbuRD7eicDjAIPdGXiRndca8SXxGNrBYNraMGnNNC+NJuYMsHO93Qhw1wHMtb7DYJHZL5bEBN7h+HZFeVaptS00c0otLUwKzVjS0DE2Yt4asGmNfpxN05TRgbc6q4+GAGlAW+dURhfhv11ua3e9lcOn+VW3cfy0TBRZg31rZnJo8QNvicBFJdVaTFwNAFcj761O7lujbgNNIwfqkdr/BIgb+EKq7qu8KvetVLusCvEhldFOS2RGZMJVY9uqw4WqjVYNR2qty9VAW7Xg24qHxAbQf1UCGtWPPEQXd/+JLLiIEzHCzBD6t0Iu0QKr0BhRSi2mjSuyzeuhPHqZyZlDNMvqdD/QlGUcuEx4JyC3G5O2Uyl0D2CWTSuSTzycH4DOhLLXKnrr7y5OG085L2353YX0MJdlwFy4VMPskO0x+84B3M69LMPSxci5wIodcNvze2WV08/JbPcZe+Py785OWWdKkcfOBZgLNi7AXe55EuAvvSZVmsxKrMiLlWsrlH0DzIWerlxJNli5KLMGkKu8sofHX52qjbLLLk8ll2L2LjeuuixVYuWqbvQebwD+bsWwBXjDxmXAHABXcxegBsRVKq0GqKu+WwDp3Tos3Cff7RHmB2aJFuC57iFuWexcLVdrE0NE5NK10s0dom38atKo9JVSQ6dSeqMeuu2A2Wd+319kdHOfAHEbjU0p7doM1K1Xcg2tqYWSDipfhFaV8/mw391xq9wvRRkdnyJMGNt17LVhGWB3eIIuEcDaUcDtECbuECB3BJA7BsQdi7Iq0HdUjtwRo4vp4SAgd0Srq+MzRqfPMF3hYj0OTB1RjoxIlGOYuUNAXZfqQSwyD1rNdlo1tzBBBJiL/LgWfVprhP5GS6+KYMdMtkURC4IZ6wZz4Wgtw8TVRT9FgG2nnrW5IpwCzAV7FyXbAHThMI2SbHeWXA5tXLT+qsX4Vb+HYVuIKTMqmCiKdHHIjlJt9Hulo6m3co/+jEWSA8pUP6pN2tHnsdyKv8Q8Ww7EBZiL6IRSguwSrHi0JKpQBqpxsolopBr/+6q3mDimYg7ecP+Jrymrjk7ZSqp5WhzlD8Q8vNA/7QPk4sSW3TOcq0qkBPM5AMOBAHD0R7mYueInsR1CWPMBvXyXc+WDZTtBZjlB7sXUZQX7QS+3A5O2pse9gl0flwmmVHuXE2d0DniIE1WZtVHP1DpO1Ob+jgNWrpZhomOIOYhpIus2rwUE5F73RNp2npLnZX5v9wHoTwqvv8dJ+daeGHZlNIG+2TdEk3gtp0Rg5AAFezA+u8Vp7DH2Y972heD+cpoyerh9SqY7Aa8ADQUAQwEgkMNhmQUk7AfC9mLTsjB4ucEaYeZ2KsPG2CUUeC+wlmP/PvfbhJXfYOy48pYMe7TfyAa+soGw/UqE+zIATZsu5os81/NDw4dly7Y4268cugtA2UbvtgOA26Pf6l5O910MAPuVGvcau/VJ3Q+07ZA7t4sZoQAgqe3VN9U/p5KBMc3Xa3SHkvcaweQLzQmvkXAM/fVp6fFvfS/d8Jd/nS760/8GlP1JCkD2W+PXxi+NX50ccf03J/fHvlP+5E/SGX/+5+m8v/zf6Xzj93/25+k0IO9UzxH3Oy0D8v4kA/56/Nlfpie/9R/pNXPSEh0kPsF07VIu36/v7ibu3/U3K8nKptuCmdt5LeNCDyzdldi0y7GJPR4Bfv0emFii9+s25evdAPKJQc6iLVoBALwbwF5/ttDlc69OG7CVm3Wt2GwxvTXYVfq5A4KPi2kmi8SfZIfB4pZHsbgPpG0Y1s2+o4ik2YGV3ep72ax7RpRgw50beXS5D2PlAOEczFy2xcg+rFwWIBxgbn/P51PWs31SzgvAHLd2wSBRQGPIHV7mNJ8IvInyCYlC3stjZdAJ93burLBoKvr/AHOlmLnQr5UGg47oyoC5FdHxATsXgI7JoWbF7Ey7wBjRA7qWXrcyzBH+4xExEp0c8kLzqpTaHEzekrdTgTknAF3FIgwghq7cc1eaG+oxdM2qItGDOdi5/08wF8DsP1tvmQQD3DWHhs7EXS8vqp45IkawdQH04rYYEVkRzNxhfUM7I3IEwAn3apgegiWK0l/o5MKReRzr9lno1ACao5iuAHLdnQcasUkN7t+gNNixSFlTmTUavXezcQHg4vqxZcqqtt2XI5MujA5RWg0w9/WalRkwF9cD5AVDFy7XuO3LVSu0I/ooo6+L24PFi/2hs8uwdwBes5iPJmaEdozc4ch+OxljEoAzuim0Y9winLcJAxkjAF0GzHV3WjgJ5k6UXdmNrZwzurnIfouyKidqAMLu2xo8V2jrIqS3K6JFlEIb3+BMe5V28TVusCkAdAC7t51kgLwTQ3sc7Fp9ZOYAYm0YuNC/NfnxRdZfdxeOE0YGrbTU+1tim9HAMTjQxTUF24Zl61BaDSdqp22mdAqwZQDcy8YE5gbbAHGt3WCOuaH6pcGpCnCrlvvWQEzaCNA10B/UuV7TH+UtB66it8wqTtM8TtOiJyWEu1wOtNU8C9g98ahuDA9j30SLMDZEY/sKWWmVMuEy5ob7MXDiN8pp4UruVkrBwBXeogQSTtSTbtR8rtAcAClGLtYt7xoNqXsAXLRo+y7CvF0IyNl2jyw6tv2ZVjmXpu1nXmQLhBEh50cj62DmgLndtB4bf3tBWvfrswG6c9N2q9T9NHFhdAggt//cyzMi5j0S2ncbsd17JtAHuG39zel0NaelrcbOU89Iu34bOpozMqAuyqrBykX5tZutCzBXGhobq/d8bF9JgDvvvwKQyxghLsO+KX+UXREau8uAv8uUZEUYnH+B5zsvFV50Pt3NRQCdBt3XKdnepMTK/NEArNUxglTcGp0maOgYJWJUMIOUax0WIcRVd94hZw6Yk8PXBVh3RTn7UUzE/WGe+P/R9dbxUZ1r1/85PXVvaUuhlFJocXd3KS2UUlpocYoVCsXd3d3d3d1DEkIgCYS4u3sIDpXr912b5DzP++v7/nF/9sxkMklgZu91r2tJd5ytOEsZd+eoPWLqaHu6CJPBMqqyls3C6IJuDrboTzYvf5LR+Nc1MXIAOS8PwJyH/c3tP90v258uF5EwnMHdiuaU92sOrO8DdJhPGO0/xEjxcN18XLLkCwKQ8mgFyVvE6JQxqpyqWvfFyi19bnZ4jEbuiQwPG2mTwOzwiCUg92znYhi5ZTByy+wx7NxD5CCPiAl43vwAoON4n43mA8asD9kB3+UkKyYtBcGxxqzKmYuFMROgC1XuG2aDaNpukjmhCqhphKpokhTuC6xdo79WgE7mA329QFfnTwKAAJ2YuNQTnIzR7wnMxR1WZyOM2j7FnzxfQYDPEMWUaJSqJHjtxDlZh3K+VehotDoZ2RiHA0olrtYoRzEFYubEEkTxGY4kEkiALk4XGzZssTDv8ZwjkjdigtqEFof+1aBpNCjAxPmyNFoNQh+ni9ltjZwAcxEYG6LHkIg/jD5VmI3bZHj5M8oTkEvQ1wAUwYSyBhAp4U9cRMCvtCcgqI/GnRgxbCqat2GI5QFX5LUFoX+7Cei6wijuDvEWMYxcw9HCKcbihnLJcIxmTVxktnqvPZy91rw60o1a61u7Uu8HKrPa28kyzWld6GYpPQgH/gG9WysADqxdUncCf3uM5DOPmxFB/i0y4jzJgvNU+TtjvTuKElFOHD9bz4ng5wXACnnCkLkxyvQC1PljoPBjxOeBOeIyOlgPgJdqp/wY9UlUH0JmWTR/WwIsVCx/XwAs5Q3GmpcAaS40u/ihuwoDAIcSdxFIMG1Ab9jBnoz6+gAwexO4S8akP8DCj3HobSKKvL8nfBfw5truR2I/6CmlJ9W7W1/+fdF5AZADGREG/Ep9GIAihP+PYAB28gx6b9G63eBnHcEotbJhMxtbqpz98kER6/Tqm9b63y9a03+94LBoYtMEwKoD0ATgqr34H6v/7jvW6IMPrPobb1iN19+w2m+9ZXXfftvqvf2ONXz/fWvy4YfWskhR+6rYp/bVJ8Ws5YeF7avCRaztx0WtNbfbcWzz/gfW9NU3rMl/XrFm/37F2r78lvX4sLhNrFjbtvNvd5KR6wW0dNdp2fAdBJgHvLtgjnD5qqe5tupm7s34W1sKDKODI4j5SoMOmFDQzqEx9AHY3cEcEopb1h/g7Q6DeonoFwG662gXbwKyb2JCUddrgIKMybOLHTCO1AJY4J6AMxjfWzhmb6DNu46Gz7XtT/zcznahRUdnufL/7Ym27jaGCf3/BUguwHvaj02KL+ycP/2tgYxi/WE4A2mPCJGpB6d2CCPrOIxBSctWWTwboOS1fKbXsOFahmyA6ZPGrnGqxuOcFck1tICZS1CdFmRWJBPLWLUxIO+IoYtVrtSE/BiSeDqek84zbiVsPIl2mThYeDXNODElMG0xjFWlk1Ojgz+T0GjAWQasnsatyqsTuBNjp7gTuWV1TGUsmwwIjFIUCueLf3azMjLV2FTgTcf7vOgjxHX3sPUXdKs6oA7RbTJuVmf0yg/XSkfHkc2J/S47YYE5hQMLxMnFqqYAAbk0RPkS6D/AXPAU1uuxdHFORReslHpD0YplyI2pVGZYphSem8nY8C4snhi5gjGrGLknJ5U0zxhVMSSMV7VkhLgHMBMTJ3D2lxyoADSNV7MwTEg3J+AmgGdo4+wS+h4AnZ5bAOz03GzGt5mMgJVrl6klUwZaPuXgPQDQObVZypIDmBUAuUyBNOn/+Lsd7V9+bVZBL6xMHWpUSMUIkirgx9/5vGGBrBlp5BiPpCmUVwHLHLOldxNQW4N2ZhlF1YuxTZNanbCCf3ceU+Bh6npGpOv1xgPswaIlMQpNhXVLY/ySwkk+jV1EOlk5WqmUB6eQbp0Kq5LGUSud2xkCc2TDpfOGTV823xmbCqwpYkTAzVl63DE3AOq4nUpWXAqRI0nzZ1j8LAIYp02wuCmwcDQOCMylTOdkSBZcFOxbNCuCHDgBuCDyzwJg2wIYlYbSwBBFx2kEfacRdJ/GE36bhEM1gSDc2P5Q8r3Rv6B7C0MPF+5UahEZQLBviNoZiPbQCnPCfbkPmAuAhfNj5HAH8KPlhzbtDuyXL6PP2wJ0ADiBOO8mdCI2auksz/otGIO0Arh9jWPsG2f5EswZSECnH+DKk/Gqe61mdDHyfLKevAB+t6nYkVZO4Z7+ADqBOK86zajS0WqKXqa+XatUw1wrVDO3itXNA0B3A3B3s0Y986nd0AFwGq8GMIa9U7+pM4KN4PcLx2ARTA9jUJM2aHUwMwBE5XAViItUkHAban9atWEk24bnt7LgJk0toGEjjuhzAHQhLZoRLtoG1yus3Q/f00QhcwPs208KNsb92lmAjhqx/I7YKBonEhA8J2AeSe7dh0iTQfYQcP2QsOEcok0UXZIzGICH8eEe8SS5YzAhoJnLQQOZQytHLk0d99ctggVbZ0/4LKjB5C83PlPXr9jfN/LZuZvX7C/Grn9cBczB0Dlhwmw2MgEfeZwUn6D1egLT/4SR5QOMBYotubdsmhMsfH/5JHp5MUcA4sTEPVkzFRaPpSPxI39umWN/bIPV2zrXHgvM7V5Kphx1gwJzmA+esnv9g5PhH7jBngCIHiMaLhizPmTH/PACOZEKDFYUgMKBYebEygnMhZM1FwmQEzMnsCfQJ82cmLk07oul81k5w24sRW/G42Lm/jtizY8KkeM19TgBwLBvwTvQ03EUgAvndyw4hgA+CzoZdYwgEy8CMCcgF875V1U9YQC5IM65/khcQohLiOTfOxZ9XCyMu0KBYzGZxQLkYgDHcZswQmzmMTaAidR3pSoomP7VYMCc14ixdou+ynAYiFgAg+q5xFToAhdI/VEIo9Yg2DcfQJxvHxyEjKbCYerEzoUD5FR67k/8gy/F6MEwcjG4WBPH0x1LGG04DtFAoikE2mK4uCu24ipg7irdnZ6I4z0Qx1+n0/Nc4w52DEPBTS7GaWjt7pE7F953rB2r0dZ2fFbH9pdqZKcqEMVRB3amXidzqdGeENyv7HpdDALfIbPoSpBsF7Li0NeFMtrz+wbnY2vYtm8AUe37WjC6rVC0emEwhWFo+O7A6vigufJGSH8TrdZNIi38+LuCAK1B/L0BrGAu5sGjEcADWINouQiaMN28ho2xs7362yUAmy+PueP6PMjn5TCbyJOcg04SLn6cdpizaHI9+7M5HT0OYxfdtWMnWjivGT2GhhtClqNZEbBrwbBsAYyzA0fxb8y/ezhGhBjY0kBARPRM4pxwkirv7zBThg1MEObUrGMDPipi3734srUBuLVkteJ2y5dftcb/eQn2jMfefd86lChhLT/60JoD0Bq887ZVe4XnFCtqHcqWtuZFi1oTdHBNPvrY2gDc2pUqZV+z2nz2mbX6tLi1/OQTa16YrxX5xDp+/oX9VKa8dStX0bqWr2g/V6hgvapUsV7o674vWtyavfSaNeZntv7Xy/bjS+/arx98bhO/qGbrcNmexEV8Gpb0HMD5OmD+BszpeTpcT9JIcRIAd67et3axEe0RrXACi6UjhPg6X/cC1HlRQ+aJweUGzmFv9Im3cAtrecHe3cRs4tMOkwQO2QBG+P4wgD7o9LwBjTdx1F4HvF8D9Lnx/KsEHV9hfO4OELwhjR6A3UeaO4KlxTL75wM6vb+D2aD4iaHjfRA6HFMO6w7xLb48HsT/VxhGkRDAdPhc2LhFOFdXsdlCehTHtCqOzZLY8AIwJ72c9KwCcuFEAsUIeKn5ARYtkfOK2h2iODdEEYMUdwojFWxcDBmV6n+O5hinmJL8MauiTEIBhfqsx4G5ss4fdDR0YuuUJacRbCTMXAARRDo6gcGMY4OZQAjg/T+ZuQIt3AN0Jv8bzD0fpcogQd4YY1axcgWrAMxJN/d81Ko8Mxg5xXIwAkiFLUom8kLCfmWnKbBWS1VT0pr9twA+H8ylEpeRJicmwE+uVrFx2fsoes/XzOl+AYjTiPXZKVi1/BgSATIxbgJtAnMFzJwAndi5Z6cZwcLaaf1x5pTzfVoChndh9uSczdqnyitFpag2S5o4wCksmsbCqszKVV+pcuQEVAFoBWDOqcL6XyX3MkU442OBVgHDfAD3vOtUNVkFvadcVBTJorYFXk96tvR19BiuXGoJgLk46N6YJQiPAXRxjDwTqM1KYhSaDIATmNO4NEUL/VsyQC1xNUJltE0OgFtPsjwu1DQuvilonVIouk9eBSjDap1GNUn6SoAc47P05XMpup8LeGNh0c7i6zli4XgsdcFMRxsnx6pGq/H0oiZoMV6NA8zFT51ACCjOVOzeiRS8R8LGhQ1DqMsK/20wjBzrN/r6GJcGwrQF4DgN66ddLQXUhPjGDoSp+424kcGwdQMGUQIPVY8eLoQWhjDVaaGPU7VWINEefmLhGEGGsHMNBdSFcgzC2HAHTdwtAJsP4Og241TnNqycN0vauNuMQb0atoRla04IZyu7xYj0DpEj/ow37wCmbsHQ+SJaFpjzZzfvQyG2N5oXPeYHyBOI82uGQBpmTpo5xQncbtCKnCjYBC0A3U2Buco1HCDnDqjzrFbHYeYE5MTMFbBxOmoEq9FrMABTQC4AYBnYqLWFwgBGAEQjFU3igDlaJFoTWdKytUW2wlTRoqUD5rQE7CJb83ib1oxi21kKMSxx3ysPDzD4nZZaJBiz0vWa2K0XZgfcqaxkVmZ/Ikv4P8gAPN/9bYjdB0znDf6VNZAx1692T7Vgg2llGEoTwyjiQeRmnTQc7ROhzTKw8B57gpv5D4wNf9CU8jfhwcppNLRz5gFLd8OV4+XnII/8OZmG7iqaSDVfjA6fcaJ6hhbtKT2nD2GvHhDJ8RBjxCN0Zg/XEmFCx+o9IkwerZluT9fPtKcbZtqjdWTJMV59uGE68TeYKDA+PKSE/uluwoz3rSDPDpDI2PIZbrA/2PX+hTj4DxysT7Qpxcqfq4gURiD3KbOWFi6TaAAxc2p9iBEzxwgkAldpJIBOujW1P4h1EzMnMJfKyVfATe5VP6oPpZFTXl0qIE/P09fE1AnMxdMoITAXvpfsOUBmMBq5UI6R+3G6AuzC+LujeX6s2D7+HUI5rwrE/Q+Yew7qgjnv+gF6/ZC5BMv0IP0cU5A4AF2CFuLseM6tiTTBJHDeiOQCFLWcvtYliLXnLEQjN91uEkFxi8y4cEBD3HT6WAESAYycbsEO+Wq0CnALhqUTMyezQ6TGq78ql2wQTBJ5XxqrcmH0wnxwi7iIEMJfoxi3JY2ZxdiUir4RnBO4H4PZIQZQF4KR4TpatPNNOxLkS+UUAM4LR+hljAPnify4xlhW+WSZmCBi+o43jxZd7XL9H8ylYRc7XwMgULG1XaiGgaBOR7vRqAt6s77EBQ0G1HEe+Z4xWsdBjFAxBqC38+8EC0OvaCCj3UA5Y2GMwvhdEiaTZUeHbNJcAozncVGeg0Nx1iILmL3AfKbPtiv0dh7s099WE9A9r1kLm1q/oY2uVsN6Fy9hHTEG9C9d1qY3bWGTeLwbLFbHd9+1799+17574y3r8Orr1g0Ga8jnJdGrVbeFbKxW8/ncgUZ3PxMDmRDOAvQuEPdxmViMi7hHL9JEcG4QWre+v9p29LxLm7exlUhAdvO5XNC0pf3w1rsAt39ZE1YjVnNGqG1h1X4s9on9UrGiDaxZy77/7HNrDpBr+REsWsmS1uHLL+37smXsq8+KWf33+f5Pi1r7sl/aN6VL2lelSlgrvverz4rbt6W/sHZflLJvSn1uX5f83L4q/qm1BvC1L/6Zfc/f8B1/89di5TBFfMX3dPziC+teqZL1whTRs3R5++mTEtajSAnr/VEJ6/ZOEfvhlfdZ71kPbk8sV9N2MFZ2pbnBa+AY84B9dWMcehWt42VYuMsA+2s4XT0xkFyGnTvfsINdBcR5AOA8MZr48Bx/TC5+rFs811OOWRhXTwCgF1ViHs1/sov1OsDgfm2XVDHWmpF0e4A8r6f3lCfZfp6M2W8zlg1A2yizhADdTTlkiTdRv6sfWXRB0s+xfMii82HDEsimRJIBTxhZT4w/t/g83AHY+44BfJPBKJ1p+GIc2SvpLYY0SSLqJ54NlFoiIpGYiYnTEjMnp3k8jFwCn2dpbRU8rlpAnU/CYeQjAW/RknBos6jzAiaIKFX/YYCIhnkTC6eOVX3eZYLIPHcQ2cUeh7VLBtRlXDgEi7cdtz2bOI5pgD3p8SIAdqFsAv8B5sTIyZkqVk5LjNxDdrR5jCgE8Bz3Kr+842blBeRslW5OS2NZMXNacrTmcYLPVfQGTFM6YC6FHaTAXBr/IGolUO2UctSy1fnpdJYyruQo4PScpdIRZk9jVnRtD4+hiUMrJzCXsRuQxVHmB4E6MXR2HhYOkOa4VQFkGqcW5M1pbCpWLhMwJ0D3AND2B8/9EyD39BSZdCwBQoHDPF4zd7+6TxVgDDsH2MpgNKzfS1q2+wA6/e7KbnMaLABzAl9ZTvm8niO9H7+/2iD0dQUlM4Z6KHOD3LDKyJMeMH8J4N1V24VMD/rbeb10TsopevMA5JKWw7hpwcglLOdNBaiLA9DFL2Mt52TFPD+FkWgarlONTJMBagnomWKXUqUFOEsGkKWsERMndyrPw7yQylg1RblwuFYztABzmVoAugxGp+mLZtGjOget3HxywWRwoJqLcWoqJocUVhxj1aip47koTLR4LWq1klgCcqk4g+JpZwgHxIUADEKIEQmjDzVq6BCLYUVwP/gXQjth2kIBceFanPgiKa6PZSccTyZQLG6qiK4amVBOjQU/uBNBnLQrhNLE4IdxwQegdgfmKpD8tSACdzVWDWS8ervNt+YFYLtBtpsAnG7fJCrkBmyXtHE+HAXibjIOvcXtYMwGEQQCR0jrgmbNX1lOrCAxcySj38D8cB0Xmi9O1hDiA6SZex5BIiD3NULp1qxWiKalk+M1AXNeCIfFzLnBzLlXrGFeMHICcWLhtAqYOTFyuu/nsHNo52D8AhoSX0CkSSi/dxjBweE0R4iRC2tN8DAXimAuOGHNWwLmWjkj1rDmLTBMtLXYtl8zgv2anscOlsoINQ5zRCT6unBWNFEm8cSYpPDvnT3wN3uA2+0eF5ds8sOyf6USawAJ9lx0cgfhIoUVzSG77wH/T0/E0jH6zqICLONXgkXVGjGBOjUAXcoEQN1Mst4opv6Dk5vxGf4bp+jfZw7a3/S1OqDOlc2SO45WHK5/59/+U33GJ5AsMOp8hm3/bwrv/wREPT24hnEtRembGbduIpSY4xMK7B9tnAtjN8serAO4AeYekSN3by0tIasmopUDTALo7gLw7m+ei3t1CcBwJdl3jFcBRo8BVo8RDStf7ik6uQecy7JxmqWzMnGGZaFV0cg0HZ2aoklicZtGcYKNlNOU11BUSRSO1AJzg0CbwFwSu+5kFWTDzmncKmOEdHN6TGBOQM4xRWj3DbCM4neKRysXASMXBEMXBriLQjOnJTAXBWCMUswJF4MQNsgR5HmqqFsn9ijOu1o6wQey+xaY88NNF4IAW+GlcQoGRieXRGpAAoxcCufWZCQYEYyGQuYTRYFz1Q89kA+s0DViGa4RouqtAnLuh4qJ4+Il8OZLWGwA4vqIEZMs7HfYO0aMcaMY/QHmPBkdenTuZXcoTb/FRfIawnMPLpK3EKQHKSiW2IgoxObJgLmEIVPo7KQjeSih4BgcAn8abJe4eLvBtPjBsAQTZRH8IwwLQM6Ni7gH5oZQWLS0QdSvDZ9vecMWYGyaaNea9bDTjFzdGqOF+4bRKOtWW6Io0NP5wsb5SGTfHvblB4JkezGupJkgdDA/exhhxONpqJhMgPHE+eY7fpZ5jZ1uHrBvrlykTzIiXQuTPwOGe2it2vYTYKjNe+9Z49des7pox2r+5z9WGRBVkVWBVRntWK2XXmGU+cLzMWb+WFPatLr/fsHRqEljpqNGno0Yd7Z69VX7ihFnO4wE3737nn2PGeEHxpddGGV2LfKp/Vz4E+v03of2FSPQJoC1Ji++ZB0KfeCspq9gWAC8tYJla8n6tujH1qlkcfuxdCnrVqmCda9S2X4EuLWDXWvy4UdWj9+9OQzbdxXKWsdK5ezb8qXtqzIwcOW/tE41KluXWtWsfbkvrVXxT6xNiU+tA1/rxHN/qlLRulQsbz+WKW1dK5SznpUrWRdAYQcAXnvWtyVL2PeAvy7ly1q3CuXt11qYKxo0tjF1G9qvZStaf8a+Q8pXs/6fl7PuH5ew4WWr2xzOgQtZqxq2tT2YQtwIZw6kgs3vtwnm/ctwenWHmDvmifPoGS/i/HWBUXPltivaxmto6Dw53mTs6gnb5g6Yc4Otuy4w17YX93+yc3XaO2DOtSkjdRy04bCAkT3YhCikmHGrqsi8MFb4oqfzBtRdw1Thxhj9OgYZb4DdbdjZO5glfOXQxfV8nfH6bQCdD+/r65hMbuJ2DRwFU8fnxZ+xtz/ZiyEz6BCeOcMC5hGUDKDTZkk95iFcR0OZSkYp25HPawyYSOcBffadJeMSTFwKI1V1PYcfgXGXXhamXrEkBbq5SExSAmLh0sHJwYqWV6ycwJyAnI6xjFJlpMi8dIROV1z3anxgxJp+8ZATd6K6sEjOY/9PMJcHoLsLAhSwu5cP5LIAa1rOCJZfQEu3C8BcFq42ATkna84BdKqYAuBobMg/gEJsBeTSFJnBCDVLGXOI9QV4NFpMxY3lGAk0fuTikK6vAejEjt0lS01uVmnmCkwQzx2tz80QAmJ/nSXQF3ZNQE7ArcDRWqCB0+MCcs64le/VqFZMnL73f4M5gUNl0d1jDKx4FI1HBebS1aagajKMCnkc9bep8iqLkajA3H+DeAXmGLmm8DerxF6BwXK1FnStZgikogdMY4Ss/ko1PuQB8nLEAPI3a8SqcXQqY9S01eo7RaOo0SorCSOCQJ2OCYC5OHRsCbBmydK2oXNLBbQl0HMau2QmY9npfH02z6ODTsBNUSOsdMaxabwxUzE2pLEyZX4A0OUC8HJ5XhavJzCniJG0hTOd28nzpuFQRQ9HWnbyrKkWQ7F9+ATGqJPQw+FMjZswlkJt2hsAclnTcLNOYOwwDAE0wC0UcBABmIsGKESxIgcA7ogVCWNHHInmJAbgFtULuzrgLagLWU7d0cahKwlDDByE3sQfoBXIMZTw3iAExHcAYD4wbgJu/mjK/HF43vm6A4Ln9g6AuwHL5Qk4Kjheh4krWF4AOYE5z3pNYehaEfipqqyulGMTIMzOMlDJ7LB0/mgvfCiodq3W1FwqNyQrqqXjZvXNT2xXuKc3pohbJLf/F8iJmavVxDyr1jXX8lXtatkq5lquqgPmHNAGA1cA6ATkChyu/mhiZIQII4A4GMAZxO8fKAdsM8BbC6025FMRa9C0GXEnTQB7TQFyLZwlUBf71dfEneBmFahr396SflDAMHo7B8T9ZGk9KKrvNxC27Xe7P5R4D8BczmAuoORJJRGomdi7PyHCGqsC1n6jhxWG7vHI4fYHVWmPh9GDqnErJoh7gLk8WjkyiJBJYeSaOX00hoU5xIysMeOz8Qds/DOYsGeIcp+d2Y9e9TgdxxiKcLlqmQss+TkMSwJznIz+xK5vF/cTOrzDHh9eQ2A1ms0tjN4E5mDp/kBL9oT8tYcwb3mAuZzVkwFx1HWtwgW9msDp9TB0Gwkv3gg7x/c92YWZAsD0CL3bQ8as9zER3OMcdQ9R8kM0c7mcq1IYVSZJ98t5LZkNqUKA47WTJqwzGvdqBLEBAnOq9FLWXCR6uDjAlk7U0sapASIaUFfgXNW4VV8TiNNtAT45XB1Qx448DiNFAqAu/TQn4KPSwi2F8WMcqhM7AFZj1jA1OQAcQ8jFC0WTF83uPla7dU7wqgYKZ9cv3UwYv38IJogQ9DrBxAKFKP8K7WsCOp5ENslxmJcS0cwmwuaH4sbTRchvMh2Y6ONuY3DwJIvMjf9vd4JUvRDZ+wPeVE6u6AZ/VjCjpqiRjAABcxG4VBMUMAtTJ2bOpzvsF8XpvsRU3ER35sVozY/8ryCqnG6rjxOxedxQGHrqoiJwjkaxYqWnQkd3lQu1wJw77JxGbGEYGWLRWAUxNnNv8bNdbvg9JoGeljNwuv01kevLEJopvmNM24RctbYE4HYk6wzwdq0tYzXckV7USvl0xt3Yh+7VkWxaaZaIw0wRiLHCgz7Ws/yOe7mAL2MD9nvpKtb/s7LWo2hJ61KkuLX/4GNr9NobVv2FFxywVpZVhlUu/3ZpjqUBZGX4emmAXGkAW7l//8eqvQzYw2ygVQ+Q1ozRZfsSsGIlS9lXRT+xhrB1tRiB1nzlJav50ou8/nMDwv82H9Tgfj1MBfVZdQCHtXntOv95wXlePcaj7WDJfvzyC+tVtbJ1hD1rXaSwfftFcfuuDIxZqWKAsU+sWdHC9vXnnwHKAG0AukaMV1vBurX54nP7FjDXpXY1+7oCLB1grkejejagdXPrWqeGtS8NUCvzhXXk8R8rlrGu1RinVq1gXatUsH61q9uv9WrbLzWqOmtoo/o2qlUzG96iiQ1uWNd+rVvbhjduaBNatbQhdWrbD4C93uXL2TSyM6ew6RxVu7FN5pw6nY3oKBi6Xu9+Yn3f+sSmlaphW5t3tFPoEa9jmrmDE9p3MAwsmwD3H/uaO40PLhhWLuIWPo/x5Dwj20u4kF0Aeu68X1wZwboyjnUFyLk2/RGDhHpmMUUwUldXbCR1YlFsBEI6E52D69gFBtiF1/EgqPgGRhd3DBTX0El6YX5RJ+wtGDqxdXLAirG7yfEW2lCxdF5k0fmjYYyZPAuiYr4Fk9en6J7QGbP5HE03vzkYJJYQer0OFys61RBIkzDMW5Hk70bDpkdjUNB5wmHk5WznmMwGMe2cOlgxVomVA8glcB6QZk56OT0eDYMXxuc9FEAoTVzmObLomBoI0CUwTYgnTileRgoeFxMXx+1IzrGxbIKTz+0H0JGHe+mQw9D9M5qEXas0b3c5+eVwEsxlFJLLiS9Lu1nAWjonE5kgHLNDvoNV41U9XgDiMgFzzm3GrdkwdGKvni/ACyf956Auf6GfSeG+0K7aEmQmyFSfKAyYtHLp5KPpmI1+rUAvlyvdW75GTiNRsXP3j2BgOHGcGBNy4/IdrQVGCLFyYuk0epWRQUAvYw+mhnxXrECdjBSPZKTQ6wrk8XqPYAMfq+tVNWKqF5OOTcYEwJrGx3dxsT4Hq8//LjUv3OXrBSX3qRgZEsVGqhYLcHdXTlVFB2gXrccZOwvMFvSlquEhgxF0MtqXREBX4griDFgpyxmZLp1vsdSNJHBMERADkAmgxaNdi4dBE5hLZVyawug0nuiIWGqy4iitj+NY8HWBuEwHyNHqAaOXCshL4yiTg8wOefzMPI450s4B4FIE4Fgp86Y7QC6FQMV03tQpaOJiJ1MPM5YdOSt6PIXNY0dZ0vixlkGqds506rk4JozkazA8AnDRgwZb1EB176GFY6QXDRMUQyBpHCGP8UQfRBP8GPQDmUS4SYOpqwknNyoUp1cQSef+AlkAumCs+zrewXV6myy225gEfNviPEMfp7GqV7O25gkQcoAb2rbrgDUPGLhrjFR11OM3OHrWI9izRgO7xklIhoZwxMkRuMtCcZ4FIYr2IwPKB+DmWbe1XSXs0716E7uGAeJq5frmTuWOe9UGZEfJ4ICpgS5Fh5Fj+XD7ZvWG5lGptrmUrWxXvqxkV0tXcvRyvoBHv/yx6i05W/OZOo1Z7zSAmUO/FwqDGOREmDSD7YPFa9QMAEdeXZNmsIA8r2FDXqc+oLAhgE8j1mYOoIuEtYuAaQhjRTCOjeugYGGiTWDjMuihvQf79pjk88fDxwDUGJEC4uJ7Us3THWNJD2JeetCcATua9ivM3O/D7eHwkfaUovU/RhMRMpx8t9/6290hvWFNCPSlkSOdvLkURq6Zk0fgMp1hfzLa/wut1hOYosec2B7BIj0WG4Zt/q8zSBoAdk9ZfzI2eEhNTS47zfvsMJ+RiP73JUaznPAeAXRyGZPmMC69T5juM0aR0r89YSx5f8tcInNgijE/pBJFkkEUSfY63KzbcMBun28P+J4H22h8yAdzjwXmAF73WfcAa3cBQveUgQmzlSxHPueudMa7yYwnFMQbDQhL4KQaS7ZcNMArjiovB9gBCKNYsWp14DkCaVE8X4HAui8mrgDAFXxdr+e8Jj87mXiTZHblqcfRDPM3pnEijyaOJE7j16MwbzBzoYC5cHLxFGUSSuyJI6KWBgcRdRgXCtUDBaB3DeYcGyGnnPohGa+G414NZBMWhswiFgY/bg0MIBu8COQYkUuow3KAHCHARJAE0fIQMm66BeCQvEMjwB1AnC8aIsU1aPnj9guAnQsBzEUA5IJxAAqchfG1EEawflzo7gDoApSwTx1U8C9EQLDCByiYlVYG6qGC0dE5nZsqSe+NOYD4kNu4R6/B0Fwlq/E6MR6e6Jlc1VuKdi6Srs9wVhC6N9+vYdxakC32dT+c1vQx95+ONhbtXodfMRD8ap4YJK6gnXKh6P4mrx1KXl3cZCYUM1bYLca7h+jnXEMm2xQ+ewNxXnZ+u7C1f/lt3JivOOBJLk2BKoGmSvmMm0CcgFuZF/5t5TANlH/hRSsHS1YGZq7syy9Zxddft5pkr9X94COryyi1ceGiaMw+swbvf4Sp4G1rWAgw90VZ+54okK9LfmmN0LfVebeQ1WM0W5dRZ+233+J5vAbAsR4AsMWHH1urD4tY60JFrA3f2wZQ2YoxaVOYteovvmh1YfLaFitmbQFKX5cojoGhEOPRotatdlXr3ai2da9X3TrDtLWFMWv4wfvW7GNeA92b1vfo2zqUK2cdK1awLtWrWQeYtg7c7l6vrvUFhHWvWdN+rlbd+tSrY715nW41K1m36ujiqpYH1FWw/vVq2q8NalufWlVtcKO6Nq5NC5v4VWsb17qFjQbQjef+9A7f2OSvW9ug2jWtO8zeb/Xr20S0fYM4t3X+9Av7tXItG8d5dnS1BvZbqco2uFg56/vuZ9afNaF0dVuO3ng7WZ4neE+4Eytzi4iTW32G2w0FEmOEuAzousg5+LyMDLxP3BnPuwL0LsDqnsY8cVYGCsauYuiuY7C42aa73VJkDXrMUMCcImv03rpMC4cb2rkbMHTXqRPTErDzIVLGn2iU22xEBOjuwNL54XjV6PUW728vAJ0/OroIsvoikSEEoH30H0ct3TTc33OJFqLDNWwx7SWrllgkMqZwhQnTZhOBTk4j1lg2jToHaBOnFUcHc6IyKtmoxvH5FxsXkw/mUogkSTmLRlf6OTaR4TjqQwBzcYC0LHS8yqaLkvFJTB3j1QIgl0x0STTj1Qhc+NH0vMYB6JRhJ0CXgvP1H2DOEd4DUlIBHMkK/eV2juqmACOZsGapYptApkkI7JOg+lMQ5KqvM03RF/kl7A5wo68sk51kJn9oLsxennQqVF4IBKnKS4AuFcpSKxkWKkXgDrYuk7FqDrEleYw478LCSSMn0CW2rGB8+hykyZEql+pR2Dz0bfs1VlWVF1Vc+c7VTDRvAm4CcY+JHVHd1/M8NzRxvH4WrJ6Aocaq9xVzcgBjA8HE9/ZSaL9PXaVEouC+U21WAQgtYODUb6oOVHWcqtQ+j3WP2w9gER+qgotIlRyNigVWpROEkcwGIGcz6klkZx2N8SAFMWW2olrQBj4EyN2n2SJzI1QtACseXVocKxHDQQLsWzRGg0i5RnnMAWWcxNNh01IZi6YsR+vm3IaBQ+uWwkrlsTTdF9BjpQHQVLclY4Mqt5zaLVyqmTyezWMCc/paFj87k5+ZCiOXMnf687EqUSMpsHEFK23mVMfoEIdLVeNUZ41Vl+oYS6XvLnPqZC70kyx1LJEkw4ke+Z2O1cFUc8H8xMLKxQ8cxJLJgSgSLOMx0NwhgLcgAiEDWToGYzcPU7I71vMALggBfMCV6B7E8uP+LfRs3rhKvQna1dGLsedNzAjXGVVeY+yp5QbAcoUt09LjXjBf1xvyGNq1y9XqmUvVeoC0RubF8243ws1KFEkAujjp4zwYF7hQfO0GQLsOA+eKo/ViuRp2sXxNu8Tu80qFWuZWpZ55cAHxqt3UMT940qvozuOu5aqba5mq5vJFRbtcsjz6uZp2s1ZDAF8zdHVo6mo15vsIEa3ewLxr8nidxuYrcMcI41adeuZVt555N2iAfq8RqyHZV2juatdCj1eTcW0twFw9xrENGM/WN3+eF9yEtHm0N6oMi0QzmEAsSywds8nd+lgetT5PuIA/xSl3F9dcOlqdpN5qzRCIowasL8wcwFrHFMau90aOtUcj6TpFEP8QAPhwOEweruNssuYyf+vpxJSkDuljacP70df6m92bQWQIVW1/8J57BrP7DHf0n7y/nwE+njKC+JORpDEG+JsT1J8AuKcIdh+yHnMieoZm7U8Kpv+CnXt6WpIMwql34GxF9/b3YTRv+4nJ2b7Q7gHUHjKevAv7lgFDl6mx6vYFfJ1gYLRo98mWyyMs+CFg7hlaNIG5B1R53Wc9hF17AJuWB2OWBfMl41YWO+E8fqd0Yj8UMaJg3gwCOhXOK4ZOESECdzI/SP8izZx23AJzMjtIOycgp0gTgTblzQnAFWjldFJ3+lLV3oAmpuA1NcrVa+uodokwtUwoy06CaH6PUNIBogCaGt0E0nftux5QxsY5gI1fAOeQCM6rUZwvIjmnROFiD4O1j15LKfg6xrJLlpg/OVm3pzLWmjLNfNCC3eL/MpBA4BCYuRDGRhFjp1GzxRiS8WnUMAK9CQCOGEJEA6MmuVedbDmiJxTr4AOL4Ykr8wauzFtdCXRFJ+fHiDUEkBcJYAuFeROYC2XMquL2O8oC40IZ1FkjL9gTPr93iJ1Q1IRWsMJilcTPyNaTi/YNPsfeaJwCNHpVRlkHtLTt0MJ1wjDVa4yFdONCDwPnSgacC6yKK0DyBs5DD0bDlzAjHIVdXEdMxwhAxNfvfGA1/vV8PKr1PJZDMRuwXoC0SjBglYjeqPrSS1b15VesMmCtAuyZVkWYtMqMNivr8VdetSqvvmaVGJPWQBvXFHDVGLasFoCrwUcfAaA+sTpvv28VcHhWfeVtq/POh1b73Y+s2hvvW/mX37SKr73N931g1dCzVX+vkFWFrav5TiFrAHD79ks0Z0gv2n32pX3FWLI9sSJi9tpiTGiFs/TbUl9Ye5ZMC20+h4lDr9a5ahXr27Sx9W3GatLI+rE6V65sLXhOa/R7P5YtZz9VqMjrVrKetetYtxo1rSOP/cBjPdDWdWf9ULGSdeXxgbD6Q1q3tMEtm1j/pvUBdTX5HgAerN3A+pgt6tWyX6o/Z+XGNIeVQyM4lPPQyEaNHEZuYqtWzhqLfnB04+Y2lbinKWj9htSqZz3LVrJfmEQMrAIorFzbpjBdWEj94STOq7+WqGiDCpe2Xwuhv3vpQ/vt/ZK2snZrO9qhp52jncOFqBF3tJUejGQdrZ1Cicmkc2Nd5jnqiD0Hc+eCpu4q49crMHVuLX+2K7B0lxsR+YK+Lggw5w8D7IGr9TJM4FXiaDzEynH/GizddQKf3ahY0yg2gPeqL6yyL6aYAN73fuQnXuc96dYZ3V1PqsiYWASNgK1mIxs4fhxmiGm0ptCtjF48jBUDAZKgOCA2WGFsDEMAdGpfUXiww9ar9k8aW46x+YAuAWNVDBKOSLH+fN7lWM8kpkR9rDJIhEkryzlDFV8p5M4lod8N57wZxmZTkSbZLmAc2LdEgFsk5yz1vCq3TiseUBcNuIvlfPZPZo4TRi66L0fUD7Ok27kAOt1Pg2FKZaUheE7DhZaKNT4VMJfixJUwEoSdy4TByxGbRzxJllokHDBHvpMD5lTyrmopRqmAwucjVxxfsFEaO2aq4F2Bt7BwAnN5AK3cfPbMaXegoUEs2/NQYJyrMHF3Dx9ywFz2ARkeFCtCPhwsnECcxqnZ1Fw5cSSE/yrbTdEiTrwIjFsuI1RVhkmTp5+ZIx3eDmW7wbBxvE9lmEJ4czX61O/ISVQrQ/ltjF1zYeIE4rTUb+oAOp7/gLHpf7+P5ycz+kiBuZBWJx2WIAkBcyIu00zAbx6M3j0y4x4RAvyINoc8QoBzoHIzMDekoYVLZwwqFi0B40Ecb6YkxYMUMGyANQE3LQE3rYL7BWBO95Nh7wToUvneVI4pAncyORQAOX6WnKt6LEUgjp+TDBun7LgkLWJGFDuSAIATiEuZTuwIRoeEicQWsJInjUdDxZE3fzLsXPrEiZYxYRI5SYQE/05IMCv595GWBCuUAIiLAzzE9UVDh5U/nnFPVI8BnNABcTBvQcpq4hhCEnowrFwQNng/gJtvSwJ+1VHIGPQmRgUP3Kc36C/0YUd+myiR24Tt3iI3zltdhQJtGBsE5q4CsrSuAc48MRa4woRdJiLkUrW65gKYcgdYXWM06l6TLLnagD7Gpp7o4NzZSV7hsas1m5k7YM6lamO7UL6OXWJdrlgHlq6euVapz7Gus9yrwdpx3w1Wzq1CTcasNWDnqtrlMlWc+55V6zsj2Nt1mtut2oA6QKLua92CIfSpA3iry3NY3oA0rwb1MWnURa/H96J78apVg+fUYExbCxdsfZi8hs6SkzW0Ofo5suvCVRWGfjCNINEkgFwaI+y7BIvmAeJyYEF1P+2XQfS2DrFU2LokVtrQ4ZZBAXUq49csmLtHXPgf47bLo/ImF23VPQDdffL/coZjlqAJIpWKr6TBZNMNxgFLK0QW+rl7dO0+ohXiEaDuMe+hx2wkHq5irV/AqHQVNV4b7W9OYH9wInrKegwz9+wUbRCMXP++TJDwFdojLu61x8eJEDm4Gq0bYb8HBMoEyBbZfSJHHuFU1e27ALsHiiAB6P2p5wLm8gBzdwFzD8TMMcLUmPU+WXP3YbweMr4US5cH2MoiLiSNk28G7GGOXKzoTBwQxu+Xc5bYAE7C2lHHA+R0Mtb4NQnQ5pgkAHvO1zlhF0SRSBcngCcw97wRQrVbquZa5oC+IB4PAVCK4RN4iwfYaQkoRqmjld9Nj8cihg6hKSKIDuwITA5RsHMhW8XG0fDAZCOUc08QerhwzjvhAnI0O8RxnkgkYzJlM0t5WMtwzKKP86ei6DaMggdCe/Vs+jBSvz0UVycjpCAMDeFkyUUCiuJHsTkbh6uV0VcgzJxPDzk+GUUhFBeQ03LnM+mBVjUYYbhA3B2iHoJgVaIAcxEwcsr+CuoJyFLNU4tOzgXTjWiJCzQpSP8UCLC7xQX5Olqm20RFhPA5DwQYelPndFPjL9gTr29gUFoB/oiwCOlITMf3vzMe623nW1LETkiwJ12qd0ZPt1sTZ9lZ0v0XM9rr+9kX1ha2qyGBuIrlkL5No9IvWF9qZCrgxlhUsRzVAGiV0KTpWEsRHYC0uoCzekR01H3/PYDaO1YLjVptYjvqom+rJzaOVYdV/4MPnceqYnSo9ZbYuA+tDgaFaoTxVn/1Lb7nfYBaUasP21ZTgJJVR2PcTz+zZp+XskbFiltTbrctVZrRZlXGmrXQoFW1TqUBYBWqMOKsal0wF3SrXt0GNW1qg5o1A3jVgI2rab+wWevOeLMLn/ufa9e2bnVg1di49QVc/cLxN/SyI2Dk+9Ho0KV8JetXv5ENBGT9Uqe+DajbwIawwRsCaz8QWUb/Ro1tMDKNYeRRDiePclibVjagUQO+1sBGtm7FSLWVDWXjOAK2X2sMwG88axQTgOF1Yeo4x+j+1DZtbRZGkZloledgQJtLoPkMpiKTOPeMIytzBNOE35CUjIGhm8bmejKb63Gc66ZyHp1UpaH1+/AL6/nGJwC7kvb7R6Vt/KcVbUGlhraT980h3kMnYe3cAHM+jOdv9R3pNE9cFbDDJesh4Ef12mV0di5oLS+iqbtI3ZqcrF4YK24QY+JKNqDAnCvsngckgDsZgaoT84AV1vtTDLFA3nW+psDh24RO3+I96dmlt10DzN1A3nObqYUfJjw/NrEB42CZqfoKYhLlP5McRiZTsRAdaYr/gTEPI6ItOJ+di4dN1wZPznfHCKWoIfRwSbBzyq909LiAOWljBeYyCBAWoEvg3OLUeXFOiGeTJyCXiLM+itcIV+Ugm940MW9IUgTYwgB5AnMCd5mcO+MAc5EYstT/+n+JJqG1ASNCDnS+MuMUApwLy5YBgEtWThkdozmq7tLoFWCSxk4yhT8sWfEknHwy5HZF55HDHydgp/VfZg5DhICcgOH/6Oeegzlp0qQZu4tz9a56RtHIOUYE2LkCTZxcqXKoCszlHhJTdwjARmrybkWOqPHhJDv+kw6YE3uneBGtHL0OoC2PwN/7RCMoqPc+wE5tC4obUThxOuyYekxTEQ+nkNGUDkOmLDeFHKtJIcup1qJpQWBOOW7cdlg1tVoA5JShJ9BXAO4E5nRbzQsp5D4lEx2gf5s0ULwAcCYjqTyA8z3AXB6vdY/Q3wdUa93fvNHuKStOzQuArExGqhkatTJeTViAa2yRWDZAHkDPCexlHJpE/6lup6lOi5UmVk6jUpbuJ0k3R6F9PBfbBHRwyUSK6Pn6+v/OjEsCyCkzLpEWhySW2hySFQY8nfBKwFzsJGnjyHrCqZrEEiOXiFYuNR/MJY3l/uiRNDqMcYBc4vBR6GiGWyKjOwG5eEBENJqdCFyqYQAOaeSi0cpF0C8oLVwAI1Zp5ALpRw0glFcp6Xeg5m8D2rwBb14sTxyf7uS9aV1XLAjjVj92gXe+5rmMXLUE6rzQzrnDwl2t08RcAGw6umu8Cpi7UruRA+hcYMVcAVKXAXUXAWfnYdouwbQ5AJAexUs1mgHomttljuc56ZwrV9cusC5XqAeAY9TKSOEyQO5ixVp2pUodcwPQucH4ueNedasqwFfLrlaqaVcBc+6V6uJqhQXkxOYDaLyV73z14ne7AWt3oxbRJZywBeR8AHKe3HavVR3msAo1QDWoGKptAQ3qwsjVywdxjcijw8mKszWW7LkYHK/hX5FBh34wkXiDuJ8oDeffNgsQl9mX/D7G2InkYaUTPpoxBIE6/x/JrBRAdhqRFSkAujQyru4xZnjMWC4bMJfJ1/NGjrGH40ZbHhq5LCJKxMolAuTiBpJ4PwhnLDVrWWN/J7KEtoap4+weJ727s1hzFSsyzR5vhEGDpXoG6HmMhu0RrNhjGhj+OLnvuVHiwlFGrQC6yxgnCO79g5HEY8ad0rw9wNDwEBD3GMOA1n3YOQG6pwA2Q3NmiIqfiL3jOXmMYx8A/h4JzNF1ep/n3xMrx8/VusttgbnUTWyS1D0NkMtgrCEHmgCa+lcFxsSWRQKyNPYUW6avOaHCgLlUTsIF2jgnny6/5qtgrCo2TiHCARsICQbIBbMCNyPE5+eKpZNhQmNb6fD0M/RYrNoe+J0D9X103WpsEyONHMdQ5cqhJQ7CnRpEjmQU56dozhPxhIYnbyN3agOO1uXLLX4FDttVbBLJk4smTiEQ4bY3/59egPHbAKBbRI/40Oxwm/97X4CZYkeCAHAxRDIk0OYgds4RhcOOXwd0Xad2yQumzbeHHIBc3KjzEisXQAp/CAxZKOOxiF+IdeiF+LwzgbHom67QnuAqdyK5b1cpqb8hxoTy9UAcjR5UaLmghVKpujebtBswd14ExnrTqnANwfvFJp3sCuMzt1a90U/1sDO4F6+RT+ePmcFr+BQ7TVbYSmr3+n1RzpoDpGrmM3ACcZX+jVEB3Vl5WLYyjCvLim2DWatGGG4NwFtlgFwFRqdVYd8E5uoB4Bp/XNiaf/oJzNsnVu8j8tjeetOqvfa6A+jqAd7qvPOuc2yIIaGB7uNcrfvm21Yfpk2rKaPXxh/wGjB17QBqX5cqg57tCxg1QOaXZe1Hxpo9YNF6Arx6s+Hqi0SiT/0G9lPlqta5QmX7uVJV6wfo6gdY6gVQ68ka2LSJDf+6rQ0FXP0O4BrVoT1sXGP7kbFpX0De4K++soEAsj4wZn0xIgxu1tJ+pTKwJ80PfZg0DEKSMRxmfgTAajzs/BSc/WPY3I0E/A5Fc/s7I9Fx1ADOJKNzJn3O4wkcn4wcYwHB69M6fG/jYdnmE/k0vV1Hm4hOdx7NMotwxM+mWWbmV22c28twwy/+/kebB5CbRej6XPTK80gUWEiSwMLvfwLc/WATkLqMQd4ylo3zBJz+UwF1y9igrycUeTEb75lskmcR8zSlSgMb8VlF++2jL2xUsQo29YsaNuvLmrasaiPby8ZdMScXYHovoq27CjPr1vVXu4KpwaVjbxyyve0yI9jzxJGcB6Rd1NL30LxxoSljVqY415nquEIEXAXYadTqriw6wJwL4E6mCIG5W1SIiXX2pt/VuytAjomFL2DOF7nJLaRBt5goBYzB7YqkKACTXxigLpJrcDQxXlEyIcGe+/OZDaIFJ5K4kBjObzpfaHOYrDgjgNw/wRzjVM4bqXLQA+hU2SV2LgEgpxVH7pzAXAyALYTxq8CbQJxAm0CcHhN4ywDI5bqdQIPHSFbM3P8NzCnwV5o5uVEzCahMYZSaAQunlQSblAoDJz3dfVDjXdxW2cx6M+RoVRsEO0rdFhuno8BLFlqVXJ5fMGKVbk6M3/8J5gBJAkUyAjCiFJh7oCgSxpwFY1YBuoKarudA7flK30Of2S4cp/v1dcaoR59r4wT2CpYAXRoVWJkEFd+DkbuvmBAaJ/IYuSq8Nw0gpjFvCuPeJE6aCWsBp4TzquYqi1aFu3zdWRgW1LCgtgU9ns336L4D9nQUW6f2hfxVAPLS1H3KmCSDf880MZjka+XsWMdYlfGziu1Jw8+CjcujYus+QPI+eTa5qtCCgSs4pkHvJsKYJYido/9U7JpAmcCZVorGrzxHAK2goSHLYfUY0wL2Yim6j10A2ybmLZ+dE6BzmDpeJ41jkl7bcavOtFSNWFmq5koCzCUSOyIgFz0agMaOJR7gFj1qhMWNGU2iO/fRx8WPgIUbQc/qMG7DCMTBDsRiw08AFMQx7otmNBLejR04u6CgH2DgfuxGBZfqXNDC0XgQwAk7sB0gjuNtctZ8YNgU5nsTpkyBvTpq/CmWTWNUD04YN+RWVYsDRyeOBFPELeqybnLfAx2aW12BuUZ2leUGoLtGtpsrO8jLtRvYeUDXWTLgzlapbacr1bLTjAjOo6W7DJi7WKelnaP54QLrbJVGdqJMbTv+ZQ07VbqmnS9X2y5VqGtXYNuuAN4uAeRcGJteJZLkKq/pwmtqXalaA5BX0y5LQ1cZcMfzNdb1lEmCdZ3f6RqRJddqor+rUQsAV9N8GgLmWNcBcK7VKpkHgmTvOhqt1rEggFwQO/YALhKBjQkfbt6c8OGvnVqveE7MAnOhbQkX5uQc+1NPxqkD0ceR3UdAaQRhpbHsQlO4qCfiUIyj1iYRwJbCSDWdEVwKYbKpo8iOI8LiHisLYJcJILg3jjYGxuYP6My9O24oDkXYPUKEk3+j9ouV9juxJujotHKoYsvFICG2Lpv4kpxZ4+zBsulEjMwhIHgBESIL7T4g5RHnlz9ojLCzVHydO2J/nT+AEQIwBzv2FMD0mBPYQ4EwNTnAsj0FnD3aTZ0cDtcsuVvpMf2LcYWx233GOPbxIb4Ok/eERoXHsFxaD9GmPZCrlZ3wIwDTA1yp2YCtNMBcKuxXNi7XLE6AYtLieY6Amtg1sWlBRI4E8PsKYIllE4BzgBtANFzADKBX8JjYuQKAp6DgO/ytAnNi7DR2Cde4lZ/h6Gjy74dtI9Ygf7ybCFOnNgj9zEDqzdTxqBDScABnkLRySFp8qRUKWINrFjCXCIufuJWx7yYiDZYwioWJC5zOeWHRUktkRZNdFkw/ZwB5Zupa9VNFl/pWcasqP84HYOaFIN2TIFzvboR4o4+L+G2chVLX5I/TzwtRuAfmAemKQqSrAwDe6MJoFJAXSByJtEY3YEh8vxfrRmYYWV/KD3Nr1pmgV3RMaNvEtN1A0+SP1i0QofoNwn1dYV98cBeKkXOXfg4mxQPW7hJjsBP0r54hc+z6j4y9fqXqa/Rs9Epz7OrgcbaOtpW+xb+05i+/zij1ue6tDmCt7huwY4xLK2FUqAJgq/XGm1bz9TcdNq4W4Kums9606oC0qhqbokmrAytXHy1as08YZX5R0lqhP6tHRluVN1+3aq9jcHjvXZi2QsR7vGf1Ye+aYi5owwi0DVlszQF2TWDrWuAgVWTH18WL2zclPgecVXLGmt+Xq2A/VKpi3WrVsYEwX2O7/GAze/ey2X1624QffnDAXMdy5e07ok5+BtQNYxM2pv23NpRjD1y1fdjEjcK8NJeawoXkbs7s1dOGtIV5gxEbS6/0ZOoJR7TvCDPXzPqjvR3epp0NAbj1qw+D9tV3Nq0TQAxANY6qwnFsaCdwDh3NOXQ4cUxj+PpUwovncu5dhEZ2LueGmTx3PsdlbKwnoT0ex/NWs9lbjOlsIh2uc3DGryafcvXPP9mS77+zJR2/s8XEHC0CEC4UgCNFYIkCjTv3sI2cZ7YwYdmArnJl1762GO3zQtosFhGavITbenwn55vNxNusZnS/DRb4IJuJjbRozMf5OhnWbmql+jaB3LoRRb60394tbr+//7lNL1XVVrHx3UmqwGHaNy4A7K6QZ+eCC/Uqxwu8l44B4I5TuXi6aXs7xfEsJoorJBFcJvT9PJOcC4A8d4VGC8wB5K7QLOHGfTlcr9PgcR2g6aVwZ9zat7v3xQwxgI7h/nS4kkmIxvs2UU3+aMKDmUiFMaEKRW4UNH86EgdA3Brc0qvnOoBOEomw/M+6ZBtJ+XKN/z+YiyC7UnmSSWweBegKwFyimiAActF8n8POndntADmBN7FuGrGKpdP9cCKX5GLNcT3umB/iT6CfQ7ryD2bu4SFGhpxs5UZNg0FKUDaZmKQdsHActe4yRhWYy2NOrBGqmLgsRheZiHYF5LTSQKpi7TJ5nRzHUMEIUflrMhL819XKSRITQIpCRPPBnACdRp736UrNE2gjfiQL3ZxAXQZ9rs9HpxqrCojt+y+Yy9jLuPTQYdg6rf8BcnkYGaSdS9ou1yzMH80NKrW/S1RIDvl2mWjfUgFiqdLswb6lsgtOJog3GUeYAnkz0abkchLNg7m7hwtVS6AuR4AOkKYAVLF3AnMqty9g6HQseMxxpko3B6uZDKJPRjyZxe27jFnvQtlmyGEK8MpeDcMAqLtP6G8eIkstpeTfU+QIwCuBN1HcXJgyjslymALCBM4E5nQUM6eaLac/laXRqQCbGLk4wFwCzylg5QToHFaPx5QZ52TIARIzFjF+pWQ43dHKCchNtkQiRxJocohBFxc9chQgDtcPoC1qGGBN4A0GLnYoKd1D0MYxUo1FdxCNcy6aKIRYQFwCACKOD3s0H+aIn+VSZeTCByj4+5+p4sLd1pGRDCcgf046fixlwylG5KbAGsBN409P1s16zwHdDVxT1wFz7oxR3TiZOewbujN36H1PYj0cEwTuqmsEAruhUXOBfbsKAyYw58Zu9kq9xnaakceR8lXscLnKdqxSdVYNOwHwOsOY4FztJnaGMehJNHCnWCc40RxBxHv4iyp29IuqdpLbZ8vXsvOAvwswcJcAci4AucvV69gF8uUukC93nnWBHfj5StV4rJZdrFLXLqHRuwIL6FqTBWh0AfhdqVYTIMhYtmYNc0fDcoMx6k2Am3vNKgBA9HY427wZu/jDygWilfOHtfMjzyrg/wBznSyRHLkIGLowwFw0t1M4IaVrnNoP8wm7zgDS50O5KEehW4pB1B5PeGYaYajZU2db3qwFdhcHVw7BsjmTZgPGYOYIOs2FpbuPGPghIuCHxNDkTcQFO5Y4E9ysmfS0ZgDkMunOzRhCAOygX6gBwxE7jDowDBIZowahm2TEO5f4kiVkxRGwm0fhfB7tCA+RZzxDO/s3mypTNt0pWDpCfJ+xQ33ICewR55UnnLQeAXiewGT9gabkEQAqG5CUSa5bLsBHj//FSPQvhMV/HFvPIiCY289wkD7FYPAYsCcg95hRxxOeJ3Yul5NtOkHnqiPMwsmaycjXAWb8rBxOrGLbnHEnr3+Hn6MMOY1LtePWc+RkDdqwAJPCcgecaayifDktaerE0AUCAp32B2nqVJINgCsAftqxCzyK9RMLqHFMKjoZtUKE8HOCNxE9BJBLlciZc6k/O34/4oRuEUXkT2ZcLB3MGq3G0+wQsxKN3bz55jN+onmPopIIbVwgI3I/wLkfescgAnCVG+eDweg2604/sXIs8rQUpOpJNMMlLpCuXNACMS/EDp3oFJMHANhuwYTcoUNTmqI7NBvc5uIrzVwQRodbGnkxNvUmBNiTUNfrgLCbbRlREdx7ux0F8MSFeLZEdM66hbEhoCPf+21fxqn0pv5E/AOM3EXqmy6gg7rAGOwKurprsC4+jGwDhs+gpWKWneT3XAKj0w8Q1+ql1zExEA8iDRzatxro3uq++aY1YjTamNVE48/XVEkFGPvPq9RUYTgoWK+/hWFBY9P3HNdn0yJFrAlRHy0wGXxDqG5bojca4Bit/h7f/9G71uKzotYKx2iL4jyvMKAP1q6d4jwwJLQtgmGh8EfWHudod3RrAnQdCODtgibth/IVcJwq7gOzAgalHmy4hsJozaF6cA6tNYMZY/7AOFVgrjOAr1ftujaBDdh8grqnwpL9Rk7kUEamur166O+2nnPq7F697XcA1ahvO9jkLt1sImz7RLSwY5FRTABEzaXaa3b3PjaSkecIJhHT2SDPZI0GmA1jczuWicV4asaGkYk5manHMoD8CljZOT/2sBkdf7ZZOPgXMl5cCGM2Cc3xNKYgW9BMru05yGawGZ6NM35ZJwE2vtaiuY1EszuOc88CKgXXkfe5BiC4ktfahubsAOP7XZhnNvH6m3mfbeZ1nq/hto1swgPE3RxFr7mP8f6ewWPs4NBxdoRx/xG+7yBmnL28P3fAkG3g95zP+X1wkdLW5cV3rd87n9iY4uVtfPEKNubjL2xqiQq2lAnKJp5zrP1PdqFTLzsN23sUw9oJ9M4n0TqfA/gJyJ3l/glMbCdIJLgEuFNDxEVqwi4QBC9A5wJ7d4nEgkstqBAj0cCdeKrr/Jt4cD1yJwjagzD1G/3YsJCNemfMCPMD0PlPRFYwYxJO8ZkWSiRT4Op5dmcNrnEabMKYTkbns+/6bBc45KWXVX6lxqwxij0SE69zgioA6YROZmnUqiXNXBTjVoG5NMCaQJxYOI1YBdykkYtgoiAwJ3CXdeWIZV8+4hgmEgF0/wBz9zEpCMilc8JNxv4uNk7OVAE8h7Vz3KmAGGXO5Y9Tn4M5mR0wTPx3xPpcUydjRCYuVTFyMg0om80JxKUzVI7WBEaKCSp+F7OVP2bNBbBJMydm7r9RJAA4gTIBOunhcsXawcwJ0Ekvp3X3MO0PMHMav/7P1/YD4qi92EFW3F76Tg8D5AgqzqFuK1tdqABMxYEITMpVqj7ULMYY6U4fakFFFqNjmLj/AjqeI0D3vKiemJZ8Rk4NFwV1ZWLpdFsATzq7NIwe6XKwAuSSOEFnwM4VgDmn0D5/nCpApzotGRIExlSvpSUGLR5nafQsCux5M4l90xKAKwBmup0tN6qquFgCdvpaPODPYe8c3dxzzZxeI1EuVVYq1HE6AC4H63Uu41wBObFxCYxSYxixxY4DvI1RyfYw8qeGMpahYxUKOg7XYxJi0aTh1N/AxsUSfRFJZlnYLwOJHYENInIkmjFNXF+MD+zOoog3iITSjoQVCGcnFAaYCxPIoFQ+iLgRf3aSvq3oQCT/7QagzMvJhMO4gKvUC3q+INDXG7OCB9Eg7lqAPVeYtEswXpcxLFxFo+HC/SuYEq7Waw7Y4zkCfgDDa6zLOEXPMuI4BMjaC5DbX6Gq7ef2AQDXIYDZUUDZCcDfsZqNud3YjtdsYie4fQxW7Qjs2uEKNexQmWp2tHx1O84I9SwA7iJjjguAQDF8ZwCE51gX6U68VJ1VDdDH42f53vMweJdg8q4KzNVCt1elup1hR3+BC4JLTaJMahFlUrsy1WFV7CqRAS7kQHmQK3UbV1oYomStIMYxYuTC2dFH4l4VMxdPOHAiJ94Yds6R3E6iriuT0OV06oDkWg1h1+7L2CWQk28YgDph6FjLBbQ9nE3R/SIMCyvW2V+rYNvnw1xNnGmZE2bYgxmYDkimz5tKh+akKZaHsSUXZjaLLt3cccPtrlg4ar9yhwHqAHKpA3rBAvbEKAGo+x1n7O+/WNro/pY9ZajdnYOLluqrnAW4UKnqusuJ8BFuzL+QXNjhnWbHGa9iy38IYHqIK+wZuZZ/c/8Zu9hHjD11FHi7v50NDqDnHoDrIXq4PwFUAnN/4j7VesYJ84nAG0tA7iEnTec1YdTuAsByZX5A55KOJCQLGUg2brEIHKRRZMdlMcpIhX2L4HXFpgmUaYlhc+JHBOh4HT0/HnApIFbAvhXo6fQ8MXkat+prcfkaOuc236Ol2wJ9uq3XSHL0c0SJAACDGNvEsTlOY5cdzcQjmBiVIMTWvmTGBZAzGbmGsetqRsAAu9AFjFNh5O7QOqCR6k3Yb2+MAdcB7yoTDwSse/eh67QbTANOPT9YNnVUKitOYE7snAsjTwG6W7BtoYS9ypEa3n8kQd7ohTBBeGNa8HTqpyhGl/MP0OWNK9AbLdtNsW3kgCkP7M53fB3QdgfQptgI5cB5t4H5IHbEE+ehNxVPN2HsbqJ/cmdM5iLnIVlgXjhTfYlA8eHCfgkAtxXX+iSkCj8XQXMGMFN+Wx1AXFNYtuawYg0BcbUYl1ZjbFobNq5G0z39AAD/9ElEQVQJo9RWOEibv0Z91QuvWtOXuP9GIWuCGaERnaKNX39eX9UQ80JrmLSvPidsl9FqAZj7usyX1rR4MWtQ9ENrUbKItatQilUSoFeCkSnO0+Ifw6SVsE5lS1r7z4vZN4C9ntWqAJja2G8YE/rVrQMzVh/jQQ2MBhWtN/qyQYxCu3C/J4BuSteuNvb7TmTAVbROfMYHokcTEzccoDQN4DYXwDb1p59tHKHeI79pZyNYk3740aYSJzSOz7EA39QfGYl+18kmfPeDzejSgzFpT+c4F03sXDReE/lc/8oEYhRM3HRYtSnkcs5hw7wad/Ia4mbmcXsOm7iFyCwWcP6dD4Bbybl4I++R9bCuK3r0t8UAurWM1Pf+PgFQNtYWc75Y2LGjrespVq2XLSWEfE67r21uu/a2EqCzHvPUEp6zBLZvG+BtN5uGDbzHVsH0bsFAo9cRkFvJ+2oDo/n9v0+ywyOmws6Nsb38f5+aMNOOC9wRe7OH3L9DZB4eYfNxlPPSDn7PlYDQeQC2xYS1z6dOcTSAru+rH1rXfxHSzOr/xgc2kbiZFTUa2na00QdadrCTaKbPI825CJC7xLpAZuhpIqZOoq++QErBFUw3F9BenwbkXeR4pTXP1W0afy4AeC8QHO9CfqkbgfRX6fl274oTlirJGwP4DBCgfp0A9Ztoh32J5BIzF0wkUxC64IC1853PrZj0AjCnzZryKaWNdYxUuNq14jlHxTvgjkxKxqtpbCBTmUYkAeg0ahUrp5UAS5fMCFZgTiNUgbm77ied0aoMEXpco1excym4XdXdrDiTf4K5gzscXZuy4TLRzMmooPiNAheqkxmHfk6mhwLDQzaWeZkeCpZjdKD89Xm2HECP7xEjJzPFc3ZOhgo5WnFrAIbiGStqzCkwJxAnVu4xXayKCpFuTm5WxY8U5McVGCAE2sTEabxasHRfQC+HTLqsAwcAgITt7SMsGJeqgJ/MEHk4VLMBdTkK8FUjAyPYHNynD5RZB+DLhsXLRFicwQ5Ywb2pAM4M2DUxcHn87vfRwmnl5o9f1aHqmCTywZxYuRzuC9Bp6b6zBGAxQqRwgs6EqbsLQ3kXgJdFVUi69HGs/w3ENDJ1dHAyJqgDVa0LvJH0+F3YOi09XyxcAbgrAHM66jExcQKBYt/SNIpliYVL4jHH4IAuTo7VrIVzLJuVyYhVBod4tHBRNDhEjBxGltMwRNMUXdPiEEKwbDjC+ajfAHPorZKlt6KsOBGRdQxMXDgALogdYxC7t+Bu0sXR8qBRKheF0B+6EzcCE6fFLigEN1oIQC4YvVuAgBwxIWLkHCDHUcsbXZw3uysvlg9UutYNwnqvqWYLgOdON6orYO0SIO4ibNoFjudZZ2HXztZtaudg5y4A4i7ymuc5niTr7Vj9JrYPrck22LjtOE13c3sP4849aNf2oKfbz/cdQNO2n9c5gGHhCK9xFBbwsB4DiO0E+O3ke/cD5I7XaWin0OGdYGx7lPsneK3TALszNdHg1a5vF3GongUgHsMFe+jLynYS/dwVtHoufP1C5WqMbcvaaTKgLhAn4FILIAeYu1ipLLq8skSgVEZnV918uWBE0PAQw0499utvLPFbABtj1Xh0L5GAuSguAnGcfGPRtcRS45VGz2oqVWhJvXCs/ix38I+AOcKVGYlEoZ/LHDvVns1fZn+v3GC2dovZRgDVBhpZlrDxmoGzeRoxH3PQn83m/Si2jqyy3EmTAHKYW0YMt6xRw+weoO7BmGF2d9ggyx78CwHEgLgBPcmq62mZgwF2Q3C+DiffbjwNElN+gwFkRDv1d15/pGXNoXdV7lcc8X+yUfwT/e1DANU9gNQjmCvHAQvQ+ovjMwCU1lNynB6Qwaal52r9AVD7A+D2FGbrKUzcE8Cd1lMYtscwbw/JaXug7wMY3ecEmweYy8aBlgmYyyE+JY8MpzjkIA5AA6w5GXL5I1GBMunfYnlcRokUdsNpan4AbCo0uKDSqyA0WOycjBICaQWATkdp5wocsHquHhNzJ+AnNk+auRCMGzJKKI4kgfFv0mHS4Pn9o9k0R2E4C1q9wu4sWmB+C+aZv9bs2XYHttQf16o/YO4WxpVbjMxVIK56rttcqBU94gmj5kk5usDcbZiZWxqxYnK4wZhKzJyON9AO3WCEKo2cHwaHEACdGDjddwPsuXbAEUgR/LUO3Z3xlIf0R4xJzzdCn9TwW0asP5kv8RAB9KF6A/CuI0j3JfXftwOvTSq/G0aIK4xYzzT7zs6ilRMLd7s/jCHOxWtc8E/AGq+ho3jYFxXs21cBXw4LR+4acSGtGHt+C/j6gZHo94xEv/r4I2vyDvq1V5+H+zbAedoMQ0JzQFvTV96yr9//2DoUBrS9SxZboaLkthW3FrQZtMT52Q4mrT2huK3JZvuaLLcfAWWd+HwJ0H1dtpR1qEzIbnWYs1oAr2ro3ljd+Dz2b1zHhrRsjImgjvWHHZ/4XQdbRm/0gt4AJyryxvG5G9SyufXmMzq8XTubiibtdxjyUXw+55GlOZ0qwn6Nmtqodh1s0S8DbDos23gaIqZ16QqI62RDWn1lv6NXG8Ya2LgZRggBs29trIwGPHcm9WFTYNpncZxPpeGsn2Dovv3eZtAeMeen7jaRCsPfcbKPRr82jaacJRjLthF8u5ug5F1jpjlrMYG44wE6U9k4ryKUfS/VYodh3HfD4m5hA7Bl0HDbynvmEC7n4+On21oC3Bf90Nk2Mu49On68XZk3z67hlj47fYZtpaVnGW08i3/sbquRbWzmfbaFUf1GIj62sFk4MmamnZ60AHD3u01FJzkVQ8JixukrYHTn8f+/BDbtwLBJdnbqAjtIiPMmxv9bmBTshU0+yu91nN/9CCzfYV7rEMzwHjb+GwFmi9AuTypZxfoA5Dr96yX7HvdyD8D7UMwns4iA2oQe+jgM21n006dIODjNeP48TN9ZGLfTrBOAvaOY446guz5DB/f51mjs0GKfpwf7JNePk0xyLsFyutMm5AaAduP/8VoPsur69DKXPmw+BvxinsNweU9EtjADCQOSpUAiwAJXzrFAxqwhW8id00ZO0UU6Sm/Luel/gzkBugTp6DhPCMyJmUtlnCowp1ovsXJajhECkCfAVmBuECsnI4TjYGXcqqVYEtV5Ccyp9uufYI7R411y1HKpo9JR6556U4kmSSKcMkWOVsBcIoAkkRiCVMaFWTJJyDShDlaME7qtpTDdgvw1RXgo4kPsl8KCBeS0UmGtEgF0crNqxHofo4L0cs+IEhGYuwv75uTBOSG+hxw9nKJHFE2iEaqiSWR80BIz95yh0+PHnaXHNH7NOUjGXAEgVG4cDtZMtHmZGt0yys1VTdguct5wsmZuBXhuw6UqNg9GTiPSVH5HgTVHG8fveh/gqQiSpwDDxwBDgTmxcP99zv/Sz0k7pyVgp9dJBrym85o5iivR68LMpWByUIBvFu0M2aRLZ+ZXbKUsg0VbwkiVN05y/lFff4CWxhnBrsfNB6gTeycmT/EiYvXEymk0mzwfBg7Qloz+TexbpgwUgDcZGxKgjFXFlYxLJ2PODEufheEBbUAsbJyAXORwnGusWC7gUb/DyNGdGgn7JjAXTktDBCuGwukEBPVxgxm5MlKNgoULJ4Q2DG1GGDtHGR3CMTiE4IoL4sIQhLkhhA9ZMGaHAIE4PoABfLgUB+KNueEGTJwiRnzYKd1ieRLS61pHI1M1OeBWhSb3gh734PkuDdoAltC2MYI9SQ7cCVi0k4Cv03w4zwIEz2KCOMfI9ixtESe5fYTx6yHYviO87j6Om9GsrWPcuQnwtolx7Bp2essokl5KvMiSMjVtPicPrcXo5FbgYF0NO7cKw8MKwNxqgoE3A+B2NWhiexnd7gMk7icYeC+P7SV7aT+A7gi3TzDSPc4IeB+vu7N0ZTsEs3cOQHhOgK9ydTtRtrydKF2GsW1ZGLvKmB6q2FlS2s9zkfFkh3+TWAFvdDiBuNfiaHdI/O57FqHArCiAXQi1XiGMcSK++cYiv21PbRe9rF1/tPhuP1sMJ6SIHzGVsKsPBNAFU4Wmho0cxqh/wsjZmk1m67cD5vY46+lKNm3zMRTMJd9tPgaE2bynxMxNI5R3ykxGrxMsnTF7DiaXRxNH2+NxIyyXMWvWoD6WS4drzqDegLnugLselj20F2PYXpY1EpA3GpZuVF/LGDuAMe5QezBnnD1ZPM2eLKfZYeVcu7uaTcTqGZazfg6ZcgvtKYDtKflwAmvGzvRvwNRj7gvAPQFcaem+AN4zwNAT9HGP9uJ+BUg9A8z9iQTkD0a1j2HfHjIxcBbfex/pRy5ALpuRiNptHhFurLy5KJyjWtH8XI1HsxAbC3ipezWKx8TaCchpLJtCXIBAX2J+bZfAmj+dsjJJ5OFOk7auALSJgSsAdtLjaRXcLwgdjtzNaBYnrkKKkzBkJPBzohRQDICNZ0Mci1kscsNa81u00G7NmWV35sw2v1kzzZ8La4DAHJrGO2yonNEqsR1hXAyDVSKOLlJhqAJxvrAnAnTXYGhccIqLkXNHr+SB0cG1PQYExlBuHH2VkK+qLpys1xl/evIcL6JJrtHAchkm4xJjKvevldjfhc9YO6eW6SZVStcBbO6MTuUavIkWTqNUL8TqngDF6537EC/Syy507G5XcMregJ1xI6tuBxfTyTi9e5Lb9hWdo051FaPStuS0tf2wkH1T5CPrVOoz61a+jHUp+4V9V4rA38+opSr8gTV7TyPWt6wF8R+tcZy2JgeuNa/TAfDWkciPrz+GRfuE+ioMCd9+8aV1dEagVRhxVqLSqrT9VK2qDYDh7ouDU47RnmhRezeui1mhrg1s1dQGtCAKpGkD5zj6u29sbu/uzpoCQzU5f039qYvN6NHNpnbrZiMBeBqrToLNmcnodCL5jtPob12JZngVazY5jithTrehTV2KhnUeERjzAUwj0Lj+DHM/EB3cdMDdAhivhZw3Z9BQMY4Q9GkdO2NQ6GGLunW3pbB4S3r2QhfXyWZjRFhDvNMGAr4XMQ6cSjj4TIDdTEafCxi/riLyaTGM2zLSAjYCjGbz7z+SHukZTELWcu7ewDl83aAhtp7b22iC2cFGYDOymB2YZQ4jr9jEeX0JP3c9eaBHJk22aytWmOfqNea6dLmdmkauHyP9U9Pm2rlZi+3MzEV2csp8OzZhrh3BHX107Cw7NmY249k+NrRyE/u9WjNbDBu7HQC/laaQVby/tv862k5Pnmun2TTuZvS6lQ3Ift63x5kInKbs/vjISXaIyKq9vGcPAujO8p45z/ceZgOykvP22C/okH39XesAoOvA++anF162Ie8XBtRVsBVMQdazKd+JZvoQTNsRxtJHaAfaw+h4M1rDbeSMHqSr+xgtPofJIj3A+X8P8pf9fM85NNeXAcqXAOKX0Tm6/ETfK93WV9gcu8PQedNZ7TthtPkSkn9rKmHaTMn8FvAZpGkpAO2cNLYCcmL2nbDx/weYczpbYeWdJfODNoEcI1XtxfeInUvE2JAAWJPpQaPVApZOOjrdLzBFJDBe1Zg1k3y6f7pZlamW3x2q3tBsRqN5h2GwAGOpMEtaaZxgUgXsYJWUn6aIDmnishifapyopR5WZchlAn5yATICco9xkyqbrYCVE6gTS1fQgvCA8acCemWAeAxg05hVQCtb2W+KIyHE12HWZHDI18XdO0pkyanTDpgTE6eYEjlb9dizs+dwv57i+cccMJelvlVGuOkwcWmAuHTVgmGgyCJXLhf2LmM7f+MmgCYrdxtMnR7nd1dWXOJGqrVg1fR3CaDq73nIv8tTMuseo8MTWBPQU2yJ/uYCNq7AFOF8nb83CZND3FrG12jjNMZNw/yQDIhTllyiGDjiRdIRV2bQqapjCjlyScsActC6KVR0pTCiykbHeB8wJ22dwFzBWNbJictfGbB3KcSZiHlzABvHLIBcDsGHmYxVlR0XP4XKHjlU0cMlT5nouFQF5CKocQr/HY0bY9VYmgCSGLHGc4zi5BGFoSEcLVYYrp8wgEEkJ6cYxnmxsHIyOcSijRNgiCO3LIadaDRjvmiBOkYDwWjjgtglBcPGBbKD8sOp6k/UyB1ErArpvdkANg7W7Ra0uZ8iR6DJr0G1X6J94Wr9rwBw39oNnu/B4y48/xxA7gzg7SzRISeJFDnG/WPo6U6hGTmL9u4yo4Ar7FbPozU5zG53J/b5HezE9vNzd7JLW4GObg5O1NkArdkV69rU0tXQaJSzkYhwB79VzPq8WMh6vfi+9XnlIxtAovmQD0rY0I9K2rCiX9iYEuVsBg0PC6vWtCU16kD517N1sHsbcMluIPZkM3q4HYC2vYQFH8R0sZ+d4z7Gt4cBdsdh8o6Rz3QC08OJKtXsJFqbc9WroKeryIi1sp0TmEPPI1bOu2Zt3K/o5RitxgLm4hm9xCFCjmGnH9bmK9ohiCVh7BON+yz6u28tnHDP6E4dLO7nzhaLeDnqx84YTDoz2u5GBEwfS+AEno226uncxfa3xqtr0K6tx4ywiaiQdTvt6TLqr5Ywqly4BtC1zO7NWWyP55HfNoeIEHbzOePG24MJE+wP3i+Px8GyDWak2h/w5gA6sugG/Ayg62a5Q3pYxuCulsZKGfwzcSZdMUn0sfsTf+O1xgEm6VtdOMVy5k+09PnjLXXxeBhmKp020LO6ifiRzYvtCTpc42QmMFcA4P6AbXsGOyYwp6Xx6yOcoQ8ATo8AWc8YrRojWiNB/Rn6s8fIPh7ng7kHmLTuAuRyyMC7C+ulSrFc9GmxgLwoBMxxFFZr9JnFTlm6Oc9FtBlgVsjlxCoQl8qKxeQVvHGhM1IR8BN7J9ODwJ3GrWLmCnRzBUHCBeNYfa2gISJJKfH8rsFb6XfdTLI8zGIau231tPpvVaSJgofRxmEWi9nECX49WptVOFwxPQTBlATNmk1VVf6IlY2UDyYHvyGjLRQTS4hK5An89SWMW+PVQG77MHJ1Y8TmAqhyI3LkGgyJO2ybRlLn2CC5fN3Fbn4PQwcAk/nBFwbvNqDOG32rK+PP82TFiZnzUz4X5fUejEq9vidFH2ehS3PGVnw2XXida6pPQvTuxsjvMp89N4CLN4DGh07Y090H2CY+29PJaez5BnVWXIhbCMQR1vsNwOxngFfXMmWsY4li9i26tQ6MNb8rib6Ncec33P+uFPo1xp1fFfnAvqYJoQOj046YEDrRwtAZF2n3iujRMB11RrrQiU3Sj4w3f66MKYHoj75E/vSkkupHAN0A9KZjAWCj6DF2nKNsgoYDxobhGJ3cpbNN4XMzmJ7jnmjEBuEundG9OyxbH5vE14YxbpTLdFg72g+6dbUp3bvZJI7TGcnNGTjQxrOBGglbNu67LoC4vujiBtqMn/s4x8WMwBcRDbSM8abGpcNh437DbDCNsd4y8h83Md1YB6iaiBt1CJvDabhDV8Cur2DUuZou65WYI2bCBC7g99uElmsLkpeVPL6UjutlNLws4Fy7pBcByoC5FQC5TejRNjBunYXIfyKjxbnILFYC0FYDBJf/0g9gN9h2j0a/hvt5D7rL3fwfHaX54MR0QNm0mXaMdXLmbDvJe+04I/2LCxeb59qN5r1xu/lu2WO3N+0xnw277CbnkCsL1tjxifPs4IjpdnTUTFv38yCb3OBbm4qzef/vNJCs3oWpaD/M3xzb2GeY7R4ywVwXrLIrbByPj59pZ6bNNxe6c13nLrXTTA72oL/bhX7vEOP3Y4xuj8EWH2EzcAByYCub07n1Gll/QPu3tHO04z30A8Cu24uv2i+vvGmD3y5k44rTl0uf7Fw0ySthPLWWcM5dQQTUtmZtbA9gbxfn450Y37ZSS7YdycwhNubHqEo8xij8NCzrRaYclwF0V3sC5vrBZA+haWIk3cRjyEBkKuEzmSo8AJ3/vKnmt2SGo7MNRgZSwMwphPz/xswlcE6LkX6Wc0a0IpAE7lgRyETC0fcK1MkAISZO2jiNWgXmBOL82JQGcN4TYyegJ9drAvmd6Yxc/1nnBdjKYByaDhP3/Pi8WisXfZnMAuoATAHM5Wpcqq8xPlXjgVYaJx61GhQsZdKlSy/HmPY+ESBPiAXJ01gTZitDo0jls8HUycF6HyD3AJZLtVZOzhxHdZem7QTsMfrMA8Tdo5lBx7v5Y9RcANq9ozB4J8iWg4XLxASRBCDTaFUgTmBOoE7MXMbevY52LhX2Tfq55F0gWlbqzp3kv+0CVBJvwsrYSkzJJnSDW2ESAYb31TyBhi4JNi2JkauAqsBrQfTI3T3Ps+WktRMrl7YJo4iYRsayGQBdAVyFB2tJKyiDRSI1XYk4ZlOp30ldT84VACxO2jZp2VR2vxaWbs0CbmNeUL8qK5nbSfSspqo/FWYuB+1dNto7jVOzpJ/7P1ys3FdECSNWMXJi4dI4ZsHMFYxSUwn+FXiLI15EK4Gxahz1TZH5QC6C5gYxcgmYHZJGj7Y4zA4R7OZCAWoh/QbBzNGzSn5ZDDlmMQC4OC4ccbAAsVw0YnGtRnEiC2WnKMdqKCuAHZIfTitf3Ka32SWp9N4bPYM3DJsXtTueuJo0NnVjfOoGgHPDxXoF3cRZwJp0ayc1OuX+BTQOp2DvDtViBEoG3FG6U082/sYRwB4H5B1FzHuYdaB1B9vD6HZr869sNSfG+YxAp2NKmMaYcwb6tYl0CQ75tIz1/egz++XjkjaQ24M+r2ADipe1PoURNr9OifW/3rK2aDTa/utN++bfb1u7F96xbxHmdqBgutPraDgY5/QsVNj6fFTUfqWE+nfyr8YTDjqRHeIUsqRmV6xmi3GqrmSsuxoH7TqO6xm7rgP8bQLI7SZ+5DB6uDPEGJxvzEi2fg27XK8aZomKhBOXs2uAvBs8zxfDQxh1XdLERSOIjkK7EsloNYILUCSMnAPyvsfRyioYtcYD5uI46cdwAYpCnxNDkXdCv1+f58mRI3cP48MTQNpjRqt/rtpifzNm1aj177UU03P/2VJMB4xiny6AwVvESHP2QnsEO/cQ/dyTKVPsD0KhH44eYZkD0cv16WaZ6OUy+wPY+v3EEUA3qKuz0gbSCeusrgQO90JnN4DX+N0eTR+FLm+0PZiLsQItXc6i8VTJYbhYN9sebICtYzmuVU5wf3Jye8aO9Q9Ojn9x8tMYVqzcc0AHgwiQu0cg8EOOAnoGg/a32DkH+OWDPzQtD+mPzkMekoujPBtneS7MVxbMXFw+mIuEnZNjVeyaAJn3smnkupFNx4kzGZYwAUYwEnAXAtAraIDQyDQE8KVw4QJWTkydWiI0si1YsfyuMTI/sGvXY2qV0O07G+aZ76Z5TriwNDShjFp91gLWGAdHoDkOY9MXiRkrHkCXgOwjcjndrDNmPjc+cPG9DSt3SzlyALkAxqzBiMqDiRpRPZc3+jhfxl93lCOH8eEG+jmNWeVi9WLEqlojuVTFzrmiKfIA3HngOHWX41SPYVC4hAPwVOP2drwBBefcDqTCKwxmzZswX3eywc6QuH+MTdhpPsvHmyI4b9nerrBx82LD50nO3VXOFSe79rTNsFDDijPeZBzallaG7159275jRNoRzVsvQFxftKFdGH+2V8F7yc/oC8X1WbEsjlHA26cfWxcqqvqRs9iDGqr2PNb2EzpLqbzqUami9cU8NAiwNpKNzcRvGFHCWA/ngjwEJ2g/gm/7Y0oYhF6tH47SHjDdv6Frm0Tl3UTWOAn8u3RBl/adjUTGMAOd2wJMC2N5XA5U5bpplCpH6mjiQsZ1+s4mc4Gf2+cXW/zrr7hVcYgCitaOGmsr0Q/PBZTNgB2bRuzSZKQlE9GwjWMiMRqX/kimEOOZTEyCIRuKE3UsG7LlaIx3Uuq+DrZsscAYzNxU4kHG0cu8ADC8ArnEst6AsF/QujHyW9AVRpDfYf7PxIHAvs/76UceY3zZh+9l87yGf/NdYyYAxObYxQXLbA+jywXEFM1F4rKGDfj2UejWyAA9jAv62IxZdm7+InNfudpclq6wCwsW2ZXFS+3mxs3mu2OX3di4xa4sX2mn5sy3y7ByXlwXvTZus2urNgLsVtmZucvt8pL1dpNN4I3V2+3i3JV2YdZyu754k7nNWWPHRs6yvYMn2umpC+32ul3mv3mfHZ88z1aiz9uEe9pjxSYHEF5ZtNouzl9hl+YtA9wttXPoeQ/BKB7EPLEfZm4bkTlrYY9Xs1nY2K6zbWfKs61TV5vLOfVXWjk6v/KGdcTV3B5Q9x2rI6P6thy/Aeh1xM3cneq1/p+VtCE0dowuX9FmcU6eD6hbjgxmCzKZrWzCN3N92AHY2wNI3Ec235GWbewccparjLevAuZdepKlCKj2GEgn8O/oUgF0d2DnAmdPtmDMhQFUZ/qtnIV+DmcrG1Ex8NGq+cvXzMWi7dWKJ3MuAeAWyzlGQE4rlvOLw8xxjgtR4DjnkgTiSdIIVNdYNYZRqsaqiiEJZUMZzHktChZfYcEKFxbYU3jwP8Bc5gFACcG+aWp7IF9Ox0ycZ3kYBnIZt+q+QN4DHKH3GMkWFMurXF51V2Lt9Fge4E/NEemMYNOUVwcgvMtjKplXN6kMBznqXAXcqbpL/ac51F3dBfTdh8F7CPDTfbGD+tp9gN4Dxqz30MnlHSL8F53cw2MnqOE6Ra/qGUYmJxkNHwJo6nfkdwPkPTh+whmzKrZEblfl0SXvAMSxUvZQqUFIsMBcJiAvh6//bzAnZu7hHkAhzRK5BAhnbGHEioPV0clJCycHqzRyZNFl8nimMurIpksmkT1ZQA2dXSZgNhu9oJOtp0aM/PiSHJi9XICdMuZyAXzpjKtT6FRNUXAvAC0L40kKzFwMY9VonKiJCgUmXT+FfJtMGSMwSGTSDZcOqEsHCKYrM44wQyeShCaITNi9TIBhJu7UVAwOTpNDfsxIMno4Bf8mkg0nAKelGq5kgTkuzlHDh5I/9TtM3Aj6N2l0IEleJge5VGPQyYXAxAWhiwtn9xeLziKOnX8MIE4tDjFEG8SxYtHqhCGq9WOU6qv8N05kvjBlt3Fd3WbkeQuaW2PUGwCza4A4N8alVzAzXAC4nYNlOwNwO4WJ4YT0akR47ENzdgAt21F0b6cAaCcBawe5eOxu+LXt4UKzj2yh7TB1cjmthaFbRM3WDEJ7R1LtM/Aj3GfvUHL99gfU/HxoP7zDOOZNxjivvGut0Vy0ePFNa/Xae9a+0Cf2cwk6HGlt6AKga1eomDV7hYgCwFzDf6sQG+fci+88P76g9ZY1fuE1ND7/4Tn/sabsClu++oa1IR7hK1x035BL1RG2oQuxBt2KfGI9ixaz3qw+Hxe1XwgfHVq4sM3g4rWVEY9LF9jGn763q99i1vi6hd2kF9ELAfVNBNWeJLvfpos1/Jv2FkPkSBh6nCAiC0K/oe0BZiGWi1AcF55oYg1iYOcSO/1Azhy9rD92suguP1pU587EksDQobdJ5MKRRmRM6vBxZMtNtGzGGvcZkzxaSPzHsrX2Byfpv6ShW7/F/loNeFoMiOOCICB3n1qou7wXHgIiHo2fYI+IpLmHjjILMJfRD0YOMJfRFxAHM5c9sBtMXXe7S8iwmiMyGL2mDuhOXRi3iTPJpj0ia0Q/yx41wJ4A6J7Op2d13jjLXUg+3YppjF1hANfifKX9QdEjz3CrPiFT7hkVWH9Tj/U3J0KNYJ9ysnzCye8BzNw9gJF0cWLw/qTX9Aks3UM0co9h457AuD0hEuUhI9Z7mAqy+XxlAOrScegnE3Qez9fEzIXjdJVGLgGgqBNyIM7bkE2LSHin8YbXjOdxgTKtRO6LmVMMgYJ/k4kVULaUduX+6+Y53x/BbafeS2MXxZFwdMCcasF4jVC+7kcOXaDAoLQyfH8wwNJ//WJ+JtMAzqfhsPjhRJPErMchJ3Zu2TK7NWWqXcNBfgPNajAsayijsQjYjHDGU6FDqeMiauQ2Ib+ejLQ8FP4L2+YGaHPHvHCdeIcbGBGc0FTGqsqOk9nBh0wvZXO5EarqQlzIFSqRlN91DmblPOscVUlnWRd5XHEi5/iaIiEOYk46ysjqMkycG6O9K8Q7XIIdOo1AfyegZBnSg3GUsnd74z0usC9Y2xdesm9xoPYsVZLWgHJ0fFawgTWq2y+MPn/8opR9i3v054rlbDDNJyOI+BjURFlsfJbbtrb5PWHBvv3GeqF3+65UCetKF6k6RQcTrj2ITdFI2gkmfPWNTSJzcUzrtjacMO1BBOYOJM/tN4CdAF1fgN1AHhvZti06s29sLJ+ZmYAhgbkhLWk6YEO0EDA3FzZmbAeAIV+fgBa1P6DuR0xJA5s1tNl8bXH/ATa/Tz/AXy+bD4hahdRkNUaATaOn2Hpc4gvZ6E6gZ3ocoEPM3Fz+baZj+poOqJqCG3Ui8R6LcJzvmTjNLi5dZScBTBp9rkWTtokmlk2Dh9oGQOJSTAgLe3S1xb26O8c5gLeFPbviToWtA1hoLcc1uwYt8+aRjEtHjLItrAOTp9oRmLUtGNOWUdW3jXP4pSXL7PS8BbaN7MiDjOhdVqyya2vXmfuadebB0RWH9EWY38sEUF9evoKvr+brm+zamo12bfV68wbMua9eZ1eWrLZzc5fZidlLee4Gu7X1gPnvPGq3Nu4173W7zW/TATqGj8FaHzTP5ZvNZfEqu8jG8eT0+bYf48N2DA+HJs/m5222m4A5z027zQO5xznA3PEps+0y49ubTAY8Zi6x84RaX8BAcawXLlk2F2tpd9hM6O/OH3rbarRxM0gSGFbiS+tG/l87OnXbU8/27csvWAuOjQF09Vl1dY7GINMY0NeaDUQHRvM/cP7tX/wzm0Lu3wJG3UtINFhBsPMaNuAbSCTYhvb5IGPZs22/ZbKDxICYFjc0dF79+5sfkiP/sZiEpiBtmDuZdohpFrSILtelMywYDV0IpogwziVO7BEATU7WaFz2MTS9xJ/YaokAr8T8fLkYgTrOI3GKRgLYBarWT20Qeh61XwJ1YuUE5NTFGn1M5gdwC2PV+PyMOX1dLN0/x6wAtmxMEAJ06TBqWlno51QULzCnY94RAS6ZEp53jQrIaWWqOQJGTyDv2WkaGo7tcYBcHGAlgQgOVYFJG6eA4Gw1J8DI5QHe0mGtUsVaicUC2D05RYjoRUDa6SMwbgCqE9RxnUQHd5TxKrq3uzByjxmr/nHmnP159jxJ8hccQPdA41QAncasMkQIyOl2wRKo0xhWuXRpjFA1Zs2EsdPrPZATlq9nsyPJ3IKhYdsuhNOwhfr6Tv7+7USxAELzYOUKgFy69G+KMMH5mrEVDSBHATrl08kwkS0GUzpChS4DajWeFYv3kH+3R/x7Peb4ELCaJ7CLuy+LsWkmK52VBHiLBZAlwrBloInLRh8no0QWTF42S7fVBKFA4axlCyybjDk1OqQrMFj5cdR/pcxivCq9XL4+Lo7ww2icqVGAthhYuIT8Cq4kmLkUAF0Cj8WjldNYNW0cF3wE70l88NXgkMTFIwmhdSQnqVDGBRFqbsBSHknURQQ7rQh2/RGq7GHHH4FoNYSTuz/aOF/aGXwZqfqyK/VFhHqHox/dqlq3sMNfx1Z+FXfqeUakJ8l0OwWQO8Oo9CKW8YtyKaGfO0DkyF4iSPbx+F7u70b/sRUt3XI6U+eVrwcoqmnjS1SyYYxH+79bzLq+Wsg6vfwOH+7XrfW/XrXm/3qZD/ZLAK+X+HC/zIf7FVxyr+CWI3+KVes/b1ijtz5kt1+KyIGKlFxXRHOD0w1rfF1eq+7LpMG/RoAoS7drA+pq/Pst+h5fI/fqReqDXuRIGTerqiqE8rsgqzmVQv/mZzyPVqjDyaaB3HmcYNqwur3xmi1Ds3NjyEALGU0OWE/aLroyFmXnHwzz5kPY6DXA3E0uRoFcpCIIBA7NB3PBBIxGMR5KgF0QmBNDJ0AnV2sywuwosqEiGBNEAuaiGf3E9upjSYC5dMBcGv+P6fR05iJ2vscJ9iEj18cLYbWWr7O/1+AwBczZahgwdHWPZs6zu2hk0hmVpXKBySIAOofspaxBdLT2F5DrbTkDAGi4WbP7d6MyDBA3qIfdJVj43lBGr4C5NEBeQu8uljqwJ4aJAZY3gtiUQT0Zv/KcCUOJPhlludMZ2c4i+mTRRGJM+L0YXT6mt/RvOlufHYUlJItNcSN/cFL8U/lyMjowptTxMSc/ATmt56NXAB5A7i6NCnnkyt3jxPoQF+s9irFziAbK5JgGqEsE1MUD8GIV1AuIioUVS8yPIImE6ZNeTiPVMMTNcrLK0SqwFyeHq46ASSdTClFzGh2Mqdpdo4tzxqx8j4BbgW5OO/UCF6vy5sTMyfHm9L8qe4oVBgANJjYlAtYw+SBTCaYfcTD94SvpbF3B70NAcNhCxrqwKt7oFwXmfH5nnIoj0B9mzg+d3B2cqD7Ei3gC1FwBbOcYnx7nM3YSVuMMo7YLVOFdQvd2mdwtV3VWUm8UTMtCoJocGJu6o3lzQft2pXUXu4xx4RJA7koLohzQxZ2hxPxA7VZ2iA3YCTK8TvPZPgfTdAWwco3xoQuM/BHAywbCa+eqCQCGWqOwrm+9b53feMcGEKzbrxQF8IxGe1IU34eRZ39CcX8BnPWpxpGw3d6MRHugb5NTdGz7b2whbNRcWJGVgwbaLlpmFsOO/IrZoA/gbwh5jCMJ1B0Cg9avWg3rV51Kqiqwd1yge3Bh7gsDLlaub5269htAbhgRIIMBdVq/c3sgzQYCcDNwlE4AzGn8OgKQJ3A3FxC1gNHpanTCOvZhY9Xi06LWqVJ5G00+3CJkJIthupbDhK3h/2ALbPeO8TNsH+PCXXymVsCSTu/W12Z172crlLGGJmwrBoPtHDejb1zHaHwNbNxW2NVzC5fYxcXLbCvn2NXkm20E1G0h5mkNBorl5NStHcR4GjZoA2O+Ff36wL71d25vw5i2k3P2ZjbgW8n/PIiOci9Afwu61u1MU7azGd8ybIRtBdCdnjvPbmzYZId4zvzuMH10ZJ9duMjc1qy1S2wQrq5aadeohdPxLO+xg7zHTs9bBEO313y27bazCwTcVpoP18aA3QfMb8dB89lxyPz3nbDA/Sft1o7DDqi7veWAeSPbCNh+2EJ3HrfbG/bkM3nL7NAk9HaT5/D3wgIC8E7OWWpnYPg8N++xO7yeF4DOdfEa81kBqFnDbTR1B4k4OTVojF0aQrxJ9yG2m43IATYpB3Fkb8WYs5wJz5y6jWxk6XLWC5D2MwaZH99+gw017maq2uoSKK3zcCVWec65WgqbVu1bQ74m5q43msshhT+xkfTrjqfBY2rhYjaHScuSEqVtI+DuAJuE84D8G+ghffl38x3EuJUx963R9BbDzvnPnmgBgDq/BVMchi5w5WwL5byhQPJYNnrRWpy7YjR2VWUXI1StAhergJzGrAJ2AnKq94rhnBLPOSWGTaKYN4G5zCtHCQ/e5YC6u+6nHDerQFyBfu4fYK6AgROgK1hi5gTqChi6e2S05QLqMgF8WXwtV6AOwJcKC5UMYNNjD2lZeESOlBipeJoj4mlAEJjLANAIyN3HNPDo6PMSe4G5ZLRmWtLmCbz9cZYu1ZMwcGptYAnU3aUV4nmI8H6A4jHA3FkH0D07fZafdQIQiZMV8Pbc8EDdBeNWsXFi5WSM0GM66n6WRrVqkYDl02s9Yyz7lFHtvb3EnTBizd6Cs3YHZpCdOF1xtwrM5ZI1lydXrpypMjsoP066N0Ccw87B3ompc7RwxK1kaswqV7DYSf3tMHl3Abz3ZS4B5OUwsr4LkMvFUJIFmEtH/5YO65ZKvlwyRohEWLY07ucChLUy+brMEupmTSXKJJn8qdTFALhF6ODQwqWju1MAcLKy4+ZMcYJ+VcWVRHJ1ArdjycqJGo2xgZNAHCL2JCfwl8WJIF76OI1Wh/5Gc8MISyf5OnMsNV3s6BJg5JIYz6UAAmLRYUQwUo0gXygCi3skTqlIgTnKrkPVr4poWj2rIYhuAzt0Nb92XewOWUCq3fJGq6bjrTYCcoinsYxfU+4PY9ZzsHMn0MYdB9SdYMx6mo7Uk6wD3N5MRMga2hmWYkKYX6G2TSPrbViRL6wPYOvnV9hloWvr+NL7zgi0zb/eALzxQWY1YtVn1RVgY9X892sAL+p9AHIVuV3phTes/H/etLKAvkqvUuXzIe63z8vbV7hOvypZyZoVLWMNPvycsNFPqfkp7qzabxa1aq9+ZJX5eRUBdRVefMsqUepdifFR2f+8RqXQy6wXrRTA7nOAXUlWKadm6N/8nH9bhXygV5fHWnMymVOfHlZY0phZMywUnWJo/75k8vW38O87YwZpSpQJGXS0Q9xu3ho2rqOF4WANhpkLIpVdzJxYOAE4jVq1kok2EJiL7tQRvZzYuS6YIXpYImOYZHb9mQCAHDo7cxntPJg8yx5OJyZkFqaDeUvs72Vo1NiFG1q6PxfBdKGRSyP2IhGdXSwsQmxvXgNGIrlfX4tHKxQD6EyBMbg7gKqvX7pZeq8fLaffz5YLM5eHq/U+LFwuLREpv/xkCXwtfUAPezBikD0cCRCEqUuhReLe2EF2byJ1YZOHWS5O1weLJ9nTVbPs0dq59mT7EjOymZ5S23V/L/VcNCU84f4zcuSeEAws5+ozRhJPOPk9AERpCcj9AfB6JHdsPpATmLsHsMvBdZaBfCF9A1lzBPLGrEX7RrZbHCPYePR5BWzbf0ejnFiliQtmrOrEigAUBdDEuIXKvcaIVa0OqugSoBMz5wQPSwjN1/U9TlhwfizJf0u4VQkGeIvGvCGRtPLnFCwcCnsXxig4djc1QBjIEpGtxBEiHrFcOjnCSWfOwvgwkwvIdAtQywMgwhWW3JWx3lUCYa/ChrsB4FzoNta6wtj0Ain45wF0l9C7ucBouMK+6XgSDdwRHOIn0boJ2F3FpXpBI1VnbMrjjdrbaVhv5XSdadGBaAcqlPgsX6Sh5RpRJR4Atws/k/PFKPAEzsZdMO8LqgOu6B79tUhxG0eG4zRGWcPKVrQ+n5aw4WQuTsfEM55GhEEAtn6Asf6MR3+jmmoorNdwQNkoHNu/E7/Tl0aE/jBtAnNL+Dys5sK5mQ3ods5V8zEcDG7Y0IYBxCaz4ZmO7GASEoQxVFcNb9jEfqXe6hd0c/0BckO5PxwN1AjGr5N43kzMQFMwEEwmCmQsUoUByBcGN2lms3lNjVd/a9HCAXeTGanO4rHFuDk3A4rW0y8t5+rAZk3oNm1h03CU7oBROwirvYmw7S1jJ3F7gR3BMHQIVmkXY8INsKTLyNdcRDSTNHIbMKXsnzyT8eYc2z0G9o52jkXo4Rb1ZIRI48CaXwfZPEwQs2CBlmN22PwbRgVAwxaA2j7OD4enT7FD0ybbHiYoqwFzyxi7rhegY/O9juO64UNsH+HeO9iUr+UcvpHz+Q7O73snTuD7ptrp+fMAaQucx1YNHMD3jbSTc+fYBZi4S8uWwsCtsVvbt9kdZEg3t2yxi4xXr9Aq4rt7P8zZNju3ZIW5r99sAfsOm+/OA3Z94y7z23/CIk5esls7D9u5pevsEmPTW9sP2u3thyxozwmAyUlAH4Bv90Hz3rzDziDbOD5rET9vrV1cts6OA+ZOMRVwXbcNhm43+jvGtasY8a7eYj5L19u5cTNtLdrOReik1/A+3kzf7140myfQ0J3EQXsADeZ2dIDbO3ezVYzxJwPo++Je7kgIdLv337LW777JBvxlq4ozuiwZhaVoC/n8hX/ZZ5x7P2WVZTVgtXvzDetJGHRfOnUHwtwNpaZtFJ26U3DKzgPUrYe1O4S28QrtFx4/k0GHIcWdTcX1QdTejSG7Ee3cnem0qMzG5bpwqgWvmGXhBIDHcA6Khc3Xpi0y//Meq0o/gFsykgoBOjF0MkAI2Om2gF0M5xExc3GnYNwAfwVdrHnXTjtALoWQ9eyrxxm97rZAzncCe4os+QeYuwvrJgZOS8DuAU0JYuOS0b6lUj+lxwTmBNgyAHgCdfe5f1cjWL6esJXWCI0WAYMPjwv0CeTByAm8KPZE5fQyDpw6wiJWJN9ckQHjlQbQ01hVj93DVOCMXnn+f8ewGCNyWMqeE3ATO/f01CmAHCBMQA4DRI4WsSTPDQ/7+NnMnhmjKncu70hBDh3Ppdv1Lm7YPMa2DzBRPAUMPmE0mweYy9nO376Dv303USZo8HILwByjVOXLqQ1CQcJqgMgCwGUS5vk/QI6LAmORBFYKDFo6/x5Oly15e/EwbOkcxdZlqptW41W0b2nradYAwKUyNk0BwCUxSk0V8wYblw0ozEWHmIlRIgUQl7RsIWaJebQ5zLFYnG3xs3GrAgSSZyv4l+gRQn/TMDhII5cGiHu+6GFU+C89qvEYHDROlQ4uhZXAiSqGE0c4ACKsb1+L5BjP/XSo+ix0IGl0c6qGK5ZdaCK7yQTAXCS6uAicRmLkohCpxlDSHYkWJwTqO4iLiD9uOV9CHW+xc/cGuN0ExF1DG+cGaLvKknnhCusCWrdzaHHONfzGznLxONWwvR2khHk7jQsrcZDO/aScTf6wpI0pVMJGfVDKxhQpQ+ZQBbQ3FawnwOobNGwtYcdaomlrBohrrAVj1ogxaAOAVh1GotX+/Sbg7TV2Y69T7fM21T5vWTkAXOkX3rQvGJ+W5Osl+L7PeW75t4taTdi9BpRDN8PF2rh4JWtYtLzV+fBLq/3BF86x1nslrdpbn1ql14pahTeKWKW3ilplQGU5NHSf8ZpFAHMfwwAW+ffLrFecY1G6Iosh8v6U0u/PAHPqkNTusA5rIkHA3vwfRuNWDFIfIDvzBHbsUYxvvNHVXEXTcRVtx80mLS2AcusQMXMAOT8uKsGItKMZBSmWJArBbgSan2jp6bgdDVsXA9CTZi6OC1UiF4gURNJpsGti2FIwsqjhIZumgAxYumycdk8IDjZ2zQawezCJthBpJNE7hRFvEoU7L4rqnwR2pwk9elokrx3+fQdL6d7V7jHqSesJ+9b5W0vt1tEye3e2XFi6+4N7w9T1sPS+XQgx7mLZjFkfEjZ8n07X5D6ATh7L5XbGsF8snZFr3tQR9nThJPuD1ogH6NXur59Lt+syNHHkJjJyzdu9hN5WXKwAOrU8PGG3+1QND2qLAESpAkzjVxkmnhFH8hAN3IP8lQuQS8dxlrIK1poxZorA3DpOuGjTZHxIxCiRDKgqaHQoAHRyqzr9rYBGPSZg5wA5lti2OH6+AJmAmXbhAnti5qS1k8lBOroUxiiKIUlSAbdEz8qjEyPH9zhAkK85jwMWo3cCGolrCeNcEYR0InQJdWDEkfhyQb45Zpx5wpR7M+6WocAT09FVxpqeBPteJ5/LBePBVZLtr6B5UyDvRQCcK45VbyJHbjNKvUUllzesxnXS888wLt1Vo4VtrdTI9tRsifj7GztUH9lCrVYYdVrbEdyqZ3CcXujQheJzLl5EiLijg3VnXOhKTZwcgkvRGc2kZH0+hp/ZuLtHlixnA8mI++3z0jYXs9EymOQxRPD0Ras0kg3JZMDSZEank2G/pgDExlDgPgIQN4Gg62m4tGcAmGYoZ035amxQBLIWIPBfwyZnMxvOlRgMpgN2xqgjtBM/H+nA8p69bSnOy8Xkny3G0bkAJ+kcNkJzMRXMBxxN5XVnk9u2EpZrDWPLxbx/F/D+nQNbPbw1kR7o61YOIiMNBm4qLLb0c0sHDLB1wwjQhYHW41prMBusAFwp6Hcx2tMTAJOLKzbYBvLRVvBZ2ozxZCf5aTsnoBObMhdgNc92wtSth6Fbia54A+zpLkbiO4gDWYPeeDmbo2WMaRfz+08jemQan+FFjPFWAV43I1/YD4A7xnn7OOf1E8RFHeN8fpDsz53jR9k2xPdbRv1u+9mgn1ow2w7w+C4clkfnzgBIjgFIEumBuW0vmujDvMZprgtnF861U/Pn2EndXrzALpBdeB4y4NKKZeYGI+e6DrfqWsaqG9fZtQ0bzIXRqytmh2vrt9lVWHq3dZvMZyeGh5377CR/+0FyKN1h1EJOXrCbOw/aycWr7cqareZ/4KSFHj3nsHV+exi1cj/syCkLOXLCPDZtt/OMaC8uX2uXV240l9Wb+Xk7zX3jDli/dXae0a07oNB3LQYLQJ0HmrwTjFl3cH1ZRvbcYgKBtyIXOIkb9jxZdscwdxzivX+IjcU2DF4LAVxDMcL8/MEH9iOu5w6EPjd7m6o2wNyXbKQ/A8wVe/EF+5j1PreLM4qt+epL1g7ndF+Y4kGwxkOKy+RWxEbijp1WtITNLvq5zeW4ukxFTGxN2Bh1gPHGWMfY1bUPzm2imW6PhxGnIefOzPEWungGWZA0wGiTiMRDDL42aloxALrIfOZNoE2Azhm35ocG676TO6fHGa9qzBqrii/Gsk4XK8ycRqxaAnQxx3c6jRBi5mSW+L8yc2LknHFqPnAToNNjYuYE9gTmBMwE0DRyfXQSFo6l2wJ4WgJ3T04zviQQNJsg4nu81kNe5y4jWLFsBaybQJt0cgJsWRgssjkW3BdL5zzG8TnAE0NHNAlGCOXOPQd00s2d4DEiSGDs7sK2PTp1AvPDGaenVcAug5Gqjg+OY5Y4ecI55uCGzQTsPXez8veIvWP8mrtrD8YHfr/9h9j1HyH2ABaQ59zdIVOEgBssnMKCGX+k40xNU48rzJwzYuW2asASVzO+WbmEESzaN41OAcLK3ItAyxYrTRxsXB6MZTb9rKkbAH2AuGQ0csm4VxMxOCQyOs1UpRfMn1a2woth4uJg32Lmz7aYebMshpiCmBkzLJrdWMK0aZYyk2iReRgcliywHIJ/szgBZM2ZbhnEjaTwnOTJEy1l8gRLpoorbjgNAJyskjA1JA7BwDDgVwvF4h7ICS4Ie30EO8Y4gn8T+g/iCPPGBSMEM0MYY4MotHGRALgISopDfuqLwaG3BcPCBcAC3IYB8EGo6sU45wYxBtflbmPE44a+zQXgdpld/jk0NicwLhyj7/Ro7TZ2rHZbO1qnrR2u/ZXtqd7S1pVFnFqsko1+o5gN+Pe71udf7+Io/cD6Ap4GFiplg4uipylR2X4pRjXOO8Ws1ct8YP/DGBSDQh0MC3UAeHVeok+R8WgtxqJV0b2VA8CVgUErh3Gh2huFrSqrPCGUpWHXvnjxPSvB93z673esBK9VGtdqZQBk/U8rWaPPqlrDYpWtXpEKBItWtHofl7ea731hld8obhVf/9QqvlkcIFfCKr9bwsq8UdQ+/c979jHgsDDgsjDArjCg8WN+bmEKwQsTcloYMFcYMFecVTqf6v+d0dL1WbMsaukyu4PmxZOdegCxBeE4gBUn4oMQ2rNJC1YzDCMtAXGtyeNrZj446gK5GIbC0gXDaAQTT6JjGI68UMBeBCPYSEatUYxho8TUOSaI7hbD/3MEwEwALRxTRCx6H2npEokjELh7MmmGPZmIzhK2IIi8pQAuNOFcDKNhI6IRA8fx/ogHHEaiI4oEzKVj278PU5DZq5vFfd+OsW97S+vWybL7/ARj191yAHUZvzBiBbhlcv8uAC8T9i6xBxErvX6wtAHdLJH78Rgkssb9Sr7deHu2cDIRKbhbl0zCrT3H7mIQyNrEcTshxwTsPlOunNPygAkCQKTx6l2A1UPGGhqzKpdOzNwDdHD3WWLmnrNyOMPRtCTDyKWjmYsXoNtEDRbALxkNnBypcrMKgIlNc8wNgDm5UZ2AX0CXMuNkbtAIVuNSNTjEo3cL3QVjlx89ImZOTRFi6QqCgnVbo9UYvieM31e5chqtJminzmORvF6ERr2AuUgmGbeRSXjTB+k7bQpBpUQgoIGSe9ULMOfJqPwqY77LsHHXqGAKINrhFrpVgblr5MN5AtY0Sr2CmcGNDZandHOYHVwAeudh2E6TgH+KqJEjTb61vXXbOOsQ+rfjRP6coP7oYnsYPKJFrpNR58P49Bo/5zQarz3NviK+p77N/rKiDXn3I/sZBroLayRa04XEPCwmDmgOx0VEPCzDiTmD5w8npmco1XbDiekZQa/oJBzYc2G+FsFwTCcCYhyAahru7PmAsSWcd+S2XNX/V1uM23IeURwzAXRTAFkTADuTAXKLMARsRvaxjdGhtGUbed9uZLO5AaPFOv5NNvBe3sQmZAMs9AqY5Jk4uefxsxTlsR43/pJf+qI56+WMGWdxvpvB52ItIehbkZQIwGntweBzmCw/PbaIDa7WRuoKt+HkXsP4cwWO011EaOwiYHs9jNsGqu8UO7Jp5EQWLB1j1mO4wA8S37GDx7eNnsgIdSyj0lEASjUxDOT2cNtFJeL6wYNtVmeACp+jgzjEj1EXtROX+PaxjBeJlbq6BrDFtcCFa8kZJi9H6c4+w2b+HNIaF/SUniQtuJG0cB7t9EWkOSdo9TmFPOcakxwXpjhXmeZcZWNwARnOaaY2l4mw8uCa4sY15cKKxXydMefWTXaFLMPTixfaafIMTzNmvbx8NWBuEwzaWkDXJruxZad5Q3C4b9xqZ9DSngK8uW7G1HD8nPkfO2uesHU++49ZILcDDp+2m4xN3Tfvthvb99vtvYxfIUm8GNl6bt3Nz95ml1bxe2/YwWMHzBNn7CUxewtW2x1c9WEwfb6MWX2W4xbHXBHMujxprh0cMNKODRptF+kTvoaR4tLoqXYYuc8W2LnlXzH6xuw2n5y+iYzb+35Wwr4naLo5IdM1MUeUh5n7HAD3KcDuE+rdPmQV5nbpV1605php+lStwnuU0T4GmWH07Y7+tKRNhWWe8vFnNgHN9Qw01WvIsztKvNVVMv5cOCdewoxyDc2w9wgCtkdRhTfudwuey0SMtIkUmrLi1QohuYZChPn86zwSjr5XurgIMfYAuv+ycZxzYjnHiKXTY2qBSD4PsDsrrRxNV4A5hQcn0pQjRk7jVpkg/kdPt++fYK6AiRN4Ezsn8PYQoKajHisAc2LkBNoE6gTUxM4VMHQCcgJuz+hevHcMoAY79+jUQXtyhvti+zA3aHSaA/OmonsBNjFzGrfqthg5AboCUFdgihAIfHhc5gdGpkSM5ADGHjIaFZgTuyaAl0PwrzLo/jh3hp9/GoB5CNApJy5Zddy+ByOnztZM2D2tLIUJA+bkZs3EGJGHTu7xgcMky59AbH3C/mA0KzCXwxs+jXqvJBg3reQ17NZ1m85E1X4VALnkNThUcavKBJGuZgvGp3f38e8E8I0CzMWsQt9GL+sDxigCc+mcuNPR8aThYE3HBJHGSiU8OIMPajYf0hxWFq+VxIc3FjdqLCAtDjAXN5e+VRi5+BnTLA0wkA2NnrVgLpojoksI/02HkUuHjcucgWZuImYHjVNZCbA/MexE4xDMJv/2O7olulMBbRECc1y8/aGSA9jVBvGGDWIHEowbK/j7roC1LuaHK8ufWAMt32+p9IF5u8nu/Qag7Qa7phsAN09cpde57cFj7oxnrgLkrhL0e4ULxyXWafLiDsMIHKjKqtHG9lVrbVvKNLRFH1eyyW99bmPf/MyGvVrM+v67kP3C6vfaJ9b/nc9tQKHSjG/K26DiVWxI6To2qGwd6/ppBfuGHr/mjD3rwMbVAETVBJjVAKBVf7kQfYyFAW8fWUVAXbnXP4BJ+8hqw+jV4nuqAdoqvl7EyuNaLUP0SEliSD77D4vjl68VsZoflrHGgLkmJapZ40+rkhRf3RoVq2J1Pihn1d4uBaD7zCoC6sqzKvA7l33jUyv58kdWFABa+F9v20cwhIX5nT6GDfzohVfsA4Dce4xcCwHkigDkPs/Xb3T/srSdZqSdhIMsYcFiStEJbGV85Q94vtNRzOY3dhMA50We3C0cev4ANoE532ZNLQTQJnYukNFQCI+Hw3iIodMKwSARxpjKAXSwHJFcQGWGiOQkFM4FLJTIkkD+r8MZUST2GWDxZANqZaIByhj4m0XRBRnIRTaMC2gMbEUMz3cWrxOt1yMGJQb2LxMxeB7auawejE07UyPW5XvL6P6jZff+yXJliPiFNgrGrAJ0aX06E2b8gyX3RNcHkMsAwOUMAdwN6WOpaOuyRg+w+9NGYMoYbTkzR1r24on2YN0ce0R8x0PYucd7l/N5XMNnkyw5tHNPDjw3P+QAuHIBWA/Z/QrMKVj4LiPWnPXUlOXr5nI3ENtD7U4SzFwinYqpaOXiYeWiN8OI4whLZ1ShxgYBq4J6rgIwJ+eqYkey2THrtli5MAUNw8Sl83gygE7at0iWc8JWWLCME/w+YvQ0ilWYaIzAHN8Txu8cTuesmLlYTuoyRvitJj8O5jBk3WLGNAvsNlFCPhiVbhMDc2ssHasAOf9x9JZqMda7BdPjAStxA6mDOlfdGLGeR87ghVbOj8BWd2JGxMpdxJV6EBZ8d91Wtou1F+fpfuJ/TqFZdWET5o6+1Z3CcVeaWc6jQbpAoPdlsuXOoHfdQf7iRli3tdTWzfz0CxtEqG9X5AOdeR93ffF1G/zhJzYe1/YiUvi3k2G3k/HrWqqiVqCjm6Y8MOrzZlMvNV9OTmIgBsPkTWrztc37gcJ23l+ziJgY15IaKxi8Jd17k382DIAzkRHgGFvF+WkxU4KlgK45gK8pvPcW4BzdMQ42au4C4jLm2WE2HYfooT3Av8d28tLWA+g2AZa2cF5bD5hbAnNXAOaWAgJXIBFYyVrD+W87n7kNbGaXABpXAai2ssndQLe0WLhNOPi3E5YrULdz4sT/snQ7MP4cmT3fDjFSXYRWeBJ/62JCenfqd5g+m9+NjDbE/bvQmB6aPsf2TwHwYRzaPxUtHS7wzWji1gEc1zL52MPrnuA8fohz9Cbyy3YigTnPJvzCioV2hMrG/TPG2wU29jcgAbwwwlzHTOfKpMYNuZIHsWACa+4s3b4BWeBDO5MHWsuraEFvMAkLPLLTvBjX+0Aa3IQ8cMEwdw499WWIA08mRdeZELlCNLgy8XHnOuUOOXGFhpGzSzFArKAPGOCmEauYOd89hyzw4DG7veeAecHM+R86YcHHzpnXvqN2kxV44rwFw9DpGHL6kgVx+/bBk/w+++3qpp12FVes2+at/NzddmvfIbu1V0BvhwPmPLfutRvb9tl1Rqw+mCFCdh3l88HPWr/LfFZvQ0N6ANb6FAaig+YLuPOEvfNgnO1NHqbH9AV2eOBw2wSYW4oxbhntQeu5Ti1r9Y2NQzPZ48Mi1vaV16wBU5EqnHe/zB+vfspjn7zxthV+WVMTdHRol78uWRIjTX0bywh/VNVqNr58ZQDdFzaq8Kc26aNPbcr7n9jswp/ZJjJGz/F+vcR58eR37e2MjGv92EQRnH6dzE2/KWMsnuu8Ou3j2SjGMhmIZWMpE5VWOKAumPOCdHEyPmjkKvD2vw0RMkLEopVLPAdTd+mAw7oJyGVQ3aVRa/qlw0STbIWV2+BElBSsfzBzz85RVg8wK9DJyfzgMHGAN4E5Z/SKFq5AMyetnEauYukKwJ3A3IPjuE9PAJSo5snOB3OPTwOmNJI9AhBT1ImqtDBQJKEtSyTyQyuFHDuNWp8Dt+egT+zd/xxh5GDosqn2Uv6cGDkBObF192DbMvZorIphgcovdbim7tqOw5UKsX0CjgKQsHFkzKWp85XRqzRzd6Wng5lLJyg4cxuAFTr5iQDdYXR5GCoeCczRiZiG2SFp1TLYs6W4TeVAJSuOx9JwmgnQiZVLxc2qx9LZ+WRikMjiQ5iHTi6HEXQ8QC1RsSJ8mPLQ0QnIpQDiUgXiFBLMyuR+xpqluFTlVIWhY7SaJY0cH/QkcuKSF0sXxwK4paB5SIOhy5pLnybH9NmMVlmKHUmdRn4XO72MqZMsBeFwPBqJOMYGsYNxnDJuSIR5SQXIpXPxTuEkGEdgZRgXdrFB/rQF+LX73vyd9YPdwZF6i6gPr1aANUDadUCalgCcFzt5b1g4Lx73Ju3bCy2OB6DOFVDnwmj1EheO87hOz6O/OduY+JB63xApgpGhOplvlVvahjKNbUHhKjbm5U9t0L8+gI37yPr952Pr/q9C9hOsXPeXi1i/QmWsf+HyNhCWbEjpujaqenMbVq2pdS9Rxb56+xNr8grmBMBbg9c+pPLnY6v3ZhHKtgFygLjKPFbxdQDdm4Wt0tsfWw1GqTXeKmJVeV7F1z8G4MHSMS4tDSAshf6uJKvUq4WtSqGS1ojXb1KiqtUvBjP3ScV8UAe4+6QyY9cyjFg/tzKvFbeyrxe30q8Xs89f+Rgw9559JDAHS6j1IaCuEKPX9xm9vvvvF+1dB9BB90P7a9za5J13bDlgKXIdrO86mB8uDLepQrtJEvkNsvG8GaveYnx6hxiSALKtAgFpAYyqAgFx4TwWAjMnEFfgZpWjVUtfEzunRogEYgwSYNPiqPmKYTygsaviSoLRDoUC6JJ6SQNHbyv9j7EEC8cwnoqk3DsCfVE4jEgYxopQDBYR6I6i+Z5otHka78bDzqUSfyIgl9EV0MZONbNbF+6zenK7V2fLBtDlOgxdV0vthbbvZ36nrrhuuZ0lxysj1uxhfZxRa9qIvvTCDqIxgv7XGdSGLZ5gT4j5+GvnMjPGqwYjp/U3689DuG957B4MVzajT7lZ/wA4/U1Tg2JL8nCTZq6Zy0aIijqAnIwQOYw+UgBysbBzcWsXWDRj1kgeU36cwJyAmJaAm9ocBMbExOkoZk6POf2tvLY/mVICaAoLTlNJNqPWODKiBAa1C1c+ncP0sftWbIlGq85zWBJCOw43xsRhtF6IxQtehwOOWqBgzgGBMCuBbNr82YjdAUD4jh7LWJXKLgDLHdpWghHbKyDYGwOSKyDqEqG+ZzAXncVQ5NtziAXgZHWFhTuFSWE/ZoWNVRoAyhrh/kaXShPAWbSs5wAiF9monf62s52ERTtKHdQGMhDnl65kU4oR40BW1y9IBIZjXphZsiy9mGVsMBqigYWL2lhGqwubtbaNbPq2wvCuBLyt/YHC9Z9/sVUAwSXfAeikZSKs+BIi9tPjZ9lSvj6tDUXynF9m0YAwm6iiWe05wvgtw/m6GQnHdlzW+9ACHplBrtnc+XaCyrKj9M+exoV5lmiMs7DX0nKdxyxwbuEyuwRD5MLY7gwAaxc60E2czzbDnGmtpc5OI8x5MMkCcmLjFgMGN9N7unvCRNs9kZElx3V0oa6WPo0YJgG5lQA7sXB7p07l5y2FQUKoD1O1f8Z0O0Le2lVc3tcQ6i9EKzwMV/4KsjUPzZjDSHM6AG0qjtJxsHTUU82aY4d5/j5eZx+mhK2jx9g6zr+bRo1gFDoejd0U/j7aEmDLDs2eYvsAb2cAW25s/q8CBLS89m00/6OAmv1bzW3Lah5bCQO2wW4QzH8dgOZOYL87hMAtJl+haKm8GLldQzLgzfvZhwu9B0yvFxWbPgRke6ILdQfoXSfuxmvXOgfgefC9VwF0Hsh47hDBdZvrovvGDebJxjJor7RuB+zGJuJyDp+y+HMuFnrstN3ed8SCYeNCT16067sOmes22LY9hx1Q530QMwRALvyCq4Wfv2r+gDuv/UftOtrzmxgPbzPpCuQ1Qk+etVsAxCtriD5h1OoOqPNYtwPH7Fa7vmqr3cI04bt5r92RMYIVuuswTPYBcty2mxfjWE90dj5L1thN4kwu0HBxjBzFndSWbWIzsgWiYT3tD0tg0MaUr2rdeb+2fvV1JDf/QSP9gqOX++Q/L8HOvWnFXnvDir74ohXlsUpvvGEdSBfoixFnLDrOGQ2IpOF9PoH3/lzC3ueVrGAzGLkuwBSxA8PFcc7LR8gcPM4k4iIbV/eBvR0jm/946vCIK4ki5D+Wa7kMVvGMW6P5v5D0Qqy8gJyYOYE2mR4E5NKo79LS7UjOF5Gq/8IAkXSOlgfMDwJsSWfxD1w/64A6xZMEM4FQT6uWMuj+Aebs8imHQROYk0ZOIO6+wFuBk1UsHPf1eIHLVeaIeLRhSTI/CNyx9P2ZvMnSqPnKOgg4g6lzjBOMWR23bD6QS1OzRD6YS+BNpdti6ATkNIrVUWBOq0BLl4d5Igswl6nxpzNuPYgrFuCn8avT2SrQphov5cqpk1VATpo5tUMQRAyrl8r3ZgAGsxmjZhMYnCWjBPq4NHYQGZu3US2Ero9R658HGeXC3OVtxwCCU1VALRXQlg540+0M0tkz5GAVO8dKB9hlMXLVyiCeJBswd5edVQa1ZuplTRRwo8Yomw9VBr23qfyHp7ADSyIUOFF5cgQEp7M7S4FKF3gTcEtbSngwWjitDG5nLwfkcUxDA5E6C/CGONYJ/Z2C4YHdfPK0SQ4rJzCXOmG8M1qNV4sDO9IYxg0JALkkdq5pjCfSyI1LIkogjuqtCC7mwZxkAwBxd6g2eV56/y16ra/NjTorV3WhMi69DlATgPNjrOqPNucOYxsfRjQ3YN48+Lprk3Ywce2o0SITrh6lyHVa23EYuaP1v7G9tVpTo9XUNlcgd61sU1tSnN3622Vs6AtFrd+/PnSAXL9XP7XuLxWxTv9+3354CWD33pfWHfD08welrW/J6vZ71SY2tFoT616yKlbzotaQcWkTwFmrQp9ZGzLimn9Uwhrgaq2M87T8y+/CvhUCsH3E8cPn91llcbuW5lj65fcAcoWs9GsfWWkAX5l3irCKWiVGrXXQ5tUuVs6qflTKqhf+whp+VtlalaltrRkFtyhVw2oxdi3/Tkkr+1Zx++L1T+wzmLkijFoLM/IViPsApvAD9HiF0Oy9T4zJexgk3iGt/B3YjY/z9XPlOcH0IJ5hOwYFD4I7/ciICuSidANm9AY5VP4wYXcIAr79Nd20bZrb7VbNCVqGiQPACbCF4WqVVq6AkVO1l/LnIgB+UQSjJnT+0dG1peIITABwSUOXSG5SAgaGMMBYODvMJC56cVyUI2ACowGR0eiRYng8Fl1cGIDwDkXb/iy9ZjzgrmAl8RyZLbTSAXV3ycPKo/rmbp/ultubiBIcrHcZs+bJ3YrLNaXn97CD/K4/8Tq9OvL+I4duEGPbfmTh9YXxG/gT9XA0RkwaDJgbYXlLJtpTxqx/C8wBfIyx6p97V9ozRppPdy8nQ26lExgsICcThAGcnMYITm6PYOdyAEgFgK4AzImZi6Z5IhpQF7kOowLsncwPyXyPE+7LSTaDE2q6dCycVAXYQgB0cqlqrKolMHcHJk36uSR21w6YY1waKydsPjMn5k7PTVHKO68jFu7/HyCq1ocAokkCaMCQbi9t/yaL5twQROVeMHKKEJj3OwCDW+hXfTEf+RB/oXBgH9yRHr0GOmDsDODsnKqLYMkvw5YresQFofhhPodbqzUmYqGp7WNDdYQ4nzOAuPOdethJwNeupq1tNf3BU2hNGPHehzaCBoUBr71J9+W/GJ0+X0M/KGzzGFmtb9XWNpHftqF9R9vM+3IbjNcudGO7OYdsIBttKQ7WLZxHjhGPokqoLQj/9zNyPM0o7OKMJXZ45DRbR1zRCoJyl7PmE82xAvZ5K9qxA2jITjOWvLRguR2fMQ+x/mw7s2gZTkkiLmBxPLeiqVIkBuO965u3203dR4h/BZOOK6M6j3VEXyxb7cRw7IW93Et0jnLUdsHgbQG4bWYSsZvx6CZYOK1DAKxjc+baAerQDs6cabsnMwbFuS8mTkuPXaDx4Oo6NFy4h8/i9PTYvNm8ibC6QgvCgano4ogeWY12eCOu1HMAyovLVwHmpqBlG2frGQFvhUk9xLREr7WXzfRu5C0bMSpskM6Ntp3zTF5O8n98iJHcicX0lLIOzOP28tl2CTbHjYq567yXbvFevn0E9opedA82/z6QIkGnDwCWjlrI2UN25yimAR67w/QrAF2VGxubq8TcuPOevcKo/yrvTw/GfDd5T3qzmfAhg9GbIOqbu9bAsK3NZ+jQqJGwEIJ8KYjr4x0Mht5krXpt2E4kCSCSzElfwFQ4AM4PYHYNRu3aVhyqgDj37USRHDjuLBeNT3fB3B08bv4nYejOXbFgVui5yxZx/qKFnztvYWcuWMTZixbB8Q6v5bJ2q12mE/oqxys4WM/OW2lnCCr3oIkmCIYuYOch3LF7OB5kNLnf/LbA7K3dbDcwat1Cr+i3kvEvz78waoodIUtxHxruowoXJh5LWXSLm7W1MbibuxYrbm3efc/qAthKajLCyLUobSOfEFXyCZFSRdhgyxBRidFr22LF7FekLxNJEJhcs45NIaZkAa0Sq2GWV6ELXYxDexFhxJtxUB/4uo2d/plg4b5UfxGafnv4bxZCCH/wVPpbZ020CK7l0etJpQDQKfoolE2lTE4CcsqSE5griCWRASJdgA7NXALnn1jY/tiT2ywOhk5gzR8JSRhVf9LNyQQhMBeh2j/+35VBp3Dhf9Z5AdTEvgmgKZ5E49ECRq3AFCFQ9r91dXpeImBFx+eA7XkeXTrUb/o+tGGHdjhgTiNasXJZijEB8AnYZQnYwcQplkRuVjFzAnOOru4E5gTHxfp85Po/DB1gDUCmKq7nva0YFVgavz46qUYIRq/OOsaIGKaRSBO1Rzw4LgOEokpg4QT0duMo2UGkACAug0iSXHYPCg1OgxbOxQShnLkHO/nZGCCyNgEyxb6hhxM7V3BMWinzAsAO/ZyAnZ53l5DhXPR1AnNyrOaym5IRIpUTdSwUbDzgTUBO4aX32F0pLiFNWjk+1PELp1sC/auJzsLYgG4imfqtRIX/cj8LcJcNS5fBMRl9RbwAHCeLVJxOaezkU2dQzUW7QybsXJLMDoC4JDLjYtl9RqBHiWXHmiCNFCfjJBigBPRw0TjSwr//iZotQkEBcgHs0v0Yj9yGtr5FU4LqtdwBc26AuetNCPqlc+82mhtfQJw3IO46rJsHmht3WABXQn8dcwPrDK0NJ+q0tMO16DVFVL0PILcFILfqizq29HOyfUrUtSUlG9qCz+rZ5I8q2/B3y9iw98vRtFDOfnmnlPV4q4T1ep9AUZiwHoXL2Xdvfmo/YEToD6AaBUAcif6u6+eVrbXYOcalzQFhrT4sYY3f/9RqvFYI1ykauTc/smrvfGxV38Ws8PZH6ObesXIElpajnLvc6+8xHi1kpV5710px/IJ4klLvwM6RR1fmfcBgEcapRUpapcKfW1Vu1y1R3lrhqG1HJEq7qo2tGb9HTbR1lT78wr58u5h9CgtYFABZBFfth+TQFUI/VwiTRSH0cx+89I59wJjq3ZffsLfI2nofU8QnclhxEqnx8iv2A1l0c+rU58RARh8sw20umDcp277DmPTmVy1ov2hg16gcuk4u3W1GrHK0Csg5S7lztEBoSTsXiNA8kLFrKKBOgC5O8SXocmIUVYLLNQlwlwK4k4EhFHCWiJYuVk0RapagGiiKPLsoROjxgLlQdp/+rVo40Sdi4gTcErDpy0GbSq1QMoAugedmEO8gMHe3N+0PrJxe+WBOOjlcq1mECSd2Z+QLmIvu1h5XbGfLGUYOHa0QyYO7WdJv3SwFhi4TZi532u+WAzN3d8E4u0+Q8MMNs+3p9sWAOHRxW8m82zifhogF9mTHUqcB4qF0cpwgBeZkfnB6XIkmyWPEKlZO41bp5rJxmCVwgo1axudMJ1nGrCEwd6rxkpM1AWZN4EzuUoE6gTkdBehC0c9FMCaRUSGCC+SdNbMtYAMsHyAyifqdWL63YJyqUGEtfZ8AnZyrcrMVFG6LmYs6oE7W56HB/qvQwfL7JjImCyIY3GcmI1U+v/5o5W4MHWZuGFd80Vupe9VLbFzXvnaSuJ8DfC6PEd9zFTbCnZGpK+0Op3D+7a7dwtZVqENeVn07giP8DHmPxwB9e4n0USXdzM/L2tjCRWzoW+9YLy5uP/Ee7Mzqyhpd9BObRgvDHGJDNrT+CgBHp2jT5miRWthOpBhH2GhsJ7dsCyP5/TCFRzHPHAXcHJ2EU5Pcwv2whvvGTLVtlKYvhqmb3wmzAe7ZyfyeSzFSbECDuxHgdxDjzTlA3BnMAienUu1EluFZAN0lxPEugLRrGwBvJAp4kixwec16O7MUdyVZZ54AOq0rPOcCIO7qKgT7OLAvkdV2dgGjRIJvLyxZytcAYovJKeO24jfOcfs0TJ8reWougLJLZKq5rl/vMG/nCWI+i6Pz+Pz5DhvnhgFAj+u+AJnW/unTAWsEA7MRXsvffWj6XOd3lctzL3rGLYyGNwK6NwAet+Mo3Ym0ZRuj0z2YE05xvj7HpOUUzNtVGDYvrpNnYWCPkiPqAtvmTXj1DUgPt51rzAUWxw3g5cH77Drrhr6GTOc2Y9PgMwedFXhqnwPg9JiWz6Ft5sHn4BJNIu4Ebd9kk+DOZ8OHDZDP/jXmzX0fNhO3eC9e533mAaAQW3cHskXj2FAIE39iwm7v3WEBkB6B+9C/MR71hAm7tVX3T5g/ejhf2LrrAnKs62jhPHcddDRzkRfdAJZn7BquVS13Zx2ym4eOW8Cp8xZx4TmYCwfIRV24bNHnL1vY8TOMb4/Y7d2H0eIdAKDz/7wcUwS5dTfW7ySq5JD58jN8GdUGwfoF8HqBvK7fll3muXKdea1cb76YKMTOXRo3w06RrXiMWJ6Lv020y0MJRSZtYQth9YsY649EB/dzyc+tWaH3rQwMnWQuH6NhLvIygO7l19HRvWrF+ByU5PFGhYi1+ryk9aBVZBiNIqPLVbYpZavaKqKxthODsg5D2myMEnORx2zkXHy44zd2vmdnu/Yr2nGy5xK49oYzFfNn3BrKtTwKM4TOMzGMW8ORXgjMhYtRy2fmpJOTdk4ALhVHqti5FHWuIumIOy3zw/MMuUjOaxqtasSaApjT7YTTkFLEkxSsf4A5sXECcmLZBM7E0jlaN0CaQF5BdIm0bWqGyIJhS2eMqHHpXZkcGKXmAQjTFDwMPZxzZJfdEyvnuGK5fQwTA28emRoE1B4QYSLw57B5vEZB+4SMElpiALUEBO87o1sYOL5PertMdhRZ6nqVeYKVTQBxLkaJPF7/AU7ZJ6eP8rsD5hjL3oXNu0fwsFYe/a+5gME0rNgJm4hTYeeVyYg1hyaIlE04z/jAZ20FmAL2ssmPk9khE6YtDbFo4qqllsCYNZ64gDjcQLFEg8SvYOyK9iCNuq8smRaIFMii6iwXVu7hbrLlFD8CaEsHwMXT5BDLhzgdw8MD2LnHjFzvknuVuUoZcWjdYOfSAXVpFPkmK15kxkQMDhMsAXdSCicGmRpy2LVnMk5N4fEUHs+AjcuFoctlJ5/L43kauyKcjhzymwVTQxOJQyqGsMMYxL/RPWBhSBmPwS0ZLk0crrTAdp3IMYMFop3hDuJlH5Xcq+we3Ys39VcCczdJd/dqRuE9Fwcfxqs+tC14EPrrQmvDpXqUFHO8TIzIVbFyjFkvEHlwAjB3AKPDHkaiO6s2Bcg1sTVl69myUlRglapjC7+kC7VSK8J+v7ctTX6wVfW+tYXV29okNHRD0agNKlbVBn9WnVaG6taNUWuntz6zLoW+tH4la+CSa2mTGrazoVUa248fl7FmGBo0am0Cw6Y8uOqAp5oAutqMVmsB8mrAuFV5i0gRwoOrf8AYlvyrqmQKlWOcVPK1t+2zV9+y4oC84tz+FKBXEmBX5j1YOlZFWiJqEiTcgMiSlpXq2NeAuW9gPFpXbmBNytSyOmTcVaDm6/O3PubkwJgVw8V7gLh3cdDqWAinbCF+n0IAyXdeesPegOZ/FzBXBIq/BIBO49aqrG4kle/BaBBCsX0AxhQv9G1ejDg9mjW2q/Vq2dW61e1ao3r822OEQDgeQFaWtHIhVA6FMHaV8SEQ4OVH72SQ2Dsek6ZOj4cpZJgE+0h0HvFo2+K7/GCR9LhG8Fi8TBIyTBB1IsAmd2xMR5om+FpQm5Zo8lpYOuPZPGqD0hkJJwHkUmAM0wBzCeRzJTGOTYfxy/zpB8uVXq4HbGBnWik6fW1JXXG89kAjh04uHjAX1+M7i+/P14cyeh3dz+4D3h5M+o2YlCH2cMpwmimGWTa3UyfSVjEVhm7BGMtbMZlmiJl0Ec+1PMBPHmG+98lxegj7JWbuMdq5ZwCkp1y8pJvLRdOWyegyW3o58uXuk92WxwgzC6YuidiAWFY8+rl4QFwkGXPRMBXx7HSTGGWkcFJVL2povsFBo9UUwFoMF8tYIgZSjyKX4MIoVk7mCIE5jV4F+jRiLWDmnPFsfmxJDEBPLJzGqhqvRnKBDYFtDNq2xIL5Xf0xZviTTRWCnvb2vGnmQZn3TYCAN3mP15BFXMCJ7PpLf/PAlHSVcfgFGgSOsdE6iFbtVBtS6tG5XULPepzHdtRsZBuop9tUrR79w63sOP2U+9AQraaDci7v39FsdPrwvuyDceEXVi9W31detxEfFrXJCL9XElC9hRy1HYD0A4wl1/D/PJPGhIW4pHfj5twNu7+BseUeRpnHx020MzBVJ4jb2EDjxBxGqUt7DbJdCNO3w9CtQc+0jo7NrTgPVxNntAlX5/aho20nLONh5ATHiOpQN+hi9HKLcMruGT8VILeRC/s2ANY64i4YAyLCv+7oq7biuISRY8x5EtB2ZNZcGLwlPH8NwG41oG05gG0pt9cABGkgQLagx11h2Nw3wEZxrvcmL/T6Zr4GWPPB7BaIgc6bc77nNhyb6wCMAD+Ndo9RlyZm7Rgj3oMYy5b070c7BOclNkLbmHKch627tmkzxxWMTofbWhg/6ev2oV8+gOHsGOPTg9Q87cTheIwN+E2uB/5c+24zrfLlengTvfQZzv/neE/6n9prsW6nLe7aWfM7vc88D242Ty7cPjgUvQmI9aZyzuswvzfVdNcZu15kVHoKbeVJ3sPnkQq48v71xDHpwefAkw3Ddd6nnixf3mfBRFt401nsyXvtDu+9EOIuAgEPd3i/BvBeD6ecPersQYuAsLnD9deTqdgtaidDyGgNOXDMAgBbwXuJGDl4xvz2khm3+wig7yRj1vP8PYA3gNbtwyct+vI1Cz17FfbwkF1F/+YOo+a67QAA8yhj1uOAyqPmh6M1EAAXdvoiYM7F4s67WsIFN4s9c8XCcL/68to3tgDeYOR8iDdxoyLMHc2c8uf8MET4bN1HvAkBw/RJX56/1K6Se3eD98c1HK9XJjGSB8SdpMP10pCJdh636zHC7fcjH9mEXGQOsTWDK1eydkU/tvKYHsTCFeNY9OWXrBhsXDGAncBcOT4HTdlUtyFzrtWb71vXIp/akFLlbQzSgznUNG4k8H4T7UWLqVicSsD1osrlbEtTAF17CIwemMVUeckGLJTUiCAyXYPIeQ1njB7PRC4B0B6HISICMB2KXjaS81Uc/x8JanYgoiQe8CZwlswoNeUMRgdMD/EAu2Rcq8mq9eK+VgrgLZnHNX6Vji41f+n2P8CcAFxBaLBA1tOzODoBc2LWtGSGEKBT1ZYD6GDVNCoV2/bgJMwYz7/PmyNDjJsME2L65IYFjAn0iZlTBp3AnMaof54Tg4bejRgTATYBN/0OaqLQqFYgr8B4odd/fOYIbCHjVF4nQ6NcwKR+tlY2eXfpAMJUsYpO0LEMHM9jTpy8OoDkQ2nxWPdh5zJxqKZshgncihmBD3oumXIpfPAT1wDKtm6hvJvfld1KnvLlFHRMFEkqziKZG5IAdAn5gC6GkWcsbqJEtG6pgLpMBQCrOxVW7gks42OEqA8E2mDiMhizapSaAajLIyLhLqOeDDQ8mTyWy2P36F7Ng27PWTSd4nuA3KRRFoOzKQaKPonA3yxGqHc5YWjlQtnnsYO/z3oIiLsPmMvjhHIPfUcGwukIrPyBsDAhdAdGEhQZTbREOG/usO86WxAM3G1K6L3oqPOBjr7TjE7URq3tep2m5kLx8GUK5a9Wb2SutZuYG60K19HbeKGBu8m6QbzINe5fpKHhDFVbp1W1RT7cRcJ/XQj7vYSe7jQj1v3VKbAvy5iGmJHVpSmnL0NZfbm6toag39UAu6WVm9vymoinW3axfe0oY27bzdZS3j2v1lc2qVJjNA8NbGTZBjakZG3r/VF5+4mR5s+4Sbt/VNb6lahuw8o3tMFl6lnXj8vRvFCEkMgPrcUbH1tzNHNN0MU1YGxaB01cTennGLFWBuRVe+9jq4OQtR66oNof40Z9r7B9QQNEiVcAdKwSsGefMYLVKsnjpTBOlAUI1ixW2pqWqW7Ny9eCnavnrDaAOQfQla0J2Ctv5WAFP+VnfITp4X3YOAG59zi+D5h7n8fee+lte4fGiTf+84q9jSj3w5fQbmCP146wAqs1Go75ADSviST6kyXm13eAeXJhvUoh+FXChT0a1Tcfxqx+5GoFwpoEcJH1b9rUAol3CAbEhaGlC2kN+MIgESYQB8gLUoQJwC6MDspowFkMAC7+R1g3AF0MrF8soC1B4A3TRIwTOozGDkAXw3P1PYGMV0Nh+3KJTXiIqy8LvZ1WBuBOKxWmLhMtXgZj1vTOHS2nayd0c50sCS1JVAey8L77yuJ//o7gYJ5P/lzGYKJKhtMYMQqd3Oi+lj2mv+WMHUA8CgHEo4g4Gd3fkkf1xaxDZMn03yx3wSi7t5xMvDXElTByfUDsxyMA0CMA2gOW4kieApb+xFH6lBOkAoTzMCDIFHFXsSQ7VuNsJVQYbZwYulRGmgmrqM6DsUuQw0xxIFwMY3avg4kTmMP6jyFCAb6xgDONXDOVA8Vra2VwAhagU4yItHECcAVZcjrKIKF4Epkn1PQQL10MF9IILqoCcXKwyvWqDkeBwQhAYxg7d78VcyyAzZwvYO76hFF2nTzIm+irrrMhc+lLlAgg/ygl4CfQs178geJ7RptnqMc7im7rcHM+a2y8ttRqZKsr1CCXkRFQi6/oIm5hG+o1sNkEqo4CrA1992P7DTlCP2J7BtB+MvRNwlJxpc6mm3I/wvFt5BjOIxtuQePmtoHzxEb0ZusZye/EhHAQxmkXG4zN3N6H6/oiJoRL6Nr24q7dCGjb+CuRGcMm2h5YkgMTZ6NpWw1bhq4LHZRYFm9yxM7TAnCMGjnp27aSW7md2KP1mG3m4mSdjVZzM27qs4wtNXY7jzbqzKJVALrVjOJgymBjLsPGucDCnUEzd2L+AqJBVhBxgaaN2/unTiOGY7bDxl2iueA89VSn5i/keXJ+LkFkvwXn5DZGqLQgLF5kN7dtBaDsMy+mMje2Ahw2wArB4F1A/H8OsHaR8NwrXAeOzJ5F9MhAgoR/Iu/uVxjCBc5r+QACL8DuHUa3fHXjRlivPbg7cWTiHnXHXCAt2xXipq5uYMzJZMYTcuQGZgQfwqBd+dp5NvDX0LUFS8zuCvN1dr+5s6HwZHTmxwVdj+voc2yneQDkrtAJ7EZ8zjnex4cWayQ7A+C0zAFyPoAzP8ZxfrA4HrznXNkkFLByF9bMsMtU5AXxnk2/dsKyvc5a/BUAHOxPJD8z8uwBCzu1H6AHMOO664MRMZy0h1BAmhd6OQ9cpTc27jE3av4uMtb0BqhFA9wiTl2BUcT8gEYu6tI1NHKusHTnuX+Z+57cv8b9i2j4Dpnbtj3md/QUQO6ShaG1iznrYmmuNy3N5YYlXXC3qOMXLBhw6Lv7qN0hzsQX8ObOz/MgokThxLe38bsBEoMAl7c27bCzRCido67sBrq5GzhgT42agRFirB1nXRk2xa6OgA2FQd0PcbGmbXubRy/rBMwN3ct+yQb/VaKoyJp78d9svBmvvv6KFXuJ2CiqvyqRMdfi08/tq6KfWXOmNh25Vgz5opKjvZtK1/ZKoqI2fdPB1rdobfOqVLK5FUoTXF/RtjSuY6c6MsHCXHObCJs7gLqACfS2TkHfSgNTNIamOKZvsYzQwzl3hTBhiCReKQGwLWCWglM1CcAWDzOXAKCPP4l2DvYticfTXI5ZltsJS3c5wnP2WwJxJcqfSzizE0BH8DD/j1rJ/7ecuf/d9iA2TiNWLYG4gpGrbv9vg8Jz9uw5A/cQ4Ccwl6UmCcCZgFyuDBUAuxS0Y47pAQCokapGpwoH/usieXFnjzqvX+CmLQgpLtDfCdA9plXib56r9RjmTX2xYgYF4nQ7D9CmLtkEjBROhyw/L4ufJTDnsIAAukfHDtARe5AWBkbFO2i4UEYcTtVsgF06GTsxy3GqLWT0sgQtG5q4rC3UdbFU3ZWJDVytD3KpZiiSRBo5DA+JUOgxWL9jl6O/4T8ugVFqKqaFXNxH99EB3oNazyNT7j6Gh1wMEGkwc2mAtcwlhPvOm2gx9FTGTx9t6XMmwrpNgX3DvDCd5oVxjEaH9rNgxJVhA/tYDCeT1LEj0RRRfUTG0D2YunuAu/to4+5poc+4S2dmLk6pbHQgyZx8o8hUCoPhiUDrEkn+UhiC42BYuAA6FH0BcD70nPoA4vxg3m4B0G4C0DwAYe7o0tzQ3LjBQLnWbG5uBPpeb9AWQPE17BAVXAJzjF1VvXWantTTAL6z9VvRn9oGk0Mb2w8jt7V8HVtTqhpjVSpSKjXkItPM1vO6SxhPzkH7Nq8MMSQVGtoa8q22tvzRNlLYvZK8uUXo6+YSlzCTnzkNBm5yNQwPMHl9PipHwndJ+xH3qDR0gwB5AxnX/gxr9/XrRR1A1/atYvY1jtW2hT635u8VswaAu5qwdtVeBcgB6KrB1NVET1f7g8+sFhq7asSblMMgId3clzxH2rlSHEsyotX6nDiTz18pZOVg92oWLW21PilrdYtXtIafY474soY1Baw2KVPT6n9ZzWp9XtEqflzKviz0qRV/q7B9hCZPoO59XK3v47J9F8ZOYO4tnIBv/+dlwNzzDLrP0GyUY2dYG1NE9+Kf2x6Yiqg5vI8ovfZFy+ZG6KkbGg4vgNVtgNUdVpAYOYBfEGAugCDWINi7EGrAwtq0sAjYtAgiSsIUWeI4XVthkviK6q9vLZZexwRYuURqgWJ/kP7tO0uEXYsHzMUD5sS0xWNwiICJ0PeF8v3hjG+TYePScMM6R9g5ATgBvDzKv++TkJ+DCSJNTlbAXDor8Ue5aAGIXTqgy0Q3R/PDg1GD7d7oX8ku7InZgTBhVuqI3tzuw4i1J1E5PS0VIJc2fqBlTgXIzWXUumi05S2bYPe5KD1ivPoUEPQnQOsZbQ33EXULvP2BXu0vGAdnMSaVfk4g7zEXtidcAB/z3EcAOzlbC8BcArcF5qJ5rUgtdErR9LgmMtJIUoE1gE4xIs6oVY0NgLF4wJgAneNQLdDGARwL+lb1PEWRKJdOYE6uVoWGiqETgNMYViPcBEa6/x9dfx3d1oGufcPPnDmdaWfKTEmapmnThtMwU8PMzMzMzMzMTLZjZmZGGSSjbMuWGUJt087c7+9W4rPO+uZ8f+wlWZYdsKx97Qs1OWvWomJO4OYbpyUdD18qF3TJ2CtiOAlEUU8RR/o8joRl1JIlEkgnmQuBA2d8jT4AH/fh4+Rut75yullbOcF03WWSo9e69LHdXmD67nirtrLi409lLg33y/G+rf+6IUspLWTXdy1lyzdNZU+T1nL0566ykZLsjZywriPb2mG5ON53kByFybtDD9ptKkIeLl0hnsiI7rDFdymcfoiv02Ub8iC+tkTkTicSm+cZRffYdUxSbzlIKidkTSUauI1jizMSY3siLE0aCUUdZw+ns8z7AJLjLnrPODx4nfsiVbofOEqnGtIjhyOgz52FAG/tIwPAaRWG477D4sHz/JmT8gCouR0mdQmQU8nUUxk1WDQFdR6wc94wZl4EJlxh2exRLFx5P/fFDuNCX98dwgcPsKS4HUbipW/NjX5H7VmL40I+8ir+uzNMT52C7TlzSnyx1DjRy/aI7+F18igVIIAHyuITCNMlE54LRtUJhulLdaaSg5YFPy70fQkUhNITGIU0Go7PzZfqKXcYV2cu1L1ZHAnic96wax6AuQB+/mFsCIfhifLk9Rmo8hvALjuMkAAn8XiYmlCAnC+Mji8MXJTdVQnF9+bFhUgEtxp6SIfVMXDBYaCXLBGfVSSscSQXDImAt3heq2HIrrH36TnjxK8gLgMQkOx4RRL5PUmB+TMCHnLw4OV4O4mJc3cG5+BMN2cx0eaQeu+xJJAiDQaQa0ghBu9aPIAqGoAVdvUe7J8LEqq/5PqFcBskWRzmwHCxhidwxEteQIQkOrgh8zogrwaKNSRa8n1CJAtAl27vLvF8n1SKh4vc+TpXP4nBhxdGgXA8CdckWL8E5NxYOugi8cnFw86a+D5J1KH47sELSB9mJn+HdGpLQvcShNl0QJwW4lXEM+dBICKCZLEX/X8X6YXbQZH0dibcVuiKx6ef0C8KmOP46q8AOqpJvkR6rcf7cCt2gvuw4TqKTrnxBB8mft2IwuvGsowqno0t2spBpukuEOK5gZf5VJfOcqhVcznaqqlc6dpB3EYNkyBWQ8IBdInYmoycl1M4Ryfs2MA6xDbkVgAdF21G/LYp+Boz8PvmwPirnKrsWyGMm4K5Qli5AjcOBXMAvNJAR6kMcZHyIEcp8GKnFR9dll5MsvGqoM6spcOwewro/oOZqwNzyr5p0KFOXv2fSpLXdSXKqunslgYUtBtOZdYK3VbVr1H27jWI048VzCmwU3+cMmgFxKmz6c3RsIMCOgVpz5XV43vaWDoYNBtAQ2a1+epg8bS6RLvodB3iJdKp/vl1oYhaViTqwhHKFBYBvIr5pVMfns6H6eKE7YBCroFpe/oQ/91dQCVXUrY5LoBZOcsNmkbNRTo10temRxY1H/lnWGOAbbNSEaKrDrr6UA5YrOLPqMIXV6Udc4xha9GvhfRpAfNbBaTRrIQYqnS9gaOCzdVyQF4VP9DyY3jg9m6m1HezVB2iVoRerbxNgC5OcvnrqAvZsEyKuM1jv9JE4Woa1Q5p08dLOlNPWbOmSv6iuVK4FFBHnL2KN/wa2LradavZzYS144qgaPEiin0XUPi6CGP5fMkimZiOF8rAizCVN2kDm6gZbCkafxkh6bBoKUilSYzaJ5A4jcWDFt2ur0Tjb4vpMICjv0RyhFIkGqJHR2RUpNMgBXNa/oux2hNA59q+tzgB6OxZanjQsqvcbNpJrv6IZweQc/GnjnK1TXd5SGjCYcA4JJ/Rcp5JoAM8vge2bjcy5VHA4/lu+HkoDz7M544AGo9TZ3IYE/dB/l4HKTTdhky7rGEbmY7MOv7tb2Tax01kIUBOJdjx+OsG//0L6U8KtR9H37cIQ/zzK+kLUOvF0YXVho4wEh1g7FrzuVZvcgD+Wr/9tbShK64VAYbmPL85QLA5jzWltuSn9ykCJvn6E4XAPxCy+O6tzwB5n9puf3y3nrT59HvpUO8n6YRnr/v3gLqf2ksPWLuusHdtv20mP37+rXyNX88G5ghEfEiP3fv46BTQvW9j6Og6+hvm2//+G28kb8j3gLvmXDF25HZ5yzYSxlxTFcbqLE6gEUNHSAg7k1GAs3Ca74M7d6BnrpuNcTP07s7Pr7Ok9OrCz7c7vrleYmLfNWsQKVdAWDrALwOWLhOZVZm5HJg587hRYh7POgSeOWXjcglQ5AL+svUgWJHFoWAwiyMXFjBHK0848pS5g8VTNk7l1ko6wJ4gvSpjV61gbiJ1I0ispVMIWUwaS2oW0DgdRg5zcBVgrnLZPClZNptFkSlStBwgp2zcOpi5jQukfP1cgBwVJWth/7YslJo9K6T20BqpPrxWak5skudUlLzkTfAPgNKfAKmXnAhfAMB+Bxj9SSLsT2Qjvf2XFgbrNqttt5UZMIDaUxiMWhi9SlYlipAzC7VvDg+dWee2OEz4lBTMZfM9zXyPUk6QRewd5nJyta098OeaWKPIQq7KuUPlAKBNDwVrthJh7Z0DrCkzp110deycgjwFffo52/A2t5pwLYSR0dCFlooW3eHiEP+SGqVT2HiMhIkPW71EIldRUcNGciTMXAS/z2H4XX0B+R7jJokLF2W3e/eXU7AFx6lKuNCxu1xkR/IoBu1t3/4kq1lgmMN81lS8mNPffEtWffG1HGFr8gLs3Qm2jvc3x6sKA3+y6y+yqzUeujakXRkwd8Bn5DB3mTwkoelEKtOFjjQ9nDkxOiOLehBO8KNQ2nP3QUbSz0kSpvd7zFNdhZULP8H6xQM3aiWcYCCRDR28AHsPbAPsURxxTDyFkVwMp7Ms5OQFCcLvpkc08mnSTeRFJuS8jirLxoYne8A+fH9l5FRW9cQv5wZ4DDhHkhRLjAYTnABvXqRbA2HT1AcXeBa2C0ZNH1O/nBeHJ+sGrpTlehzluZStuwLMHPA0OR9AQsWuomW7TqSG/ehbC+ccEEQ7gSe2Gcd9u8SBzztSvv6YfWsX+t1CeM+PxjITyLkgmHNADI0JITQcBKPqxEMMhFEm78x7vzcF8AHYZwJvnBU/usY8CLg5oba4IKv6Xgd8wgD78Frz58IhjIuPKOTUYC4cAnnNJnJCN8LCpMDIJCCpxb0Gc8F8TSTm92Q+TuD50dxP5b6JIfZElkcS+D7RsNPRJKVjubBJhD1OdSfUAIuT7f9Qsv3uA/h4Dh2NobyGYwgSpcDiZfBnZHrbAcIc8LQ5cN9RcnwBk55uYrBDUmXtIeORqyTDlqXRHVfkH2Zj1bRKJBSmNYG6kiR7J0mwc5RE/HEGR3fSt6/Am3bOKROnpcLxhCJSnT2RVwMly81P4glUBLLyEIE3zvTQTayeyK2PPWzgTWXURABbhoYpFPjDwqmkmkDoxQArF3H4rPhQyJxAAKIMNq/koTtrC/ck+Rivn5XbSbXi5WQZImjZOgkhHf2YpPQRfjf29+gt23v3lnGNGklzmDhVQ+oD6L4E0KmHrj5grs2Hn0j/Rj/IeBYfpsDGTcZbOvnLb2VO/cayHKl1E79rh/DOXaQu6jxqyKlOkBUd28nNnt1g5oaLL72FIbwXprCyofVhJli5xJ2sQhzYbisSLmTdxQyjr11zmTrhp6EpWH8zvXG5ADIzgMzqbS+lfo4wlo8Ab8io/g4AOScp8bd/dVBVov1ztg46AHqhrWBYb+/836XBCuLqGLk6aVXZuLq+OWXBXu2l6nqCVn0AoNghLdHeOa0uUTaPipM6eVVvFeCpPKq+NwusXBaFhnkAJAVfeihY0365/z3fpUBRGTWVZBWYaTiizmunf74e/7u+RIGhgrZyJNHyO0i13JYA6koU3PELWAQY0x1Vnd5SybQYudRMuW8hgYZiLftFOi36X4dKqVZWHMrxv2n5r4Vf1FK6faoAodX8Gyqu8P0odbTio6sA0FUCUKs4arj/hF/65/z7nvH11YC8SsyvlcrIwbpZtq2Ffdssv3El/gxAZ928XLKWzrKBt6z5HNQ5pE4hUToesDUBkzqyVSYnyCwqH3JnUN6KwTyX1KBlASzG4vmMl7O5yVGMHJDLll8GMlg6hvQ0CjMzqAEw4IWL5408vssvkgB7lgIISwcspdEBl8x9BXIJAKYogFQo/jZl5UJb95Kwn0mvwowF0QsXDMAL6jRAfJBTffkePrBv7h36iAPs3SM9fu4h91p1lVucKK78yAkGIHdWwRwy5C2e60jq1ZNCU7dxs5j+wR9H59XB5p1l74/tbWDuHP63c4QrzjIndJFwxWWef4ZqhWMEK44A8vYQoliLTDvnM66Y3mVk+73vmGD5UabAyo17pxF+um9kxLsNZBCgzAboqB35BXD2ywcNpO+HDaXnhw2kK/1y7Uid/vwmx1tfSzs8eB3eR259vyF1JQ2kDV/fmhLgVu/Vl5Yf1JPWH38jnSgp1mqSlh98Q8EkYO4NvHSAwZYUBbfFq6eJ186sRXRhYqwzRyeYj3aAuaZffiffIM9+ol45wNxHgLkPqCx5/6/cIuG+/3dCEcTjP8en8TWgrtEbb8qPUP26HTjwg4/kDluq1lMY52n7Dx0xWkJovY8YMFBC+/SSEMIQccrCDRtIEAKPXJ+ulAl3pYMOhm5gT4IPfcQ0BJ/cQGTXAVosDDM3uL+YhpKAHQ44G019yVjYtxGDxYSfLoPAhJFDb1N5k1JZVQGdGbaukJqTPG6V5VMpVtk5BXKvPHNUjwDolKErmzAeRm6sVBDTLwPAWbn4KCbRWjJnCjussG+LCDow7VW0eAZy6lyp3LgIFnmpPCO1+uueVaw/UFq8YZ4Ur2MabOtCqd27Up4cZnbs8HrAHOsUlw/Kv28D5PDEvUQ2/Y3jV4DQHzAbf2IGfsnt71QyvITJ+I0T5a/ITy9443xKWKESf13Z6V38fxIqOrGdbkiS44CwbECapk5NSJ3ZsHcK5vJgSSo4yZXw5qqM2iuGjdmuu+xLE1rQow7MKQOnBcF19SUK5LTCREGdAjhNwCqws4E5DVAooCNEkQuIywRMZuDhy8L3pLNimUisuvEYsWGFhC5fJGGLF2CqpuyXSalgvGsh9KH5MsvmQCDhOiXSJwByh0naHaOU9whj45tZX5jz9icyFZvAdEbtp771jqyC5V3/bWPZ/lNzNoC7yzGqR/a36CD7OHa27CgHCTVdp87Bc/FaCVwHeJm/SpyX4Aljs9ePwls/Wv698cN5MH7utHGHuHDryfSbB0cgEpcTJ9XT9K3dXLJBwo/j9QLQee+m5+wUKcV9p8Vhw15xws/0cNUOeuDoXwP42RN2cOXr3QCE7nsPSyCp1HC8cL7Iqe4EIHzwygVwQg86f5XbiwA6pMtT5/C5MSVF52cGvaIRyKIK4kKRRvXwP8OqAPKpN6qKJz1pdYeuHATSBepHCbs3IQS9DUQx8ef92IsLbo/DjL1zse2HouJB0MybhKk/z/HFMuOJ0uJN6tSbi3QvLsaDkU5DOZyP7BY3PhfGeSWUiccw1J0EO1KdnKP8sdeEURsSRugv4CZgFFAXABMXTLghAt9bNEWvkZy4w51vSxxsTHqwk+RGe0ksCcZoTsqmUBcbkItG6o/l5JwAYIvnuekALhN1FBkwNUm8LpNYADDwfAVuIfxOxMPwKDOXRsGs0fs+IO++ZHjdkZyAR1IU4SxZgLlY6nxikPbS6C7LCbST/FAngB4gTr+3D0DOByAX4Cp5gYAjT1f8fXwNjQ5GwFmWMylUakay3F8lUY3OHmLiY6Orh61yJPAyoPQOgIqVh/iHDuJFUMWdn2MMlSWJ1JUEXqH09zw9c4BADT0k4aVLUC8c8nuuHSDvkQcLKq7M4XlyAQUIxB+XyAKEJ3ODd9gC9+M1Y4ShS+V7RB86K66rtshjAjZhOw5L0jGm8C49ENPZOxKy5ZDYzV4m9ybNEYcJzNoh//vQwXgOBepw9z6yD3l0bvMW0vkf/0AJ+X+2ea+vsbl8zf1v8TF3+PRLphx/lNFNAXLN2sgsLAszYa2nfdlI5tb/nnUJGLrmbVGOesgZStzPdu0i55ljvIAF5hYl7k5UN/mjhMWzqpS9a4fk0kaRz2snn+5IXZspgGEt472qgotFK2BaE6wWXXwAtBWoJ47bEoBceYCzWPl5F/FaKA14LGWwc1Y/7gc+lsogPRwAfArqCEx4M++lX/t/gTkFcgra1CdXB+j+hIL9t69KoawsqHwKw1bX+2Yr9oVFU2auEpCnQO43L5YWeK6ycnqo7PrUBga5xS9XjteubotVJ7yKAYKaYFVQqLd6KOumQE0PZeT0eVbddeWXpu5zdYBOb5WZU0BYrqCQ71/FbQUAsJxfukLo7wIAlpV0aSmgrkKTplroC9Cy8MtdcOKQmHUiS/dN+eWv4iqtkrBDOeW/lcikNQC3UsINxQC1cgBcLR/XAgZLKPbNoy6kgKPy9FGp4eNqvv4Zf9Zv/Fm/AeiewezV8EZSxRtF1SG2LukTKtoCmwaYE67YBH/ck53rpRDmwjSTapApoyVlLN1iw/pL3BCktLGceAFx+cwl5Sqgm0jRKzKZjrHnwIaYKW3N5YSqRzYn1Ux8LqmAuCT8NQlQzIkwcsl445Lw1cQjqcZ07C1xhBXiAFgxHX6RSJJv4TBrETBsodwPpPLDp3kX2+HfphfboD3Fh1s/wJQvAMyN9QYHeqvsmdyyg4W7R2LuNofKqvbUkDzie9xCmtVuq3NNO8pl7t/FZ+dILYL7hDniypXTnSET5Cxy7RFA4/6mnWEL+sglak2uMzF0vf94uTkEn86I6XKZwe+TPSkdJbm6pRm7j9SBLGCJYer73zHc3UDG0u82FpZuAszcJGTX8R99J6M/hCZn+ms4x2Ck1gEffyv9ud+H2150x/XgOV0oIe4CgOsMIOsIeOvA0f79BoQk6ksbZedYc9CZrnbUk3QjrdqTvrkuX/3ElVtDmLt68pNOeQEKm+vXfN4Y2bWpDdS1Zsu19Vcc9ZpIM9KvDWH3vkCq/djWNafp1jpmDrn1jbfl3f+mskTlVu09wkP3HTUlP/DG0pZgxG6VUpGNsvACRfAGEUpiNJKOt5AB/SS0X09JHMbyA5UlaYC2VJi4lIG9SCD3YPKrF4XBSKMAvXSi86n46NIGIrfqfUBdGhUnGUMGSsbQQTwOsMdfZ0CqTeOqNQMPXpqCOuTVLJKwZoBcwWswp0ydMnMK5NQzp0BOD/XN6WNFJGWL8MxZJwPy6JgrBcgVA+ysMMtFdMwVcaGiYM66ZBaWgBUAuHXyYs9aeQqYe0rooXrLIqnYOF9qdiyVpwC5pwQfXhzDK3d8MwGIrfL0HIlWANHvACGbXw6J9TkdWi/xub20Zwsac/gzGK4/HgLq7l98BeZgxZ7AypWd3y8lJwFxx1hLOU7K+zWYyyPxl8PJUKtH0vGyZClbptNbr6VWs21ii/cO9c45876k0gZS66swBNuqfE4Zt1dyKhd8sHo6B6YyrA3E6YzP6+Z3ZehU0s1V4EhNQTrsYOJRZHQY+qTdG5Bj1rH0sIalh3WSCNseuWyR+LF760fSOIgAhA/rG/Z0W13pAiijbmHfjy1lb9PWsvOHlrL4k69l7H+9KSPpMpxAiGcZzfU6cr9bfT4Av7NMax1jimi/Viu07S6nsEgc7TZALlMM7DJvuURu2ScRWw+KJ543l6XrxW3NVvFW4MYoui/7o+HHACb7jok981SOW9nz3A/ookbi0YZdcnPFZtv9hEv3JPgIJ/HtR8R+3W45woXbCQqMr8xbLfvpvNs+CA8eSxWOAERP2DetIbEnAOEJ06f1Iv6nkCQBAKFUYoRz8g++QC0GbEwolSQK6lRejbyBof8WgIiwmvrcYvG7hVy4aPPOKZjz46LcH2lU1wz8FcRxkR3ExbaPAjOm0QIAZ8Es8PgheXoyuxRIojSchgEfLqofbVsDmNyO5MpzMKxH4nGO0cJdpinD8bslYCVK5PDDB6d9cFGci5IJ0+mRgbKU4oxBnwquWPubhBXoT6P6I4wkajz+p0S8aYmeME1u3OfknIJsFu8H0OEEnRbibANyYfQVKrhL58QdyQk/DPYtiedn+NhJAaPqljBYL0BcBDJqPHJqMuAtmpBDFH2LWYGAtih3KQgjjMDJPhM51QSAywt5LJYoF8kOeiQpHjBxPnclP9xZzGGO+PTsJQ0PlpG/R3YQcqk/zwt0JYgBaPNzJzzB7qob39MXeRTptMAvCKYNEOdO7QhgLp2+uBxSqhk8J4H+uAxXwg3spCcQdoi4pUwltSkwe+E37iNF30aaBsAh28aSXDXCqKXB9mmfnAJ/X2TS0ANnYKoJK7oGSvE9V4k9jGdy9Xa5wdrQ48X8Thyhm02ZvHPIqtsPyxXWh86OmCzOSxm5PwETeYJ9110nqCkhWT2TnVr93PjZhIe42KAn9Xj3X+RE/yGyFf/ckE/wUL+2tihDp0fLf74vv9ClOPzHVjK2ORuv7dgQbtdd5jVrJ7PomJvb8EdZ0LCprPy+pexg0eRox64kXDtzMdVGDv74E0G+5nKb7WEfzsMRBIXiUMmMFH+XQf7U3CVkyeJMNuy7BXm8CuBVDqCrhFmtRj6tsnniqBwBrFu88MkB6Ipfg7lifj76OfXVFai/jp9ZiS8Azht/HZK5euUUzGkQ4j9k1jpZVW/rWDkFdn8oQAOU1aVLlTGrkznVL6eyaC3yqDJyvwP+6sCcsnIK5vS29jFBBJg5m5QKWFOApkXBJSqF6mwXh963wsDVAhLrwgrVJFZVLtWjivtPSaY+45fo+evjmaZVSbKWwsRVwMjVws5Vc1t5k6tswNwrnxuJVLxvOslVBTNXzZ+ru6cl/LIXQMPnQL1nUQFSDB1fAd1exhtDKW8G1TznCUxcJT+UMsytusrwFO/cc8BcJaCtCKBWAFVfAoVfhURbCSDUBYYaAF4NyLyCvTxdYyhj8L542zp8cEulcM1ihsXXyJ8HtrGFuVP+JLX6lH23orkzAGmAOU7SCYPxsemJF2NlzvixmMgnUOgKmNNNTJJmJqokVELVQEMaMmo6beoZdIQZuE3CpBkDgIvsRWiBSZ24PpTOIq8mIKnGqC8OUBYGgAoklendvJN4NOsIYOsm3hSLerfqJl6ANE9uPfm8V9ue4gEgc+FjB1i2BwC02/jE7lB9cBs59Tag7x7MnIMydVSWuFGNYA/jd7tLP7mCn+6GNs73x7jNrJDnFAzEUxfKfd7cL1FpchqQdhRAd7LtL3Ku8xAA3Qi51GukXOsHoBuMIRowdwqmbg8s4Xok2WX1W8i8z5tQV9JIJr/7LXJrQxlPce9kwN2E95WdayBj2E4dz3PGf/GjDAZ89YdRG0h1yIDPGpNSaiy9mQTrDCDr9h5MnR48pwtHV8Bepw+/gaEDyCGnNoXZa0ndSIdPv5Me/Lm9KA/u+mVTacvXt+DrmyqgQ5JtBeDryLRYJ3x07ZBdW3/xvTSnl+4HmL0GBC++wHP3saZZbYEIANxf/iFv0zn3Np1z72jn3F/e4PG/shjxXyRb/2KrKmnOFePs5s14o1rKG8JeSV27VhLmz5UITNgh+N5CeF2E4YuLJgwRp4EI+ucSfukhsb27sQ7BzFc/BXcsReCfS+jH5/k4iefF9+4hcXjr9Da+T89X95FrkxgQVxBnZGFCpVkTfrks1iNySbiaAXDKzCkrp3469copG6dATuXWuttCQhMWfHLF+OUUzJXTvVSGV66Y9QcLc11F1JMUK0OHzPps22p5AYB5umstBcFsxG5YJGVrkWE3L5TfDqyRl0c3yK8cv53YJi9O75AnZ3ZKzdnd8gTP3FMYrad4T54SbHiO/PSSE+gfdG09p4vrGUGjl5xA/3h4GS8dvjnA1BMAYMVF+hn5PsV8P2XmCs/sFstV+h6RporwFZmQQ1UuzeL5ZmRaM+ycHgXqbwOYFWmXHD4j9cup1KqMnHrj6gCdArU6iVWBnH7Olmx9zcop6LOBOYBcLuWhmVSkJB/bwckHdmHTconesFwSkFej2dwMg2kPYlEjYOZ08QIoe3Jh5srs1XVKTA9+30S2sx25pUEj2ybqQXritjRpIdNI3g3m5DSUcur5+Hx2cCLaQ7HpcUDcFUINF0ngnUBqutB7EL9XY+UKe8k3qTFxoubEjnm+e3TAOSOV+nIi9KSzyw8QF37gBCfYkxKgaUHa9v0O0r12lGQoLfzBDKqHnAKAHSXgcPIqiUcn28k5+Diy2N6TVJXskRuLkLhg5vz2nxH79bupLAE8UT2RxOxTKoxNCKlVV/xxWikSRQ1GOCAugvmnWLxSkci3YSqpUUMRT3Gtzkh5kFa9s3U7hbtb8LEh8166LNGAulDCB8EXCBxcBAjS9xnMRXggios/s1V+sGp6eAO+vKl88T/LBBZyp9uRbaRWN+GNw/tHNY3HUTZQ964nOLELEIgse4y/68WjhBbOAkwAkSwqxBOoS4HIiGC9J4hwWwrBumwvWC9vZ6RJF5YPWDbgdRjNxYSycj6U/obymkwhLZrOyTkeMBeLD8oAkMuIBPTAikUquwYzEw6Qi0Viy4/xlqxgF5s/ToMOKfin8vDQ5eGfM/K1YbyOAgg3xCGtZgXY2UBZbiiALRqpMtZLCsJdbWAuK9BeckLspSDSRQqiAG8RsG5h+NZCCVuEwsLxuQwAXhqgLwswaY704nPukkmqNivYne/pLblBvpLj7yPmgAApDAyRgkB8bf7+YgkOlhwf+uNcPMUSECzFfM7s6y/5vgEwd/THPQSsIr2mIbmmUjYcqd43eugK8MrlIdFmwr4VuPiT5naQ4EPn5ebCdXJoxDQ5M3q2+G8goHQLhu6ms8TtO8dc125xXrRBXAFswVxspML8Ft50kKxLdySAeS87XrMK+KIPnJOofWd4DtUzm/ZJ4Ood4jlruTxmws6dzXA7XuuXSX1fpSD75KARsoC6kcHvfSydqYlqxdRiKy6quxKEG9aomUyEsZ5OInxB5z6yGOJjfstOVGG1knkwdPNRXJZ821zWA/j2t6OVAS/e/qbNmP36RnY0aCjnqEBxY1s4GDY9FJUsjiBTDtJ7GfK65SoXcYC5HNKs+v5QgCReDDNXDlgrB8CrPy4PJtbsDjDzewXs8gFp+ngJrxUrz8vntVJIilUlVt1tVc+cMnIK6EqQ6P/PbVZl3+qmvOrqSBTYKWtn884Byl4QIlBAp4yYMnI2MMfjysxpCEJlVZVc65g5va2rJvkXvwAafFAmLR+mqxwvmwI0PVQmLQOUKYB7ghfuySPWIvC5lQHkVDp9Qh+OhhgUyOnz9Tm1PFZFTYl+XZU+B4avBnavGiBn87bBpL3yuCmYI8wAO/eEj58qIGOpQcfr86j7yAGUFbFtWkpKteQ481p4KVQ2rYVlqwHElcHilfLm8IT7v/J9amHuSpnZKgEI6gpDLYbaJzqnxdRWGX1vVjrgCrjKzl21TMyrSaSuYJx+IUsLzH/kEmqwLp0nT3gD/5Xx5Oc8p5ieLiMnawMnUwOGdT3S8CwZBw9FIhsuRmZE0gFqqRR4plPgmU6YIZlNungSqUn9hpFyHEH/GwlVaOUIqkVCOxNmwBcToVUjPBaNpBoBuAqHmQui/80bEOYMKHMgjenIrTMSqQssmyusmzuf84Sx84Bpc+T+7e/byGUG6C9h/L+G8f8OEuldAN6tFl3lNvUgj/DSeeKJ82Xk25Em+rvUmNzAi3e/30hxogfLczJbkjOXic9MfsnGz5VbgyfIJfrpjv+M1wewdrRVb65y+spJ9lrPdxsmV38ZZwN1Z7qPkN0te8r6xnTL4ZlbzpzXAoDaLAqEp2qyFRA3jS66Ce82lFHspY5BKh0D2BsBqBsA2BoAYBuCv20oAG+wVpjw+U5//0y6Icf2hJnr+2lj6YeU2g/mrc/n3wPuCEbgrWtOEOInliVa4rfr+kUT6duwlfSCpev4SWMeqyc//o3lCGa/WiDjtvsM/9yXTaQ94Qjddf0Bn15Dvv5rOue+fON9+ZjQwweEHt5TIPf/3pR/wKC8DSP3DoemWt8DxH2ocXkboGMUmvu9PvxA1hNscF7EVR4LHilaVUEAJpFR+/ipkyVsOGAdH1wM3riovr34GXeXSLwbSaRZjcOQRUcPB9gPZsFjgCQgtcYA4KJ6duVn31HCkAUi8N1FdekkidSYJMPO1Umr2Vo4bCsd1iLiwZJDv5wycsrSqV9OwZwycyqz1kmtJYA6rSspGAugo0TTCpNcPptuuXkEHeZOESvWgRI2WUsJ85StmC/Vm5FQYaJqtq8hzLNMStbhASX4UL11sfx5dKP8m/TqC8CcsnJPT5HcRh6tAIxVX9hn21p9rglVpKvfYeX+pOrhDxiTOjD3OxKXsnMK5p4C0mph3SoBgZXnqPzhe1jorcvnNu8iaypUjSiYy8bDYoTBs600AOY0zZrPrVaVqGxahJxlplokEyYvjX47BXMK3vSoS7Mq4KsLRtRtstrmewCTGZpgo2NKVx4MpGkNJ3ZJwoEtErltlYTjkY1bt0Ji1yyXkIVzxXcG+6n8H7vS5ecKE+tIGu9m5+5ytElT2Uh1zUr2Jtd++bXspgPrSKduspET0xhqdQZQMTLhvU9lY5vOcoB0+j5kpRNMZZ0fMFROcVF3DDB3e8R4eTR+OuBupNzm4spn6QZGytklHTtTHs1aKl4rtiBVsUZBJUQJBvVcQgsxNPIHH70owccuSgK7mYbbdIPRPRZLQ38sHydzco2nSkLTh4GAvMhzGNZPXZdk/HLqn8vB05SFhJZx34XeMADEPYAJ0lu8ls7iiYpgp1ON75G644nxXU32Ufox/qkYvHQ6I5Xx2IXHbiOfnmSNAYBG/UjKg4e2I5yKkLDLrB3Q7xnCe3kg6kgA0qnukYYCuiJJjoZRCxEI4xagVR4kmv1hef24OAi+fEBCr/IYYD+Yyptw0sX+eDO9Tu2UAJ4XeAlJlsYBX3xvblRGucDmeSCHB/N9DZzrjJASyYC6RM6JcaRUI2FgwmCLfQk6hAACE+iCMxIuMPnjJ/N1kBQKX5MAZomcvOPxP8VzAjZwmwJDl8Fj+RFeALj74kAPov1R0uyOSKxscSaxwZlIWEGrR0J5rSZxEs8Pd5KyRG8pjHKV7GBAGgDO5EfAAeZG75vDHSVPGbhQO8kOt5c8QF1ulJNkhgP2AHeZfH1OJEwcANIc4yNZ4Z5iCsHzCJgzhcC8MR6Q7OYkSU4kTFlYimHbPNER1s8X0AigU4CX7x0gRhi6FNg4A765dBKrGWyzqgSbS+VIDonXpPt46rQnjkoT9cql48Er9w6TEucACT10gdLpJXKKLeHHi7dI8IYjkn6MAu6L9NltI7DCYyFbqW85Sgr4ICEVwF8Gydp8ZNp8alDS6aZL4bWadBJWjs8HAPgCYZmDN+6RALrmfOaslqD51JUQirg/YorcHjlJroyYIPuwHK0iODTxq0bS/8MvpDc1VAM+qS/jf2gts2GuF6BSLYGMWELl1vzWXWXeT21l7vetZQ7M3DxUlyVsESvrfYxe0P3NWgDm2HHlIutEy5YoUEithMKC5s2RMDZb4yBwclDgCgm9qMyaxfuXAf9uBmx+tr6HAOi0ciQPMG/S1Rl+3kUK5kgzq2dOwZzKrBqAKOJnq9KqFRm9DtDVhR+UnfsPMFcXdHg1u/VqrUErQhTc6WNaIfICqVTBnEqtNQApDTWozKq1IHWVJCW6IKE1J9oP95qZ0zCDMnMvAXIanlDJVOVWBWnKrilIU2D2yvfG174OLujnbUANwKbP+d0FCVj/fMCc/vkK/JSxq+TztToFRgVKLWZV9bXV+dv0Vj1uZdoHp3IoyaQnV0nUwtiVagkwQKwYZq0U34UCuWJAnVWZNti52guU+yLVViCl6jJDOQsMT7kCrOFzpYC3MgyzFXtgDwCEz0hJPeG2glWG4o3rMLAvklQYN8Ps6XS+TRMDcmkiqb8kPdmOGS5ZdHOZp0ywTS5pD1gqEpeBLc50TJYZ0MJpxKGTaWtPZJ4kiRdhIsAsCbYtQetEqCVIosgwEcYthTBDEsGGWAVtLDZEwsCpdBrRfQB7qYA40qqhJE0DSKsGANB82wHUkFSdAG/2ALlHsG2P8LrZEVywoz7EHtbtMcW4j2HO7vPxBZinczBQVxu3kVtIoyqr3sfrdo3nXeRrbiK/6lC352AqFPDE3eXvcqv3ULHDWO3O9qPfDIbAZ68U/9mrxGXyQnnIbuQ1pr9O8H0OkXTdy5+xlw66wwQdTncaKNf6jJXbg2Dn+o6Tw20Hyi7Khrf+2FXWN2ovy+u1kEXstM5BWp3x4Xcyi1DENFYiJsDWTQTcjeMYBuAa9M+vZQigbvinP8hQAN1AQF5vNlS7EpboC/gbyP7qsK+bywj2V4c1aCmD8cb1RyrtxdrDzwQfmpJi/elvH0s7AFsvWLe+37SQbtSgtOd7tuR7NyNE0ZwwRCvkVvXUNUOmbQL4a0yC9hsStF+zEfs5oYcPCDu8yxXge399U975y9/lbdi4d/j4A0agP6Dr6D18GwrmvuLxbwB4Gp3/icd6vvO2LGr6E7uXYzHFr5AkUsy5FEPn0WNkXLoQj+VcSQXYRSGZhgPiovS1w8xWHksP+TOmSA6+NWV6U2F3E2Hq4vr2JpHcGTkdMNeho8RwXzvpUrTahAoTk+67qoeOwEQ6cq4mYLNfgzkFdPl4QhS4KYjTxKsydXrfyvEKzFF5wmu7kCBEMaXB1tlTxQqgs1KoWbJ4NpNd+DtXLZQymKgafKNPd62nSoceOfZYqzcvkWe7Vsi/AXD/4nh2iM8B7KqObaK2Z6tUnt0FI3eYZQc8c/ji/uVwQ/7tdJv95LvyJxeUz6lHegqDUgfmniFpVpIcq+SNswIwV0U9QxmJWMvJbVwtbxUToC77GgkzUmVZSK2ZzGrlEXhQmbWA5v1ijOa6u6qyaQF7qpk3VYo9ZAtCmDmpqj/O1i/3uppEwVxd+KFOWs0CIKbj10uB/UmCBYpHVo09sEkSAXKJyKsxgNko/i/CAOkBc2ZK0Bz2HefPwx8HozBqjNj3GyQ3kHOOfMek0DeNmNmqJxu+/FI2N2wou1q0kt3t2ssiHh9I1c3Qv78jK0ncHR2MpEQy9SDvG8d5DznRl1v65k7yHnKLYvDH0+aK/ZT54gkjEsAygzMy6O3JC+QBoM5rxVaJRKoyXaC0lH6xrJsABKQvy2NfKXKGfXnsTTM9xa+PvSTP0UeMBB2SbtjDkiETYojPeORGrYKf5BF+yAbEJV4m2HD6ui3RGkpvmJfWlSibd5ZFBWXd8FDF0OofiQwXyjZn6CVkREBcJJ4pBXbRSHRxGOENGOhNTlRqUDZr9vQlDekBWPC0gblgeuTCaSSI43yhRxTv+ZF42+IprTdQVp+iB+xtNB7LUFjdaH7OSXjHkpAnkzkSCAXE3z8Je3Sa3dBThBx025TZK11TAID7Ux3lTQfo/Z3Mha1dIPd2rhHPkwA//owwDp+zR8TtBGXDhNv8qJ4IxAIQBnuXzDqDhgrS3e0khXRiGuxcEv60UCcCD7y24pHNjHjkTDBx6TAvCXS+RdlfA6ydE8ejyNlHdhCuOE0iFtaJ12UqXrk0xtfVG2f0vW9j5RTEGbwAfL4AS4zxCuayAmDlgkmnhjiIMRBJMwgZOBiAFw4zF+kkRm6NgDsjjF5OFD+vOKpCoqkXAUjqkRftC+ij1DeYmhEvBXTOBCpIIrN3nkwRf5ILYBSAF8mGua5BhCCH688p8R5SK/66bFdfyXbxBZwEwCwF85gnqxI8H4Cu9SZ6IZCm+6u3uFBAHnXfeEDC99PVeBXgeYIgwFk88ndZmzh0RR7OXSuea3ZJ2tnbksXFQQYp6RReZ0bYXTO1KLkwvJl470xXeY2w5RqJVBvEXqsf/s8gwhChK7axl7oF7+k6cZ00V+7hD704AEWINZSjnBPXk+aeARs3lIL4ITQbTP7hZ1mID3wJfalLCfkt53Yx58kFqFfzOTfOadRC5nzdBPa7sWyEET+ovlUsDwd+bC5HmraUK9QAOVL07sXFbhBKSizTXvHbN4iRCwEzTG8+r40cUssZXDTojF8WP9cc3l80/JADS5utfXPI6sWwsSUAOPXM6aFgrhIGVetJSmFT1S+nR4lWlWhwgtdTPj7L/wBzKqMqC6d+OWXl6jZa9XEFcyq1quxaN7Olfjb1wGkNSAF1IPn4C/TIJTSgt+X6da9Lg7Xzzea5U/AHK6ehBk20FqsHDVBmA2jIr3WyqgK4stdAzsbKwcK9BAT+y8PJBuieAwCfIK/W3CdFq0COv8tTbp/xvZ8g4VYj1+oCQxXp2Qpk0lJAWTGArBCPXAm3KpNWAdLK8FcUK8MGSKtQgMatBZBWiHRqRS5V8FbBYUU+NdPvVgwTV0NUvUbZOxi5YqLuFlq/i5nOqt4Bk7B9G/LRFpJ5a8QIQo/D5xaNnyiBBGEi3qIEiluThilrgo8NuSwBGSyZCohkfEvJtK2nciVtRCY1UlJo6Nmf0EIfPG6vDg0wJALU4rlyiAeopQCYUinwTe8/BnmN0ASFvnEU9sYQHIgiFRqBNy0YRs6fqwwPGDYnXpjKvLkgmT5u1kUeAcYeIp0+AJDdJ4xwj9qQO43byl264e7/1FkeNusm9wFbtwBbt/n4AR46LQJ+AHi7wdefg6U7Q/XIZZi6hyRSXViFeERS9jqFppf5O94E1NlDc/viYwiet4YrFrqkpi0ThzFz5Hbf0XKWgMUR/oy933eQPfzZx2DpVHK91X+CPBo+Qx6OnC23BrK312uMHOs4SLbRO7eyXktZiuS5kDDEPBi6eR9TJAywm0UgYvbnzWTmF81kAgBvOEGJkcrSffI9kuu3TH/V5/hG+lFvMpyt1zH1Wsm4hj/LWBi/4QDEwV81lSGAu8HMdvXVYMPHDSkcJg37SSPph29uEP/W/t+2ll48R0HdzzB7Ld7GO8fRhNDFd2+wIgH4a6z1Jhz1AXOfMef1ASfb96ghef+Nv8v7ALv3mZL5gJThJ/8kBEF1xAekqz6AlfuMia/6gLz63DbUEktAXQdA3YQvPpPD9MhFUj9TAvtQwmvPwgVDMcDOuHSJRBE+CONNJBz2LB6aP5Om/uxZlEXD9Gaz9JAFuDNSDKzbrtEAt4hOnSWGN544RqUTuneVRHrskknJpmhnHSxdKpKrTXbV0ANgToMQytjVpVkVxNl66V5Lr/qxGXCXT6lqHoAuF4bOPIlEK0EdCwnswrnT8MuxvQoTXboSMAcT9WTHRvkdm8EftKT/i+NPKnpeHtgAmNsqfwLmnh/ZIDVHAHIEIMqOb5EnsCi/wnT9StXIH3jk/u18R/7tchdAdw927q680PUZqiB+g5l7ySzWEyTNCi0OpmC4in3XasBc+RmYOQqIs5gJy+B7ZrMmka+1DYQbTJy8bQEIQFkRb45lXClXcGhpsDJwJlg5BXIagFCmro6JU6lVJVQFdlaYPE2r5iKHaQ9dFpKKkQqUVMBcMmxc/MEtErtngyTjl00h7BC/lXLg1UvZdSTcwM8piKCDP9NqnpQxPyTwcq1Tdznbsq0caPSj7MeYveu7xrKnaVPZ26a17EbSWd2E1/B7H0h3XifD3/1QdgLYLk6YIafojDvCDN9Jgk9HuAg83K2PHOM95eLgEeI8e5FE0QMXjSQViPTpTsnqo1kr5MGM5eLKfd+1eOI27JPHADs7jvCjlKa7Bkm1TwR1LWxy3iWtClArwtukYC4YmTUa8GXCJF/ih7cKCS35hh3zXGfEbtNeebhxtzjtYr5qDz405LFITsaBmmg9d5X7t/C0XaFi5AKeN/XFXbUBwwgth7UdmNqRX0Ng76IBAxmsDCgTlEpyMhWflrJyml6NpjPOxLpPpjPghvNIIq8FA+edDM5XSY905eA6PXAXmLM6A6NGkz4SVSYesnQXZNDH7JLanyaVybQa9/WxZAe8aAD8MMIxkbDAOoGlgO4RPzunQ9vElVJ3t2MEKI7vg8U7yMLDXnx0MELMNkXj10zQ2S1elwYXDP8sLMTgo0uEcYvC8+bHCTyI10kSjJyRE7SmVsOR9N0pELZDevdCgg+CwYmCeU4kNJH4WOe6GJznRJ+JxyrbH3k11NEG5lIIMyS6UaMD25YT7GADcdncpmt61ZtEaNBDG4gzhQHKIwB50YDiiMeSwccZyK1ZMHO5MYC4KC8+5wOwo/8tJUwsSXS/RdIJF0jIwZ/Agy/BhGC8czER+PJCxOTrQzL2IezlFYlDBs/zQDZ18CAwQXUJiw6Gh65icmSjlUOLhmNg0Qx2MIiAvGwei73I2sR5AMxtZ0m/CLg7e1dyL/P/ceoO9TzUpXAbt/+iuK7YLnbIrL68VhNgiE3UpKSzOmGAsdW0axYgMVOLjam+ybiGL5CakpgjZyR020GJhmEO4vXrNm0p554VEsh5x52Zr+vM3l1hDeXK0HHMfQ2RFahRo6mwGkzh+5RvW8DEdZP5WIsWYBFaBLBbQLBvUasusrhFJ1mAgjUPdWoBnaOLv/pWtv6A1YEQ0lEA3bn2KFV92T7G2+zCBW/QgnmShr0q69g+yYaZy+aiIJP3ohxkcr041B3nPDy2mmbNhZ3LRS7Nh4UrDgS0hbhLKYBOgVwhqdZimNsywg/qnSsFrJeSUC55Dei02iQXmT6HC9D/AHNa7KsMmoYVtCJEe+HqSoH1Y02k/kZx76vlBmXuAHOvn6OJVgtt14UAKD2KMY/WsXo2lg/fQY1KuPyilfMLV6TAjw42C0sJCgrr6k6U8atLuOqtfk6DFs/58//l6SgCmPuDqa8XpIhqqRipJBau6dRqPHJP7tArp7It/45nMIVPMbFWcoVTzvpCGebVYtIlFtJLxfgoitGzrVxVFfHLmLt3m2SytlBEY3MZny/BMFuCH64ED1wJgM5K1NhCQqWAZYWSvbTRU0T5nORUFaWShevW0gM3V4w0hefT2F64cInkM2afg3ZuYHg8ZhSS2FCqJUgUxiKNJeJHMiCFpcKopFDMmqTdYbRUJ1LymcKAtZEVhgz6noxUiaTDwKUglSZ36Svx1AnEtcf8TqdbIlJpPJJpIhUhhn664DAWiW20xDN8HwvjFUNwIAoZM5SUagCVIi4te4gdIYLHKq3SG2fXguFt0qE3G7WTW9+1k9uAtYctuotj2z7ymCH7h0in95BQHwHeHhOUcNREKv1vTnxPOyTVOwC664C8CwC/M0iQ5wF/N2w7kAPlJgzgGTx4x1vSms3HDqOnizcSa+CC9UhJeFWmMwM0AjDXk1+qDoPlXJt+crr1L3IKmfV8h0GsQYwEBI6TB4PZkZywUFwmLRG7MXMpFZ7E1VBvWQGQWgBIWwqYW/l1M1kIWJsLQ7fg86ayuB50OPNfE/h4OOBtJCBuOMGHATBoA96tL0MBfaO/bC4TG7aVKY07ypTvO9kA3QC+R1/8cAOQYwchuQ5p0EyGUTvSHzZyAKzksO/ayDD+jcO+by+DvvvZBu66I9t2JGTR9r160kxrS9hlbcSU13eAuIb0ytUDyH3F8RkS66ekVj8msfoRwO7DN/4hn5Bm/ewf78vnb38gH8OqvEc9yQcEIL4g2folDF59/E/f8ZgGIlpwDP3sE9nP68YPQGfC5J1zgl4vRrxjmXvymzhZAiiVjWACLIF+sMyFS8U0b4GkAQzSSUCaKIw2crVooBA4HrYttldPwjDdJB4wF4dnTn1zyTyWDEuXBKizlRBzGLnA0FoSBXR5MH62MmF8dArqVH7VxGtdjYmJgEQmFyjZY0bg6+R5MM5FbLTmzyKcg3+uaPEsyoKRWNcTdti8Vn7dt13+PLRL/nV4lwgnxz/3U3ytPro96+XZwY1Se3iDVFBLUnaUTsXzu0monpI/OBG/RG76U0EcjMefvEe9xL7xkjFy28GO5W9Ir89YdHgKkHqKvPmUq2Cd/3p6YbdUnWbD+NhG6oc2s83KpBcpVQtvrAWkYLU4OBugmEeXl5mjmBNvOR6WUm4LMaNrAbB632yMnLJ3r/10mljVNKuye7Z9V91Q5M/NY2tVh7XTdY+RtYl0isGVjYveQn/cplWSvGUtQQeKgfHIRcyZLSFs8/rws3pMKfBNQNlJTNanWneUY606yAEkoaPtu8p+ANz+Dh1kf9dusgZ5ZwI9cn0A/t3xy036ooEcYoLvLHLSES7uTvQdKWe5uDvCBdXBTpRz45e7M2G6eCxayezREtsw+UMusDxYZ/BeuQ1Wbrt4rdpJvQMFrAs3yP05q8Rh6Rbx3HxQoo4wm3QEj9rxq5J+HfnHHuDmFmTrlfM6wMIArEgmbJwRkJeGtBqGqd17/2nxIxDhjzzrAxvnhwSb4YAvC9AXw0xTlLJymOEjYOBCAXXB9Jjp/ThKZsMxukcB/OIoiw1hUiqMzwXB6vgy3+SCd8/zOADs7kN2Wm+Qaj3PfcDLQztKgJF92dtOogcunov/ONQZHZgPR24PQ+5WMGdEolQwl+4Cc+dIutOZ4l6Xi2JwvoCZn8F6jkSYOwVzkXxdgg6a87qKvwvjx4pPPOe4INg4J3ZVfemPi9HBes4vKsUGUgwbBfAL5s8MhkGOBNjF8XpNgD1JUH8cJ+14PE+pgbBkEW6EHQCkvKb9eQ25Mg3nAYscTyVOFnJsQShVIIyqF4a5Ek6wk1SSqq8kVFgpgFxJnAc+OXcpjIRB5bFUX9KwCt6QVQ1+dyXOnaUHPwBt6CPJBsRlRjuKKQqJNYbnx7hwuHLw86BE2ISHLzsGj1wcU1uxMHMx3EYBvMK5Hw4jGxn0GsgFI7OSaPUl3erDz5tAhDUkTHJgSwNJHzvjs9Q+OpOzj1j8IiTLNQBmFBkWEJ5LB12RfzgTVQA//JUpsGnJF+9L0pnbNmbOdxvFzgeYMNtzRjxW4ZVbvI3pOKpjeD0G4YeLQbqPPwd4BeQnar8cIC4TyTZDu/C4QIin3DiVQIWRmhIDyeokQjmBsHMPxs5FCVoCQ7dNQhZvFpcpeLbZJ749dCydccPpMu0ls7/4Tkax3T2RTe+ZhB1m08E4D+/cgp8V2HWT5RTnr6G/cSkpcPXNLWrA+efzb2QdgYn9zQBzeFfPY3l4OHCYePMe7EYIMRDPXCoBiBzAfh6snJn3hExNvrPFnElpcA6McB4XDXl4cXO5eMxDXjUTfij0cwbQuVEW7IJXTr10r+TWIljXEl4vpSRZSwi8FPvRSedzxxaCUO+c7rj+n2BOAZoCN2XSFMgpQKsDeQriFNDp5+uCD7YiYJVYVWp9Pe1VXie98vW606rgTcHcE9g+PZShK6dY0covhxVvm0qkdaEGZeCUnasAlCkjp2sT1QC6Z/gUXro6yEuA3K/2eOYYBa66AXtHR5wyFlakT02qVsPKPeHPfM73f8Z0ioK5isvHkVsAdFolQjS9CMRcSMy88DDTPhR1mrTcj1oAMwV/pQC9CuLpepTSO1SqDN2eXTAh9MIB6GoPwhIcO4oUdEhqdvI4DFzmvLmSRuowjROrgZLe1HHUi8CYJMHExTD3EUYHWChG8xjkMGXkDEwnpQLs0jkpplM5kUgPTkK33jZZNYPD0L2vpOJ7S0VWTemu7By+pw69JBJNX48wutuCYNeCuY0E1MUzoRXTa7htJzWc9YVQGLlAAJgHTNfjpl3EDmnUEQDmCiBzpILkIT60W6wnXAPMXQXMXAGUPQLkecLqefcaIU4K2GDw7iK12hOYcKXKxA3Wz4m+OHuqTO4D8G4i017WRQeKgc8gv15Csr2BjHuRVYgT3D9GovU8LOLdwePFaeI88ZyKlDNlmTiOgvL+ZaJc6ThUrjPhdbs7Hrs+4+RWr9FyufNQGrVHyLWeo+TWL3zdmHkAwdVEzNdgaJ0vp2DnVjNwPx/WbTHs26qvmslKGLX5HwHo6J6bD+M2+7OmVJZ8bwtDjAOkjSLBOgQgNxj/3HDA3JgvW8jkb9vJTGTb2U27yyS2Ygez/dqbVGsfUq4DkGRHAuTGUq0ymv+XEY1g7gBzQ/l3DmvcznYMfg3oeiPNKqhr+z4pVxYoGlFB0pAKkgakV+v/v7dh2d7BN/dPWwXJx7BuH9p2Wd/kPoCOGonP//mhfPrm+/IRZtyPYO4+xoz76V+YmCEg0Rgv1Pcweuqhaw5D1wcf3Wr2AJ1XLZe4vXskki66MGaVggBu8SvWSDbLETkbSGxu2Cp5tOunIdclAfIMBGWMrH+kEZ5JhE1LoJ8uCbCW2L27RHfrIjEsSyQQrVcgl8KhQC69J311ffpKNoGIHHro8gBx2kmnAQn116UD9DQBazt4vg0AIs0aYZ0zAXS5sNFWvKHFMHLWJXOkktBPDf6wpyQ2XzBz85LJo9/5vfsNEPcHDN0LUt7lhAFK6VysoES7+uA6qTq+XqpOUYx99QBBh7PybyQmwQguvOkJQas/YOf/AND9y/Uhn+MgOajJ1qf0eD3RdQjA1HOAlq5GPDm3QypPbbGBOTOsnJltVQvet2JbwAFGjRmlAupNcglPmJC6sjkR5+vjsCj5NrD3KplqqyXRkAMMnO6uKpjTNKstBMHHGUi7aQA4s1aQAOwUzGXCzmVxZW44uE1i8AtGr10mCbCTcbBycdgwErkADJ46U5yoEbrde4CtN+4EQO4sJ5DTALEjpOqOd+0FG9deNjVvJRta/SzzG31HUfY/pSuvjUFM0C3jpKKM3JmhE+UYQO4M9T4XucA7TRjpLOz45SFjxZk5LR/G4a8wB7YLtv/MkPG2Tcsw6kPCtlK/semQ+K3dL+7LMZCv2CluK3bJ7ekr5N7sNeK0bDt1EFsljj6v/LtuyFuOEnUS0LbnJF1xWhLMwDr+udRbTDjBuuitMnfJAD4FZ0HIrEEsOwQy3u7HkoA/A+s6sh4O+6bALhqAFwuDEwOAi7xIKS/ePCOyre6C6tB7OCfxMBYJFCzEqswGgMh0QgIEyGVguI9jQ1snvGJIvCay2R2P5BqDMhN9m31S/JPRAHEFaDH8nBKYf4tFUo17gP/Mnr48B3rXHBXUAYDsSa7CvsaTGo3mZxtP+jCJn38sFwiJ1I5kcu4yYCEKxzenQM5EijWR2UofZFZ7wPqjfZvElamtUH72sfguowH4UTAwiYC5FEpfM5DKslhiyEJi1YWHYMCiP8A/gGqcaFKsuciuRVF44fCwFeBhM/niMwQAZnMiLwQAZgfhr0NWLY33kuemEBugi+XvHvYIHx+ALh+glg3zFguYC3E4S1KW3jY/fh7B9yUdYJehTB3euZw4dzEn+khBEmAtMQAQ58fnmBTD02cIQI6FHcoKx/sW6YeXLxA2ECYWhs7gAYDy8oAh9JXSiEh5nmKQfL9ACpXZyz171eaNK/TFExcUI2a8cVmerEV4Mtnl6sN8GowdsqvFPVAy8GP6UmPju5P1kzO32FlFst13VlxW75ZHC/ByLtgoTit20Cl3VOJP32T2jiqTS4A/vJoK5gzIqwaAfyIXAFG8pgK5qNBEbNwxUsCwyWn4PCM30y04a5W4zVglIUu2SxSvZ3+Vbkm4Ok+YJfdGTJTz/G7spGdxYb0fZBIM3USmG2cC2OYz2zi/TVdZwO/easq41+E/X8ky0tLvW1Fg30KWIrWu/+ZH0uQtSJa34He1izjT/xgyfxGWibkSumwJ7DvMHAMCCubyubjMhf1P48IygYtTw43DYuIC1cR7RjY/9xxqa3IpcDZ7EXTwJc1KPUkpRxFeS5t3DhndCitXDCtXBPNq8cUKAfuqYE6PfLeb/9ecl05o3XxV1guAsnJ1oyyb3urHNZpIrQs+6ISWTmnhfdM6Ea0O0aOE+zr1pV+Tz8B8Hv07hfgLSgFYysw90RAFR7V+vQJATZ2qJ05BG6Cu7lZDD8UEDbQnrpzvWUvQ4qmGIuqk1dt8PdMqpXTH6VpDIXKpFv/q5FYZf2YV5lcFcjpqr0CuWhcY6IurIJ5eBqArgZWzAuqUjVMQl8OeXgkVIpUU/FbD4NVSK1KJ/FqOpFWyC3kVOVUH7SuYy6rZvYsVhu1SsWkzawsbYB1WSB77iUamaTLGTpJsmvvzAHfZkyeIgXboqF96ShgMSAInwyz8RTnIXpnIYtnIU1mEGpKoEIjHpJxO8jSla1+JZZonmhdSHG/m8bByCaw0xFEtEs39CB4LpqDXl0kpX9i2QBixcABdKIc/qwlegDZ3/GzOBBQe8flbFPPeRU51phTYHTDmDNizozfuLkzcDVYYLgPorjTpgHTaR5yRZ/XzD/k+N0i13gawPercX1yY6HLlJOEE0HsMYHxI59wdwgs3Wyig6yTnAXWXAX83CFZcBvxdwK93GVbuBl9zZyDGaxJLDqNmif3wmXIXIHe9G6lVwNxdNlkdkFEfD5kOTT1eLnUaIheRWS9wXAbU2Y+YJYFz10v4Yhq9py6H6Rspm+q3ksX0wy2BfVtNVck6QhHLYeUWfMjMF965WXTPzUBynQ6wm8HnJ8DgjQCkqeQ6msfHftFcJn/TVmb+0EVmN+tBn1APmYZ8O5aJsOE8fwQy6kQk38n8/06k3HgklShDYOIGE/4YxDG4YWuONjIIyXUQnxvAbQ8CEAromiCz2pg5uuUU0H3DdFI9mLev6ZT7DHn1I1t6FVAH+/YJ82GfMxvzGcenbwHoeM77AL0PFczRRdcQkNeAUuGGpFsbctJWUNf93XdkcevWch4pzn0Rfqs1GyRp207kRNYPYCsqTmBvoNzVzGsyY/4CiRo9VmKGj5J0LjJM2j+Isd6gFxMkV5OQVaO6dJQoyi9jiNknwvikAPBSAXSp3QF1PeisI26frnUluvXKbRKMXiKMXjK3+lw9DDw/GTBooAYlAzCXpd65qROlfOEcqSL0U7tmmfyGEfjX7dSRANpeUqb58uBOPHObXnnnqOapQXIsZfGkZONSG5irsoG5jXhWt8mTKwfkt4cUBSszhzfkX0wQCQWnAkv/b2ohBJZOPLhlgPw3ZDVNutbiTVFm7pkyc7AeNWe2ScXJzTYwV3CCzWMM7yVIpEWUtVoAclZM5lb8TNn48QwAQT1MKrvyeWXubMlUTbuSRFOJJBdGLwuAp0lYBXS29Qeek4ZHznj5CKXAZ2x9ciqxGgFyZvxUWdQQJfHvT9gIM0d6PZHQQ8LyJRJLa7wbQO4G7wHn6II7RRr1dPvucq7bL3KaC7nDnEy2tqQigR6sccipM79ugH+nMRU8n0pvXh+j2Rhe376LnCIQdWbwODkDiLtMwOiqhowII91hM/XOuGlyd9JMZo6Wiwvs3M0peOfmrQTA7ZPonciDu2CwtuITW0/ic90BCcGM7rtyD1+zjK/ZQg/dQbk1eancmrZCHsNyPGAL05m0od/uk5KCby7PkRP2PTx0VzGmI58Z77uRcNXQA0Z/jkQWIUIAdH468cXJNwCmzuvoOUARwI1QhJbSavoxhfuppGONKtVRYZGFLJdBGCMFI72yenpkAwzUN5f8gHLdO3SMOQEaua+brBFsasfeBtBhvTHgpcxwvocX6QE1GywW8LNUhi4CyTySVLL64+JhSOLwyymIS3HEaP8AQACQS2EeLhk5XZm5GICcDtQHwb5FYtdJZL88DiAXi6wfB8DTGhNl5jQg4UhvqA9BizheUwZO0Ekwc4m8rlJJHBqRVk2AuRQqJiIBen68TnUNwpM1CL0NAnjGEXpIZK81lk3WmMc38dEhZVKJk0mowUL9iFaKJLnfkDTvO9yHieOIdaY+xe4MvjxsAUmwpkleJFVJySIbR8I8xnnANvqwEhGAVA1zpzKrMQywTQgim+9pho3Ls7FxsG6AyMwwet+4nws7l0VVSYYfixQ+hCN8PSTTj6RroJ/tMPsHSDHMnDU0XPJYeFB/XIajp213NdcjmO3XADHBxKUSiIhDElX2NZHwQhmsXZFboMTBtMWfvSXFML1Fdt5igKmLgQFOOn5dDKfwUMLS+ePhjD9zU4w38OTBCqdcvS/JgH/DDXxyr48YXlc+u46KFwGI4D14HmHyUo5clOjt1NMswz+3bKeELd+F9LlZfLkwCYB1DiDt6kq9yQMA3Q18pvs518757BsZRdH7uE8ayHQA3VwA3WKIk1VcVK3CX7eieXvWIFrLkgY/yXIqqDZ885NsIgyx5ZvGcrxNB3GkSSJk3kLOVfxOs96STjuGgrl8fr5FgPUifQ/hdZd27TDyMBd7us+qazO8RrJ5jeSgOOS4P5RcZejo/iuBodVqEl2HKALUWwH0FmpJCqglKfTRoIRutep+66sC4f9cgHi90qAeOV2DUFZN5VIFZq9WHl4BvRrbMgMSJ0BOj1IYuCIYvCKAn4YabH64G8TzAVBZyJu5zFmprFoOc1fF1ymQ09sKZfJ4bplWiADaSqkNKQfclSOdWggp5Ou6grJugLoyrrT0c6U8t4zCxkq29qpuwPhd43HSTKX0wymgM+OJy1f2DUBWqEkSEkglpwkz0B9UxVHO47rKUAaY06OcoxRQV0rTdwXSaillkuXcf8rW6gvKjauRWUtJpxZvYdieOZgi/HGF7Cbm0s6es2Aho+FLpGzJUimYMUeyxiEtTSK5N3Meib55YqUhPxcDeyrdXik6qYSeXkVLdBWsSRGMSSHVA3nDmdgCxCXjM0ujDy4RFi6KF0946y4SztVBGHRvpPbDAY7iSYlG8rxwpMxg1hr8AW1+SKHeBBXcAVOP1QPXpL04AORc8Mk5AeAeYeJUcObIooIHtQTeAydQITJGHlPGew/Z8laz7nKTLdRrbKFeAZhdxRt3A6Bn32WQePA8v2FTxXvQRADdaHHpNUocqRB51Jk9yLb95B7S6A12Vq8wy3UL/9tD+uLsBo6TxyORSImGO4+dLXZ0xj2gO+7hkKnycMBkudcLFq4bbBxA7lHfieLELutjjnu/TJBr3UbI5a7DaLSnd46dVmXmgudtkAjAnM9UBq37T6IstZdsQEpdzbzXhq9bYAj/WbYw7bXm69ay4CN8dJ80kUVftYQOx9CKnDodgDYOb90E2LcJ+OnGA+YmftlSpvD5qd+1l1k/dpEFpGnn8P8w5fuOMrVJR5lB5coMZOSpgOFx3yGv4qMbXL+5Lfnam/RqL0IVffHtDVbWDrlaAV1X0rDtkV1bI7v+8LePbICuISXBuvHa4B/vyVcwdB//5W8Aur/LJzbp9V35DHZOGbpPkFw/BPS98//onlM2j3mxz9nP/Ajv3Ff0zn2jB6lXlV1/pq18zJf1ZCtM7qUxE8VtyQpKZ6nOoc7BwGZh+JJVEg2QC4fu9xkwWIIxwqdPmCKFs+dygUEpNa/BDBg6A6GHGBKtEe3b0TfYjgWQjpKIny6pcxdJ6NjJdujHCXrwWDy3se07cL8zAI5uOoCeHhkweOmAvQxAYtbY0WKmRqeYao1qWKcnbAo/37RG/sWO8O/YGF7AgP+KpUGBXKnW8cDYlcLYlW9aYWPmqjGYPyUkUHtkC0Xbm6TiDBvEl9kxRpqoQSarhjF7wV7lv+ixFOqSBMvHv1EK/k16/g9M5y+oJnmK2V3BXA0G9hpAWxVJVmXlyvl+RQQqCglBFFNCXKFrDDAvZg5l56y6y4rEms7JO10XITiRF7xOtRYA4JSJ06qSQk70uXxshNnTfrpMblWCzaSgOBVfjCbWCl4vPKSd3Ud6dTc+oL2MbmPmZm/ZgMRqIMEez4pL2OwZ4kaw5ErHLnKMfqvjFACfBbxd4n3gFKz8fhrnt8AcaGlpf9jaHrweRn/EvuoPTWUWwYgxALxppOnWk6w7iC3jJOGj8/z+XYV1uzJQpaQRcm/cdLGbNk+uj5nMXiVhpLXbJJC+uKi9JyQFFiMVti3zFOb6g/jftiEPbjkhwesOic9i2LnZGyVmA6sBm47LVawRx7kQuwfT4b2OFv5j12jipx6Er0+4QtntubvMfF3CMwe7c5sEKkxK9BXKcR/hyXLyt01DxcCsJAPsojkphyOlKpDLRpbLVfkN31UGAK4Q5iaLkEUiG50GQFwGj6fC+BjsXGxBC7fD9Mqx1RpCB10kKdd00q5GAF3UTXZMrzB5xTJDLKpOBh5s3R1N01QoHst0CniT+XnG83OMB4zHKwMHSxfHkYhsnor3KJkLBr2fxJFGn1saaeYEfG7RMK3BJFtDKI6PuHoahpC1CTxz7hTB+wPkQiENokiwxlFHEk1lThj1ImHIrUl43nJ0fxVjew4n53RYlkhApSfeOFd67vz4XroWEURoIvw+wRDsApF45cIfXpUYXufJgMAM/FHpfvw7CD5k+DPhhcSW6A5AA6RlA86yQpBWvW9Jqg/MHCGH4nhAH4+nA95MwYQiYOMyAXB6mKgoMSqgC6bjjvLgdKpMjPTY5RB+MBN+MAPqCvDOWRKDpDA+SPLwzmUFe9JHBxvrz3NCCDaEBMLM0THnwc+LnrlcakkK/EP4/wb4ceQB5rKZ6DLinzSx+GB090NqdWMCjHJkmNc8QjIVALo8ey9Sz0jEsG7ZXACY77hKIaxvhb0fXXMUEh9EoifNGn3sCgP1SMQ3+Lte5+/O6yIdZi7tGl45iocNzMYlnr0pyRyxlAgHbKMsGntA+FZk7y0wfzvOSOx6ksrzNqEOrRDvqcskAMbZl6os78mzCOctELvRk2Uvm8az2O0e8+5nMk4ZOjrlFtAzt6h5O1lCgfDypm1lSaOWMofqqUWfNZL19X+U9fW+J13eUA5SMnx/wBC+9wxA44JXYI5asmxk1kI65sr5mZfzvmHlKOY1ZsUrZ4WtteqEF3aOPAIweVpFA5AzI62aUSC0nkQXINQ7Z1uCoI+umAuCAoqhiwlClIfQCEJFjaZbC/8vMFcFWFMgpwxa3ei9Dt//70NBnvreKqCbVTrVQ++rlKrsWwlXLnoomDNDR+cB5NQbV8zgsJWjFPBWAfirVD+cHlDi5Tf4GnrgSjnKkEpLOSzIpvl0BhWTOC0D5BVT4FtEZ1wRoK2EJGoVe6q1t65zXKPYl8DDVYzJgLlcgFg+RZEWRcUkSXKQcQrw5pTysYK3EgVur8FbGc8t14SqHvTCWfbA0LGNWMTtc5i5Py/TKwc7V8YMjFXBHElCCz+oLCojUthiS9KlBWY8spCz0ijqNQwczuYlg+K8aZYinRTBhhRw8sweMUQyYeEqZsySl8uWyzPo2Iqps+jmmiw56PdZA0eTJhyJzMVGKiGHKOaxwmHfQolG+2PS9EOyDNVyX2TLcAo/dSM1HBYtGNnUCynVkfH6R4CKu/Sx3YNNcqbANwCzZ9DwyeI/bLJ4c5XuMwyTNQArCIDlO2yauPVljxHZ8m7rPlSNUPRLUvQEfrIzDVoD7nqIZ58xEj56jsRMosB06FRxBch59Kb3qtdYeQzossPv9qBNf0qDAYQt+8jDLkPFCWnUg86gQEzVmiLyw3zqhG/hPv63BwC5h5wMHgDm7nUfawNzdr9MEqfBM2jPph5h4BS5D1i723+i3O5HAGLodCpNlpKCJV6O1Oo0eh5euvH00vWX3XjdlKHb8s3PshMAtge5dOt3nWTFFy1kCWBtFSBuzQ+dmWHpJLMJTEwiuTrli6Yy9etW+Iua00XXFGDHwb93Et9nBgGM6Y07vAJ3yNKzAHOzCHjMbAagg3Uco2wcCdo+H39n66jrjB+vO/LtAFKwIwF/Q2HyfgHw9cJj1xmw10JTrW98yGrER/I9g+bf4o2r9zfYOQVysG+f631AnDJyn+jB/fcBb+/+BbkV391ngMGP//tdm+z6+d/fkq/1IOnaiILhHziht6SKohsy7FBYmYXNWsuxoaPkytgpcpyk8zn8UXZ0kzkh4Tsg3/v9wrTX5BlSvniplHHxUajl0jB0KbDEMcisER3aSVjbn3m9tYENbocvs71E48+KbttOYkhM6hHbrgOPd5K4Dp3wb3bDy1nXS8fsFzKspl6z2HnNo1bDQpF1CX7RmuVLpZYU7jNqVV7Ss/hc94T53aol4VWGbyx/JRN2+OhKYOQqAHNVVHU827eRjrnt/M5tgyFnp5jQQiU1ItWwKVUwYVUArGeON+UP90fUG9khs3JQU/Qb70cvHmqSncohgFgNgKoawFZF1YR2zCkrVwGYsxKuUDBXQs9cDfJXIRJcFt1vZia2rDAphVwh58Kq5OK9K4Ct01SrlaOIN2CVVzXoYOG+mZ4oI7Jdhi47wM6pBKtgToe0FcgV8/2KAIlZyKzJR7QceJMkkd41bKdmhv6pJFi5iAVzxHvcGLlP6OkEabhDTAid7USwiMTdFYpOD3PRtoGLuUVNfpbJX1GhA1Pb47//KeM4ecwmTTcTQDf9ux9IPLeQDRiw99jqSIZSR4JdAZP3ecJRp3viYR3JBdPsxfJoxnw65eaJw3x8loC5mEOnAZpXxIiMZb5IKvAETMku/GJbGZtftANGb5E4TUGu38VU1LojcgQ2/fzg6RK/+zxNAoEigclScMtZ/OkEi0AmSwTQxWJoT7ntJImkYKMuP5A4GJU0ghOp+OmiOenGYVZPfYDEiG8qHik1GRYuw8ET6dSeDjgG70m+pj0EnAHg0vBbZTqykICxPgAJT9OuKs067mPpgYuXaBYKEmHkjM6wRhyxd0iE6sbqrRtIq7cAb+yMwtjGA4ziCMWkOuEh46SZglk8lcmrNBfKd9m5jCWdHAlzEs/PLBlZXcMSkQB0lWQTAX5x3Mbw840kmKC+uSiYOK078SL04E7hcCgn6yS765IKaNQjnhBOKGEIv/OwnAQbIvjeytApU5fIayoExtYbMBfC90kEvBk9YTaDYMhC8a7R9WbgZJ5EL10Gcmd2KEALBs2IvJoeAGsT4ST50Sw1ANos8W5SZvDlY2fYOoAtcnG86xUbQ6eSa2YIXWV8rjjRE2AG6NJqEsBcFoGJbF2GCKOuJNJDCmDmCmKRWwFyecrOwcyZ6J3LRmbNj6ZbLiYIVjCYHrtApF5qScKCbYAu18+PxC4lwnjnjG505CGn5vuFSlFwFOCOwIxXKHuwbLWGxdBPF0nRsIdt2zWRUESGvgYAY/4Hzoo/XYTJ56nm4PWTfoEwzUVqZ2DmgnadZP3hqCScABBfB/Rfc5BcUrBmam6MBB6SKBBOp6zafId/40MPCnldbRUlD0hqOyzeSL0J/ZGHrsGQAdC34u1cQQn2rHX42paLP3afoKmLJGLWQolZvFIiYKvtxkzBk9pdFjHjNYPVhwXfE4ho0koWUMy95MfWsqopoO67FjKDDtE5HGvq/yDrFMxRcXKQJPkdLpydsVd5s1UdtnKZGMAQefgri2BgK/DZVjmDlwBx5Xgnywi0lOhsIIsgFvxyFhZBivi5F1IWXOj7mFAJpcCv57xKNPhAorWCjkIFdYWsPpQQiKgOd5eKYCRZ2DozUut/MHMK0p5qYTDG4loFdMrE8ZjeKmgrY7KrlFCBAre6x/Rxva8A8FXAQaVXuooAdFZYPb3VrysHwFnVfwfDVq2JU/XB6YQX/rhqTa7qxBYlvUWsLej9Utg4/bgCufUJzykHBJbwmM5ylcPGKYh7dpe6EgyvTwB2VQA8ndcqJMBQSmlk+XneWLkazty1UXJIkBWSmivGJ1cM81YKcKuEhas4so/CXzqomHNRAGeCLUhBGsrZxCYkZcK/0jP37NhBfHJ7pHoPJxYqR8ro/cqDjTOSPjOoJ4niXgP7mTGEF2KQRjKpBigez9wWcmsOhb55pP10uDwNk7gVM3rNnHmSP3aimEdPkkyAXAJvuOlMV2UPGi+JgLQ4WLcEbqORK8NJjfoBLDxIm7qRNnWHKfKBifNH+oxETokdDFhjnN4N2dSzyxDxJyEaBIsWOGSihIycLqGsLkROW8SxWKJJrMVSDxJJt0/A6FnIpmPlQXve7JEabzWBWeO4BAi6+l1HceBxb0IIfgN4cZIstWduS5/r0HkUIQj8Nz3GAQSHU1EyCHZvoDzivnOv8eI5ZKYE8osSt3w7MtIuAB0bj+MXAOam2MCcXb/J8qj3BLnbdaTc6jLiFaDjMadhTH0B1jzGUiw8bgHM3my8dXNsYM4baccRhu42IO9M+0Gy/6dusgPguR3fm97uxvu3i7/7lkYdZQN7ravrt5Y1fG4TTNs6QN58AN8UWLmpMGkzSbBOU1YOQFcH6iZ/3VIm8/gk5NqpPHc6gZCpeOJmAIynw3JORYIeA2jrR5BCfXXdqT3pSodd9w8aSl9NwKoM+1pu7duguXSnb64tBcQK6FpScdKMWa/v3/5IGhB6+AIgp564z9VHp545gNxnr8Hce/TRvf/f77DZio+OZOyHOv31138ivQIAAXL1//G2NPjbW8i3/0W58F+lCbfNAXbtkWz7vfORDKUvacSbH/Dvbkf1yxhbRN6T12UgSyBZ0+ZIBaPpNctWSv6UaWLi8ymAsGjSrBHIrCFt20hQq5YS3KqVhLVqLaF0JkX8/LPEwNjFUWOS0BlptSsSLMDjFZDrbwNwOQQjcrlIyeU1nkOStoDFgmKdIsM3UrN8mdTAYFesgHGjb7FszUo2WFeJlRBEPhUluayeFK2lQHsrG8PbkVY5atkqfnpoC0nWLVLGYkM5HXOVpFGf0fP2HFblBUzHS7xGL5Faf4N1eaFLMbw3POP96BmsyFMM6DWwIlpJUk0CtvYy/lcAYQXeu8rTfE9kWwVzpYCwZ7yxFsHOZcDi5QK8SrlCLuJkr4CuEMBYyOeLqScp5jYfyS0LZjBTN1g1zQoYKATUWV5XkijIy4K9yQYYFt6lNJgTeAEn7Tzk1QxYueT9WyR51wYxbFsvyfwfpKzFM7doAaXAo7AbdJGDjHsfbdmB/dQBMGqjSZ8Oli2EnZbhPZ0H2z6T6qARn38ngz9uIDN+akOpNKwyKw/zm7eWdfh1tnYiIKEy7QD8prynXOV7nOSi8ASWjTtcXDrN0d3VpbC4a8Vt+XrbZFfo3mOSSEAhHTBnPEOS8OgNjOMEFY6y/7n9tLjO3SRBy/dK2l5M/5wIr42Yy/TXdljg21hfXAim+UgajF4oDErmbTd5GpAgFd7RkoKfLhwJLQFAZ0RCS7eDZcNTpynHTK024dAOskwnXwCbO4ybOwb6G+KNly4ACTacRGsys07aVaayahDj6x6sUIThr0t84ASwegSQI+jw0J5qEbreSLbG30duZFIqlS60DBdKaxm+T8Pfncz5KAbGKw5AlwBAT6L+I4nXURZ9XUUwG1lIVLFI52EA8Qh+fol43BLoGQzn41AuCILxOwYAyoIAX+FX8dBx7ovn+8XSKRdCMXA0dTjZbJuWhMFa+Tkh1cKmkZ41ABzj8F8G8T28kdo96RgMxRunoC6Z11cc/sxEghVGTwAXAM4KK1ZMCCGPpYcsAFw2J+ocgFYuMmg25b9mwgpFeNzMsfjmIumQwxtXBEgriAPIAtqSvEjnIq1qFUkOTJztILmqn7cm48EDzGXzsREWL5PP5cd6wMTx/fkz8vlz61g5BXPGYCpJABQp9J1l8+8qjGaVITrUBubyQwMAnv4ENGDuQkLE6OEJICaV6kr/HEsRJeGxUhAUwf8Jn3PDi+dDsXBotJTyeJ53MPK4j00y187BeNjZIMIxgaw9mK4TCrnKputR/l+QWY1cFBiZ6TIw02W6DMN6DlaSlGsez7PcA8wRdIgjmJOG3y7nCp+nTsegLDGyvzvnnSAYvbg9rHjwOg5dd5jkOEXP2/n5bjgkkfTXKTMXQKFw4IRpbKpOlfC5sOQLl8tduhh3wI4vBtAtY491KYnVxd83lWUsrqxr2d62ADGTZZ85H3xFAOJH2YjUuvW7ZsxTEhjELuWArcVj2nSJXLMKJp51KJRJC0pBKRd/5YQdSqki0anAUt1hBcxZeM+xaOkvcmoZ6WatJSkAsOUjrWrHnII3BXN6a0WiV4CXD2tXAtCvJCRTAVunU195sHz/AeaeUnT4zOkugE5nupR1I91K1Fpvy3izLKFl3YpXQD+uJXZdQ+y6gvkSPSq5MtaPa2yPA9AAdXWAr4I3W5VUFcgpKNPJLQVzCuRqVapVzx2rDAX0wOmhH6usqmyc3j7R8IQygQC7Eh27h6mrvX1dfntAz5QdE2QMH5fB5GnlSIWt6JcE6xkalwFx6fhxTDvo6MITV4g3rgjjdcmBnaTl9kr5IYAd2nYZhcEW2AMFcUYKfrPXrZKinZvFyvNL+LoqkikvqCb5jTBE7Y4tUsqJKX/BfMmEnUvnB2gg9q/lvXEkTzOo5jBjRs4fOY70H2AOGSWbE2cycpRhwCAKgJUVYWaLot+43kMkhN63SDxoSb1Hkmgdwe0InjtSYjXIgJTqhezphNRnh6TnAMBwRf7zJoQQOXKGJE9ZLLHj5kn4yJkSO34+XXarJR2TZ+zUJRI6fp5EzeAKYclGSSemnUYpaApXLArqAgBKzjBsd9sOkOs/difZSgXJTz1Yd+gmD1r0EXeuwj17w8DhYbvX5hf8c73kFonT+x3xsXUfJ8696ZPrToUCH+vhxH2XvjCAw+ZI1LyNYtp8VExbjknM0u3MEq1kymsRjfaLxW8CIYiR88S5/1SxQ2K93W2U3Og6Qh70m2QDc0HTV1HRsIarJw1KsLGHZ+7xyDnyYNA0ghGjOOH1kd2N2JZEVt3TuBOVJgyFk0rdzmPbvuW2cWfZBMBbD8O28aeuGMZ7ysomnRlLboXXqIXMbcDmHuBtBjLtTG6nA+Bm0DM3HTZyEmEKPSaSkB1LsGECsupE2Lbx3I4g5NCPLrneMHI96arrAaBTMNeTgEVvPHm9ScH21uLhes2kx1d00SG3tnznKyTXr9lx/VJ+gp1rhIxa76//oHvurVcJ1zdeyayfcnwIK/f+X98GwL0jn74Gcx+wHPHef2nZMH10rEV8jufuczxSnwHkvuZoyPEDHrwfuW3B0RZw140U7EyuKm+NGo3BHl/WwsVMgY2VlPFTGbpfLZX47DK5ejRyAZLJ6zZZlyS6w/p2as9rsINEd+ooEW3bSlQH2LhOnSSa9GQU0mo8bFwKaWtjf7Zdh8A+w/zl8/X5ePfUOmBmkSR/IlIuaa6CydOpJFFmDiC3fDmVJEukfBWS6rKlUkx4o2jtqxWUgtXUlGympgTGqmILQI9D/XKVe9dJxYGNUnF8p1QxvfUEtus5DMlLkqV/8sb3B29ov2IWfsL7jF4MPsNrW8NFYw0yV82NM1guqAyiiqTyEr+rV7loO8eszkkCFgC6UsCcBXBXSpK1Spk5rR3hJG4msVqOQd3K9JKFq+UCQGM+DE4+Mlu+Vgggy2XD4OTgp7LQwF/iSgedHkhzWiysYE7nurIBAbryoFJrNi3+JvxTGXjlTCgEWVxIpu+gZ47wQ8qaFRK/ZKFtoPtcGwa8meY63bEnA95sEXMhtwmbxAo8m4uwOyxs00cWcbE2FcZ9HPu/c2Hs57eFNeZrFsIIbKCLbjvFwvuZKjrH+8otmu6v0qVlC05g3H5IitVNvXILV0rQxp3IqwzL7z0Ki0GvGt1v0QfPSgJepfSTdJmdgO04gXfwHFf759nOPA1o2ksadQUMFD467QIzn3sooZuOihMeJNelSLacJFPOP5TC+9RY3HCW0OMUDSO9JsKkmJBYk2BTws5TrUFfXXVoIpJQmA3gZTjgk9IELMxcOh12BnvG1kknJgHkDMiqqfjokh46Swi+Ol+qTMKoJ0lCak3S0mGAnMEREOHsSjJVE5PUlRCIKAhEIgz2B6TxOeq14jkfxcOaJeFBi6VMOga5KwVwno2hPJ9kYLoH5nvAuQI8ZezSkdrTYWJjSDeH83MMJTgXjIE9BN+TSqgZ1I2kE7RJ1q1V6kOiAXXJsHFGvE5peDZTkHMzuNjIVmmVQ9m4cMC9B4AumO+XADOXygk8hccNvM70OXmckHOY8sqEbdFFhoJYHyk1BEtpKkAoGWZMy4ETXh1mwJkJMJbBmoPKpWl0yKkXLj+WMt5UPxtw06PE4GMDcPlxrpIPg1eQAPPH/VdfyzYraVhzLIwpPqxEQEOqsoAqtSo7B7A0Er5IxYBvDGIVIggfXQB+OB8YOz9SrF5UxHjzmI8v/w5XibOnNJid1mw/fHIUCae5Ic16BfPz8AEok1xFYk3HN5f22OPVz/UBqxZ8zgrgS6fqJpIuQg3UWO4j217CC4dcryxc3k2CGkj2Rh5LOAIY338JW8BV2w5rBkxwOjJ/Pixe4WX+H7gfC0Mcd/AC6yrIslygxOADdVmwSQJW0vG4He/dlqOkyI9KzModyKGL2Qon3T0cSxAXu868R7oD7G5Swr+NbdYlXzeUlY2aEHag8uqLejIdO8Oi+o2ZymsiM99FDfmoPnvIzbD4NEUZaikXCSzajcQWRPjRc/Ysgk7rJYed33zAXCG2jeLXazNFML8K5koAcyXU0hTpFBeVM+VBTlIR7ialTLIVw7ZZeS3UgbhXFSUK7gBtVNxoUMLClm4JPx+VXvV5CvL+A8zVATkFalWULdYBtVJetMW8WRYxVVICmKsB6D3Do1KrLByJUSuavx5lXLlUcOVSSZK0ToJVVq6E1GoRFSTFADYFZ1W60ICvQY8KmLtSDKVWZNliqOcS7lfq1+CxK0CmtUBtV/JnPCE1VKFSrT7GrmrZlfMwc1yp0y30DC9dET65QupGdPBewVwJ9zMBcRlM5ZiYz9IjF89OwZ4tUrJvh5TDyCmIK0XbroB5ewoDVwVYs7DckLuO5QauoE1rl4hp9SIphLGrAdw9371NavhBlUGjFlJFkk2Hl2EYAIym9SQqRRIwLKf10eqGsTByTG5x4sscxKA5frkEPEqxvX9hfmmoxFL2GwkjFwLDFqgD9xTlRrF8EIsfzdBvHL1zY5jeGiJBhBLckFAdYYce82buSrjBj0H6AFi88InEnxfy71tCbxUJoHSi13lrWLJYuUuS566TaAIDcZT0GlftkJyN+yRz3R4x0IwdOW25+A6fhfdtNECtPyXAveVRCwIRP/aUG427yv0WfcW1y0hxxddm33mYOCiwGzCJdYdZ4jN0nviOWMAxX9wG4HXrNVGc+0wRz0GzxHnAdHEcNENCZpDu3XRM8vAqpHIllLhqD6m9HRJH3Dxu/haJm7NRIqfSN8eVvjJzWk1yDun0OuEG5xFItEiqIfPWizPg7lrP0cS+h9DjM0hO87zDP3WXPQC3Pd92kEOwcYd+7Cb7AHXbCTRsg1Xchay6lc9vhKHbTKhhe6s+sonk7jLYtgUAuvn1YTVIs87imAODNxcmbhZAbhpAbzygbBT1JKORUscC3say/DAGkDaC1Qftqeuvadd36kkvWLk+pGN7f9DIJrXadl6VseN5PVmn6IrM2vb9+hQLfymt3v2KUuEvpRmsWWNAWwOYti//i7oSQN2nALjP8M19/DcFcjBwPPYB7Nwnf/vAdihL9y7A712Yuff/8t+vk7DcwsZ9wqGA7huqKb7FQ9fYxtL9l/zM0Rtp9iDJ6RRqTMxMIIUw8xZC51gRUlvRbCpLRo8X47hJkscslyZPDVTmxPftaZv8ShvAxQh1OTkUWGsNiYGi4Vg66WJgfpIBc6aBzHwB5ArGssfK11umTMYjB8vMUThlBqzfTMkeP4Wt4OlStniZWBctkUL8e8VLl0nB4sViWbFMLGt4DDBnWbOIBQj9vVqH7EqSFWCnYK5i9xq2jLfKC9iQF1d1uovfZzxpzzjh/srJ9ldOgs8xCz+FBXlOKOqJWjZ436hk2LwKo3opSxHWszB6l3YBBKkkubANeXUdxwZqifgdQb61UABc+khrSS7AKp2xrT6UYkwvo9fJysm4EH+VGZBmBsgVcDWdjxxXgN+lCB+VgrhiJBP9WH10mmRVqdVESXA2f75O9tgOwJz65ZIOUVIMmCvAP5NL8COVapa45VgXCEddZax7/w8/yiHSqGe69pPzBI128Du+mAu3hTDOi/ByLu44RJbxuzGPdZQZeGMXwdwvIQg1k69RuXV1q3ayhXmh3fyMTlAQfHPIGLk5cKScoMroFM+7j/zuDPOgzFzA+h2SeBjZ7ySFuScukP7jBAg7YjgNS4lfqfgufWEH8Y/BuFXbIZtdciA5zWj6TlKggLoUmLtY7msw4mT/yWI/e50YYPTSTt8V702HxY5wRNABSpbvcNKGRfHBjO60DU8ZfXSZ9j4YtiMkhWBEhCYT77L/SRlxgVcYTEQYoM7LVmuh009ZeK2SCUToEUmnWABpyfBbSLg6E8U2aBoAzugB2+SDd8udMAQrBQYnZqtYKDB6koCliSGZrrcM5PgsmDMz26PpeJKSqf5I5Ocaee804IowxL2TfHwJMMbuJ6W8JtgSo47ZK3MGm5fCeU6PVEChhily+F4ZADcFcAYnKjEAikE3TovbGSbD8NRFaICGE3US30Nv0zjJGpDREgGImmxVv1wIQDEYhjeW11Ya/qds+uGMeJ9SvGGX8MZpmW9Rkp9Ykv2kMNlXLCkkSgF0uQCwXMBcAYxcfqJWijBaH8ifFcDFB2BNQZuCu+wowEAabBsfayVJdqyzWAwAvHRWGQB9WhxcwPcrMjDBFQkzCpBIJUVrIvygfXNmJFdNsqYFwoAFUl9C31y6N4AMMJcTjLTqQ2GzK5/z4jn836e48ud6wOgB5JL42RhcvMUSEosEG0Tx8m2SvvgIqaFRIKc9dImkkzXR+iQkTkxIpr4kUWMJOWQB6Azn+b8CiKVfRo6HmTNdpRPvwgMSqkjiFAnH7eK5HHE7kbZ3nZXMIySAuQBJ43Pxe85KPIDOwIWJiaR1JBJt6HowAAAwS8HelsOExbiQWbaZMN40eUzXnDfqWNAUzmuTCOgRQrozcIgcbdcR1q2RrKjXQBaztjL1vY9kFO+pY3l/nv6Pj2TmPz6WFZ98A4GAX5uakp0UD18jhe7G93CDlfOiWzZyI565o3sl8/xhyeW9oICLwCIHMBQXfyWEcUpg10oBaDrDVYoPrpyEczlzbCWAOSvyd2koCx+8LjTBqmBOK0oKKZ3O47WnRyHLIsXUmJSxq1saiOTO5/+TmQOg6RVvDSBNj2rYtjKAnBWAVQxYU6Cl4E1BXC3yq4K2Uq6KFYQp6LICwPQ5eluqIE0DFAAwC8W9BSSBirnVsINKp1Wv57cUACrjVwJlrUBRGUAFkqU8ZobKzofeLuN+NVdCpSRUC5BQs+mBy8XLZgXUVVM8XM6tmSRqHpUH5Qwq1wDoFMzlH9guBfuoIkBqzaIWIRe/joXIcDngTTdUKygAriSt+gQg95L+rhfHj0j57h1SiDcuH5Yuj4b2TLw9OSsWUgK8QkrxAFkW4/WhGyobGSsV1i0OT1ICaw0GJA4DZZ3G/vRs8ULJg7JN+4VdVMziOmieRIIwlkb2WDrkIvE2RcLKxdALZ8CPZhwxk4DEZEmgoiMZ+TMehi6Eq3Ef/HAu1Iq4URHiwxV75LBJkoJxM3kOiwAAuXS6dNLoiEqgGyqZ6oC05TsBcOskeDyMzMQlEo13LXX5FjFCPetzE3le8MSFgK8p4ggrZt9uiNj9PEScuH3Q4heAXS952GaAOAPmHJFCHakN8QdgGQFihZhIs1fRmbV8H7NS2yR0MkboYSTxBmLiHgw4xPvmQJDBb/JyycBAnb/zLP/n+Il24CdiniWBeHjI1JUSMmm5hE9dJV6j5hGAmCCXtWsOhvBix8HMf00UP2TV6CV0XyGxXuo2XA5830X2IqHuA8Dth33b35DurUad5MgPtOPDJB6EjduDNKyM3R6Yum18fvM37WQbadXdgLntLXvLKlK7Sxq1tYG5WUisCujm1ycgAcM3HyZvNozdZHx0YykgHvfZD8iusHSwc2O4P4Ry4IGsO+g02C8wc32ZBOtP7UlfQF8P6lEUzHUCzHUD2GlNSSe2YNuw69qCfddWbL22fg8w9zZg7u/vUVXyD/mSWa8v30ByJbH6GY99xP33de6LNwwFdR/9jQmwv78Cc+/p43TTvU+lyfuAt/eZ+/qAIMTHgLkvAHj1/vsN+fbNv0sDqkt017Wpyq4AvFUtmuFzWgOzjLwzZpJ4YKpPhLHJnDhNUrgKzUDmz2T70zRuhKQNH8QUHF2GzH6lshShSySlUydJ5cxpYh4zktc0n+v1i6T1wx/HrFwe28CFeEUtU6ZIAWAul/WS7PEwdIQscrm6zWBpIJ1gRj6dd7n0p5mQXc2MT+dxFBDZL1y9WPJXL5C8VfOlcO1CKd24zAbmymDmqilmfYLM+ozFhD9IlP6LBvzfYTZq8aHV4ml6Soz/GTLVr8ihv5L6+50T9nNl7DGRV6q8Sh1JGfNMJVpFcmknYG4XF3ek1E+sF+tJkqwkZLNItOZd2gcTcMaWQjVpwS+3xZyAFcyV4lcq5gRcyInfrICNI58TfgFvxgrmrPQ6FWg/1Ov9VU24agAij++Tz4naJrFymHkTzzi9j2Tddskg6ZhDn2U+yfkc7BzR9Ms9BDgf/OEH2Y3v7TB9ckepHjqE13Udv+8LeK0ugVVe1n6wLOo0XBZ3HSXzOg2V2bwnLKM+aDUXjAvbUq2D/KPLDzvpuTrSkwQ5nt27/Jxv47k7TwJe91gfYPlwmbeUlYeFSKwbYOZgKABziRT1ppyGxaBZ30ytiHqOimFHUkgY6mG+QeM/J9EITpwph69K7G6M+mvxga3eL4/xHt3n9zyQ+5ZLyHGn74sX973Z1yx6QG2GT4wkcWK+v3ybuFERkfvAQyr9YyULQBeJRJYIW5dNKCLTEYO8A+lU5p1iqTNJIBCRCZBLddLRdgqKPUlE4sVKcoApcvWWHD+AHuPvBhihVOTUTC/WAgByUffuwrBRveFBXQkeykiUoGSsQpmArwLYpdJIn//ZODUC2uNIEoaw6hFN+CGddGgOJnI9TPS5mShwTeM1ZoKFM1OBk0NJvoni+3TAXDrsWwwgLwpfXDpSv0qkGZxko+0AD8iq8VwExAL+g5DkI5DWDLC9yrhlw7wlINmHw+AGk2oM4vUSQZ9djBPpTU+AIn649MAHsGR3JAnPWypyaSryqZHprewYQFkU4Am/XDb9cMUwcGXGQClIhtEMh5UKewTI4/8jlB1bb1gu+uRKMvwlO44dWMqCTQC6QgVzfE0uoC89Agk23kNKjaF8H4qAkwicMOllojzYxE5rFgydkUmvNPrOsthpNYcTcAhHVg0PkaJIkqtB/Ezomsv28xdzkPrnQiWbndYMwFyiE8sfHIWAuRwqSiLwO6o8noNkXhUebwuzhDPDlYxHssgjiJqRB+Kx57hEcTGRcQ22EY9lAR7Lcoqqi2ByzQ8A7/joDCcBbMcA1QcBhig+vpxLPOZuFN+FW1jH4Xy047Qk7+PiZDdhB7x2BmpK0g9flAwmw4zcZrM2obcFXFSkbj8oTuNnymNYOb8JU8WwYq0kUeUUxPtVKJ5iN6wip1nH2fjtt7Li669kwadfyBTqf0brZN5f3pJ5//iEJZbGqEKtZQuVJjsa/CDX6YZ0w77iNXeu+MG4RwDmktldz2APOAsbh84BFvDztuj7BxeLJV7MdMHKliGvWukRtMISFwPeLJpapvjZyv0SAL4WBus2q4I2q/bO8Xq2ATlfGDl/V+pLFMwhuVNn8h9g7gkg7QlXIXo8BdQ9RS6tQkItVaAFM1cFeNPHn9tYOcx8AL1SHtfP6W2lAjGYuQpuq3nR1wDKlFUrA/CVAgYruK1iLaKWq2k9qgB8FYC5UiLeyuzZmDkAXS1/rn6PQlJChSR+9Gsr+TuU8rEZ+TQT1Gs6tFvy8MdZAW6aXM1GOs2jiLSMK+AK0qslGFRLOSqZXyk5uF0sJMmsJOkq8MdpQrUSFq6CMuCag/vkOWsOv53CR8Osl4I5i4YdttO4D5NXiMfHvBJ2bvlCyWc/0TRtshg5gaWyVZk8eAgrDgMlgQ3FFEZ80wbifRtOmm8826vIG0Z2VBO0ELh3H8IRQyQWcBfctY8EIMfG0r+WS0N1LcWIL2DUrMijacOns5s5WHyp/HAjWaqMnKPWiuCdCyKdlkRHTuZS9t7W7pJcrjSyOAxUBETCZHmNnS/2BAjudBkudhTy+gDCombhAeQNNZ0/I2UJPVFzFOgtJAAxU9z7TBT3nhPEtetYccTz5tB+qDzuOMzGyLn3HEs5MAXBpEoDRpKCXLNfnpB2qz5M2AVTaYGybvhogqesFId+UzFxMxUEK+eJaTp42ppXYG4XJ7ltsKj7MI7vwVhNmsih/xSx7z1RPIbA5A0kZdd3kjzsM0EeEIx4iNSqYNB/CmCO9Gro3A3iwN/zLHNeR2Dk9gHS9gLS9n/TXg4C7I4A4o4C2I4hER9DKlZgdwjgt5vPbW+IDMvn9pJ83dmc9CthiNUEHJbA4M1VVo5jCezdKti91XgGlyPJzv+W5OtXzWHpmiO7tpIpALpxsHXDAW51PXUDAHP9AXWDYfAGIrH24/N9uO0G4OvK0Q2A1wn59WfYu1bMfbWGnWtNu3jzfxKE+Nu7MGlvUST8pi3Z+iWM3GccHwPmPsDYrvutH3L7sY2twy/H4wrwdArsXcDcO7Bu77IU8R5M3IccnwHkvvo7NSaAua/++hfSrv/PFo7QkuFZDepLAExYDsxcIAzxY5JaAfinkgaPkuShrIVognrEKC5GYN/YYU2AlYth3zWmR1cbQ5fPWknpdFi3caNIqbLVqgsP41h1gIEr4Mgn9KNArgBAl6OgUJcnYOtySGhnjYfxA9hlk+wyIrtmsEiRR8LLvGiRFCGzlm1ZTZhopVioISnaRChj60qpZNqqmuH5J0xdPWPo/Dkg6Dny1u+Yh/+gsPUFBvZf8Rv9DtvxG4PTv3LCfeFyh9Jg1h+44KxGMajGo1ZD9L/yGgn1S+wlc9RcxesKqKs4Cxt/ejO1JIC545sYvd7DZBUBK66YNZWaweZlLv63fKTcfC3x1MoAmEDdT8xSidVWR0JrOydoDT+o5KoBCJvsCsNSDNuj01/FfI0COpVac3kTz6YwOAN2znBwqxh2Yz+gYy8Lm0bQrOlyhVqY/Y0by2Hk0hOUk+4j5LQJ9n0lFx7LmiKz/jxAlvF7ubjLKFkEg70Ahnw+v48rsGCs/2WkrKQrbkkrfKLtushhdlivjBgr9wDRt/n5XgLEnebzF1ELXAg++C1bK47zllAMvFESD7FFq51glPDGwdKpby6JotUo5NbYw8hUnFiTYUoS2bwMox4iHCYk9TiA4zh+sH0sE+w8J7GbqYDg4i5+M9LhNvZP11Kau4oOLQIU5ov2yLVIoxvZNF29VyL2MVuE/Gp1JuFIYCKDI58qkxTSicEUEceRaMx1CSAM4Wyb8lJfXPwDAhIP8c35BklZRKwUhUZJfmAY8mUgIM0dsMaiAj2j6e6wQhyprs6wdF5SGhUmeaQuU0iyZrEBnumtSVLSgbAXKn3mkii14hMriXSTPNKcJq34oN6hgPsWTqD5nFhzYNO0yiSf51sBgjkEbQycD5OQVpPwUgbDxAVy4ZDC6y8fObKQwICZwICJ752KbBZFMjocpjeWiwED3yuVI5mLAy0PTlSgiKyZTglsLL12wVSjRFOJkk3IQX1smWyqpgbhgSOxmuSPbEsVSSrTXKkh/J8ij2YSYlBWrhjmTcGcMm+ZMHG5sHCmSBg+gJp+rjwzGEYOto3PaVFwXgL/XoBcGgGIeD9SxFSaaM+cxRBE5xy+RlghA5JdKoeGH0yhhBpCWH6gZ64whj67uEixRISSZuX5AdSY0DOXExAAmAuhDy9csuiaU1Yu4p49TCVBFxhVAyxrKmyrmZqSssAY27xX4Jlr4rz3uG0NpBAwZ6JLMI6EcwYsbTbVNiYNOADgClSG574mXTXNGo+XLgNAl3IAMMxryll7RwkyuGLLiVi1T0wH+D9kPSIJZi5mx3FJ3EttEK/peHoQA9bulqjtRyjtZpnlJH7Jw4DpJesBXwQBp82SKKwnEQuWSui8RaTMN0v8mjXygDDXnmbNaEioR6jua1n6yZcyE8/zJGwsc/Elb2YF4sCPbdhlBczhr7sBSeM6dQpgjgJwEvzxWLbSSDtnse+bDWufx3tNDmszubx3WHgNFAPyS6gbKbV54QC2HIUcZnrk8mBnCwBxFl5/FsBeCasQ5fT+lQDaLIA2i68TwM6VahIYVx8AIFNxFjyO/wHmarnCeIox8xkeAz30/hNexOW8oepRy/2XXJ38yd7cCz5XBVtWgem4kkPvP+Xr9fHnPO9XqOjfoKKfAfpqqAyogl3ToxqwpssMTwF5Vcr08XG5plyRWeuOKhg9vW9BUi0kDWu5dEKsHMVEwvPVC0cXXN7JQ1JEfUgJrFwhKVUj8mmOgrbjzG6RYM3bT68UvT+VVJOUHtxB8S+JNpi6KnquSpFLi7ZtEgsJuzKCDU8JO/x+8pg8ZVu1jE45K2+4ZbswSu/cKFZN3sHMZc+fIZm02hunwjzQcJ9GV1wWnqEsTmapnBjjkE8NgLniibPk2VwKUpE1CjmxpSmgA/DFs7UY2YcuOIBcUG8YPHT7WjqdBAOxYOZ8tnEvrMk0cabE9hZ9aPcAFbcZd3+ACd8RX50/dQPxs2n3X7kFIEfI4zCAmdSP9TCSAL4A7Wo735p5LJim6z//Iu6DJksILFfcoi2SBLMWw9V0BEApZjq1CDO5P36pRI5dLEFDZotLNzxv3fAN9BwnvgQSfAGFdjBlD5E4PeiBi5+5XswbjxEYgRnBT1ODv8YMzR3D93VEfr2NZ+7xwJniM2qxhE1fK8kr94pxI54h5NYiTgDWfUgMszfIbU5MV9tQOtx1jO3+nW70zAEGXfHauQzHx8ehzF70wq10cAFS6bhyH7dI7pN6Pdu6nw3AHYKlOwZoO0kQ4hTHmWY95Rw+vzPNegHskF5h7fbznIMAtf0qy9Ijt5PnbQbQrQIQ6krEIo61gL3tP5OMhfHY3mGgrCHBu4jOvTkquwLqJhGaGP9pExlLDcloGLsRr0HdQNYkBrPXOhjgNoxE7BBSrr1g67q+w/QXYK/9P76Wtm8B4t7kYAe2zdufwdB9JE0JOnwHWPsGur4+YO4rGzv3NnKrJli1NFj9cu/aKkv09iMe1+kv3XF9B8/cP2Hl3gbEvQuIe/+v/40UC4h76y2p9483Scq+IQ0Ac9+/BnOTP/tcHrMoEDprvjhRcWFP4aUvzE8caccUBXSDSU4P4Rg0DP/mYJYgtHOuk4R3bs9ySEcxDKJqZBiF1f2ZmqM/LhdfXAUJ1SquPItnzATETZUiGLcSuhUt02DeJk2VAlKypfocpNUqlilKkVktC5ZIERJr+Zq1UrlhPTNem+VXrlif8vtZuXs9xzqpIcH65ADlwAc3s2+8lVqSHfLkJH63s4fZRD7OHus5Qk7MdMF6/Bvm7A+kiV8x/P6G5Po7+6y/8v7yDHnrORUSz3nDrL1zlF1mLBNX90nVFWpN9PYiPtkzmmRFZsUzl0MwwvIAFk2ZGWa60pjZMcGm5ALKcgg2ZMPGZQPuctUvp3KrbrQikRRyWPg4D1YuU58Pw1OIh04PXYVQyVVLhI3syGZfw2NGx10q6dxE/p1JANaUzWuoJFlGwegIOUPo5GTL1lgIetAt10v2kp5e25iKHV6v63hdrqVQe3nnkbKKwNAKLnYW43FdQqJ8BV2PaygDXsW832pA4Ba8dicHDJd7k6bLI5jR60isxzv1lOPIrFfx5bpQS+KzcAV9cZi8t+yU3Av8OziBZpIejcM3F0U3VwilwT7YMAJh0WJo4o87gskfucpwms3ISwAjfufzzj+ibBlj+gEqSQBxIctIB86j/3EWqy5ztor3rM3iPGm1PBy7VB5OWkkNykqWJpaK3ez14r8BqXXvGQnAu2Q4B+tp5yNxvHcF76UWBKbOhF9OwxCaYM1i39OIxyoFNs7kTm2JD0Z6b5gmDiOyXoLDY4m1e4SkCcPHTqjBDQkVH1cJrNGzlAQM9/i2nPGfeasUiHyJLK/+tHQYkTwkxVImrCoTfKUkmpBBACleSnlzkTstMGj5nDxTAfKJgDFl6My6oQoI00qTVF5vOXzeCDjTo4B0YQkFv1Yt+Q3j78rnDHg60wGP2TApJpiUJEBhLABQu+PS6Q7Tz+njZgp6MxlPT0TWTcUzlYfcWRDrTWABOZVgQhpMTRosTTpymwGmxkDFiJEAQxaSaVbMqzWH/zkIRGSRWs0mFGFOAKimB0hpRpDtsTz1zSHL6q2yemlssiazGJECYNT7aUyDpesBkE3j76N7sfkUCBcnhoolAfAWC3iLDCRQEUg4A7YsMoz/v0jWKUiqEoAooji4JCIaAIJHzsULdtSVoMdDCaILLh6glucJ+xcQL2mwtS6AqYdMcwUwzZWFZ67Qi2kwmDojP/dsQF8GKehoJNYwOuK8KRR2A4BFHIe5JLWqgYdsGLpkJHxPnaDDE+6CPzwEJSplOxdVeOpM1OLEbkc6h+CIhk2O2U0Cme+TxPczaW0JqxAB63Yxi0gIYhOhFM7RnjPmiiuWEKdxk8UTYBdN+Xr0qrXirOwctoWt9DluaMAu8rc/yIqPv5AZBNhmc9G96qMv8G03ka0NG8tOgkj3UCy8584Sr/mzJRy/fRohyxwCmPnU0+TDxBZi6ciHmctl9cGMRUN74TSFakViLaEexopProjbfNi4XB7Pwx9XYANqALdAGLhgAjD+1Lco08zjxTByepuLimDm4kA3Xf9TZv1fQE5BXA0lnBWAtDLAmt7qY785s5GKCVTBmoK0SkCeArlamLjnfP0LQKDe1h1P+B7VvBlXw+KV88ZcjhxbBdNWCxunwE59cJUwdHqUIc9aKRpWEJdPp4+Zgl8ztwX0w1n4z9FDZdb8M0fEQgdc2SWSr/jjLKw15BBsyCWxmsdhpIg0jeBDNn6cAnYQ8ygnzcMzZwWcle7ajC+OQMS6lZJFoanKqeVUjzwhEFGlHjo21coAe9UEI2r4nlXsSBbh88mcC8vAgHgmm5OZ00iqgsSL6IwrnT9fzGjlqVwZm6gBqJm9RP5ctl6eYzq2kJRJQ4qN7kMvHC3uQd36SigSSSyzO/lInk82H5HfeDG+2HxYCkiaBlE3cguAcJlC3JvcXgUoXCEh+YDNOG+YuTgGsY2AuTxekFWnb8lL+ndesGuXu/M04YHVcp/QwklYpovUjTzuR00IIQLfiYslUCs+xi2kmmSRJM/fjFy6V9IXbiMwsUkSJq0i8TiH2hFqQpBz3GD1PJF7H3cZRp/cUFKvEyUIxi1tKZLVkevy6yU7eY7huRyvTPZW+pTwwLmNWijOQ+dSh0ECdQx/Dn+XMN7EI2Hj0pFmjCSKAiYul+swf2fx6F1syY7kz5QKdyZQ0Q9Pz9DZtkSrM11WvvhxIvi62CU7JHrRNomATvebuEwecFI73wpfUcu+AMIBcqkV818K5Dgu8ti5Zr3lWOMuDJN3gbFDdoKt2wdbt5dDq0sU0K3nc6uQatfyvO2tkLkIXxzl/2w/VSubCXgsx6e0AIZuJj11UwDUk+iyU6ZuKtutE0nDKqgbBvM2GNl1KOzccKbFBtFh11MTrv/4Sjq99ZW0A8D9/PfPpQ3Hz299Lm3f+Uza4JlrwdrDj/jmvgOsNeSox/GlVpQA2j4FzH36BrIrEuvnSK+fwtjVgbn32HN9F6n1XQDduwQg3tWdVypKPgbUfQEzV/+f/5T6b70pDf9bvXN/kWYwc9O4oryDHGpPXc4N2JtH1Nt4s8wR0YO1EewAKUMI4RDESVQg14sQRDddg+gq0T26sN9Kr9wvPTh68XFXfJ49Sb+OkhI6Eyvnsa9KR2IJRxXhiickZKsXwa7NnS81MIG/s4Yim7fKv7ZQ7bOenjjeHCtWr5VayrVrt6jndLs854Kqmt/JUtKrelRrgpXd0louvqo4ag5vl1ouwKpp1a/l9/7pdfxyvP88pwPuBcbx35Sd4+T8B4cCuecoB7+z/PBS066Uvj67h8fu1mHAHP7ZywQgLmOpOL+dhDtdkZQHFxGMsNxioxkwl8fzM2DzTDBz2TBwuYCyXEpa85BD9CjAH2ehSkAPrRIo44q6HGawWJ8HW5fDm7QemnRNJyFrIEWr815m2DktCc3nMSOLAAa2Z9O4mEyiMDiQbrmbfXrJiVYt5FSrNnKaTsmjrbrCBCgzh7xDyGdzh6GyidT46h4cMOiruMBaqmCOIu2lXYcC8vrJ8nY9ZUVrns/XH2fL+R5Azh5JVTvqDgDeTwAS1Tv3aCyl3LAQnguWkarlfZO0aA4n1CS8SonIUXrEw2TEIE/FIlPpyLkCujAM5GmwIbn8vmuS0HwBJgt2Lo5kYMDiXeIwYTkt+vPFawY1EIv34hlaI1f7TOXPhO1Ye0RS910Rx1nrAZnLxQcW33/jEfFZC3uHdGu+gzyJcT31LCBHfVEPKf6lpiSB2goNPqQx/ZUCMMj08CVwgCfOwRmfHAZ5wJxKrAmkVuMeswAAmNMjmQF4ZeeMHi4EEQAmfJytRbc06puUnYO5MFL/YOJiIJv6hzwFbiFOYkb+zNOUIB8XkyLNA7xpnyy6aAAA//RJREFUPUkUkrmmWjUQYQTUmXjNaV9cOeGA56mARo5S/GW5MH75Or2FRGlhFssMqCuyJVNhrzQVimFdpVcFcXokwOYpuEvj5FsY7SVFhB1yWXZIhRFMg5nJhiEzAuBS6BFLfQ3mFHBlaJ0IYE0ZNpVWE/HJGULwx8G+qY9OgZuydnqrHyt409tCwhAqy1pSdO0BlixB/XaARjx56WEARZi/vBj+3rHUkPB3yY/j754Ek5YSKVaO/PgQyYxADg/DPxkVIpVJcVINYNZ6kiyqSayAuWJKg038nNIAc7m+VJdQTZLHTq+R0uBsZt8sXpEANl+2eKlbgXGrIgRTiQybQDWNPwlmnW0rwDtZ7AxgRI7PRe7XguBEEqppVJBk3wbowNpVPIApRLoP3YRMOmeNuM1bJ/7YccLX7JU4gg0JO9i0JcUaxrk0itdu6NajEkv1STFJ6uf8XQrpOUyFhc5ibi6FOpSAZRvEa85CccR64kBFmCv9sF5cnHrTNuHJBet9vPAnqWLaR23Qvp9ayub6TEhyUb6A9+0lb38om778RjZ+pd65JqwcDRU/Jj29KUoPw46VjuVLVcViJgKLeB1Z8dyWUIVT5HaDHsXbtrLfEoBcKQCuhFR1KT65EnxzmrAuBMgXssRhIeBgDSLYQmVNZTgXDYA6BXAK6kpgjPVWQZxuuubx2v4PMPcrQO05IE0ZuTogZ71Jr9stQJiCNsBbLeDsGaDuKeZPBWnKzP1vMKcg7imfV3CnYE+fYwN8sHJlfK9SZNMKAF0NQE7BXDkArkxZOVYiSgByxaw3KIjTjpZcWDi9XwigU1au+OIJKTx3DDDHG+YpDhIjhXjkCk/o5uoBqkh2S+7+rWLcsU5SN60UI3JOFqAuYx2MFoeVeoAaWDpNpxYpoGMfMU/LS6kMUJBXovusdEFZtZ1eJ4fopvuNya9qPl+wbL6YYOZM0yZKFhJU3oxpYuXkVkl5cBknNuts0nn01jxbuEp+W8JJDLN5LkbzdJqhw6kt8aLZPYQ3WgNTIiaAm5kkWD5pz4wZqyV6CIZMinsVvN0EPNxB5rtFHcY5PFgnPv5WLlBW6EoPXdKC1VKwGU8QL8YnXOE+5Y22ilsrVyY59OpEAXweD5jC2D1TPcNmkJabJe7smroD6tz42BPpNZkUWv565kSW7ZIMAF0qxaBhIxeLG/LnXQIRN5El7//cjxqSofII1krBXAhgzohXrgb5RJm5KkynZUcxcx7mKgtAF72Q6RXA2mNYvscwdU4asLDVjcyXYAIRkdQceIxawHzXcBi0PnIaQHeh3SC5hXzkPJxdSgCcgjhPvH6e45eIN/f18OLK3kcTsABEJ2TZO3j5buDvu9V+iFyFqbvA31WPi4Q2zvE9T33fTU5ynPoJZqJJD9kHQ7cT2XW3yq+EJbb+0F028vktfG5P6wFsV46QYwRBFNRt4/uthc1bjv9uQYO2Nil2Dr10C6g5WQBbOgcf0zRCFBP4GSlbN4pjOMdAGDsNRvT459fSDXm1M2nXjrBzHfi4Ix93IP3U9p1PpRX1JE0pEP6BvrBGuu4AaFOp9XOu9D4DzH3xxvt8/AEHlSX/I7+ql+5N2/G+Hkx+vadgDlCnYO5T2Lkv30S6/RtLEW+8Id8hxbbhcxs7dhZPZr4ckFOv4cd6TF+ZS8tO4gegi0GCS1Z2DkAXy3RcVLdeEsPiQwK+zrhe3SWqZyeJ6dONo4dEAeYiqS+Jw+9ppH4kdzwJbZhoBXNPl62QX7mKVUBXNneBDcz9hkTxx4aN8nwNiVQeL6BPsYDfjeLlK6SIihIrV63F/L5Z8MgVUhZs3bLCxs7VAnYq926Ucli66sMwc5R915w9ZGPmnvGm+JR2/KdIrU9JmT7De/QCT9Pv1D88IxT1DFvHSx7/E8bsVwDakzskVa/DsF/cbfPO6VFxDpYdIGfVj5kHs9L+XwCQU+kjG6nL4sxsoW4cctWcx22+C744gFwBt/mwcQUkIAv5c/Uo1Y4o/byWB8PMZfFnpgEIkwBySdSoaBCikK6ycli9Ul2MIMiRdXyXZMFIphB+8J0+Ra6xBnOqDf2AzVrJzm9IxDVuJbuoHdrSrBtJ1r6yrfNw2dpzvKwBzCkztxJmeglgbhEXWIs6DKCZvrcs52e5mmLxLaRWj/EzvT5yvNwi/HCqYy85QFv9OcIP9/DP2Y2dJo6TZuMtQl4+hjyMtOqHj9Z7GRdMO9n4VV8R6VPTCSohkKoM/E7H4j8Kx+uahFdOh8/TkVnjdiOvahACL2zwyn3MJK0Xj5kbbEAufMFuCljXic+U9ZKwEt/xKXt5es2Tfq8zErh0D9LTQRugC1zDhR2JWAtVJgU3mX7iNpey2AztCLvMifoiywf4rPSIwyyfibFemTmTO1Igick0SmrTMNwnAuZS3V9NS9mSlQQfYh9SUkxNVYLDA5t3LtfPAxAHm8GJrwAPmIK6DKpAsmDIMnXzEmatjFqO4ggADj1eZgBdJh1eBn7WCQA6rRBJRx41caLMBATqbS4n2QIt2UVSjVE5ld5DDTvkIE9aAGd65BAmyIKZU/CWQjraAHuit4n4PBXI6ZEMS5hjS67iSYsmKcqfnQqYUyCXwQk9maJgAyxNRjgAlWqSLLrlzJpITXS3+eCSg6hhwSOXg1cuD/+bgjZl5TTgoKDO9JqtM/M5BXIWPm9J8bWFHqxpwVKdQ11IGhJpPKnSlGApSQ6m6iQQNs5fCuMISoTjoaOWJC+GOpIEpOvYUGpSQmwMXQazXnGOgF4XZ7xxMHT45ZKYVIu9j0GfKpLyyAQpj0gSi38U8l+klAcCAEOTpCIoXl7GZ0lNWBLdg662TsEwpttSCUEUuwfT8wjzB2Nb6RoitV4R7CIDwAB/ORQKpwPssliIyCW9mglbnIB/M5y1Ehc6SO0pAg5g4SEeQiOZi5DE/fxMtLwaeTZRZ71g5MJgn7OZnfud5Yk/OAq4H7lxjwRQsB60dLWELlktftT3OBJicGT60IdqJT9K1u2wUp0lyX+0VVs8cj/Jlq+/kQ1Irps+qye7Gn4vO1h/2Evf4x1Cjj4wcwrmVGZNwwJWDHFVynuThfcC3XS28t5iZRfYysaueuUquJCo0LBDOK/DCEAbNTRlyP+l3C9Fui/j/78iwluqKW6uifL7HwCn4K4qgsSzsnX6elT7AIGK/wBzL5FPFdApmFPgpoycgjm9VTCn7Fy5yqrcV6BWB9b0VkGcyqo2aRUw9z8gjq9RsKfMXJUGHEid1bFz1cisCuAKAWn/A9y4X/CalVNAl8+ChIUZrlIKfMuuAgYpDi6jnkSPUtYhis+exAtzSArojSvES2c5yu4iJcFmgg95+ORyt66VlJXzJXHJLKRCTh6MJD/FiKysWwXSbJm20XMUMzdUxOxQIUGJEmZ3qmAQagF+L0ig1RCcUDCXMRPZdMp4BszHScakCXje2J9kl7WSjcxnGCmfLV0jTxbgAeKFYeZKOXP0BMnGZBmDBOuKYTlmxCTSsAfkCX04RVxhmPCxxcKcOVPee/y9hnIEee4RJbVeVJU8JvRw/dtWcuGbZnKjWQeqP9hfnb4YNhEpmZmTF5Qs/k50u4i0jpGAgZG6gBTeMEOnr+GAguaIArglkyZNhOHyg5VTz1oEn09fvgfJdqPEzVgnibNIl45fLt6kUR0IPdgD4Jy7DmeTdbDcJkH6EDbNBwk1jjduM8CtFH+ChTf7Ym6tyK5m/HDpSLARAENfSkY9xvHvYX/1MSDNmZCDD7KpP5KLJ3++Ajz7AdPk0QCqSSggdSLR6ov0GwYTF4m0GjJnPT4Gnkt4wxUm0Qm/ngPPcx48U7xHLiBoMVPu4CO6QljjMmGNc7BuF5v2lGstf5GrsHaXYfxsR6v+MIB95AAs3M56bWw+un2wdbsBedsAc1tJ7e7g/l7Yub2t+wPs+slWvHPrScOuBswta9BeFtdvK0vx3i3leywBFC4E0M1Hhp397c8yE7A9GbZuNGnX4YQghsLYDeZ2ACGIX2BVexGK6KEJV46uH9aTzu9/YQN0zf/xoTTBc/EjwO47klENAHVfU1nyFeDtC8qCv3rjA/ma40tYOk27qo/uA5i7D/+Gn04PyoPfB8B9AGD7iO65TwB3nwDqPiYUUe+vf7WBuR4ffSaHhwzlCnE9cfupcoPX3WNmadwAdN6UUIdyko9hcSSKEE4YTHEYtRZx9Mcls7eqNSUhndpJdO9ueEGZkoNBiuzejecxL8f+asIA0trDtRx4kpQDFp/SW1fDa1/BnHXWLG75XQC8lS5YJBYeK8CHomCuaBlpVipKLNT+KJgr5XeyDLa8FOmxDK+cHtada8W6m987wgJPMQ4/hZV7TjnrCy70bMwcF5EvuNB8RorVdjFJ1cQTVQt4X1GZ9QVvmk/vEoi6eUjKr7D6cp5eSQVwZ6kmoZKk+NRWSsV3wMzt52qdNLwT5b/255FReQ/y4k3WCx8PV811W4cFgDqVRGyyCMycArps3pRtgQjqLHLUS8eKgBFAmEKpsQGp1kg1SQ5JRWXmLLB1xdSV5OObySTNamSHNnnjWvEBzN1gSu148xaynxWHrfWbkIr7CeaYap1WPWUrEusOGPIdfSbLOgVyXGQt53YRgaUF/E4ubNePlCubkUizm9lC3sNizFGk9LMsQJzmZ3uQQfBDDIVf5cLx0chJth1Kr5n4gbbuw4ZySvwXryMoMV4cKE2N5r1INywTkKXyuSgsguVPogLCB1+S7rRqglDrSgyYz6N2weLxueyTVGvsuSixG3nP2XNZUtbjS5pGJ91MuvRWwpAsPyTBc7dL+NJ9krrtvCRsoPtr5kZ5wMWeLkoYsFwUX+eEdQdG6AqSIf1iqSQZ4xhfT7oNoKKLTGehlJ0z+wQiP4XbQF38Q5K1Dx4h5TGJBQung+91gM4cTDKTqSkTiUsjyUuTD8xUAGCE9YJMAJ0R03g65bwmPEfpsHXxKn3C8qZyEkwFWGVwmwXDoUsN6UilCt7UX5cDi6cgLhG/ZiQBnCC64nzY3w3i5xpFOjWe10Q63icztRL5EXTEcYKuA3HKytkkVU7MCuiUocukAsQaQ4I30pvJLf4dfK0JIJgbpZ1xAMtkinkBVFn4+rIBeeZ4QgB42/KTYdZSvCUPMKfBBk2oquSq93O0eiSZnrcUPbwlPwlZFV+dhh30yFd2TqVXE9JpMrIpALI8PVye5sZLZQagKTlESgByxfH+UsptSTwVI5QYG0gA50UHSFFyJOnXSFK2gDYvqkhgPjMD8eUlxCJtR1LErCwqNSKeTHyx/pDhBPCm7LnAJ4xi22RYqEhbeXQkJdKl/jFU1PjYugRNrHxUhyXQsxZsm3+LOXNb/GCHww9dlFR65pSdy2PftwC2Lp4AQ6wGGFCi8mFyU7AYJe49h39un7hyzgjhtRqPtzMZIKc1JRnItamnrksgSeq7c1fJjZkQBGpjQrZNO4GEjncu/dBZuh8PSTYe0lyOyJXswcLO2WnxL3aRGOqUglDd7Hi/u0jP5hHKufc3biK7qC3ZVf9bgnlNaFJoIof5Pb6Pd15l1qAVi6klWQeDzcWkKpFUuBXAzuUR4irg9VIMy1vnlatQRg5AXxbmKhUAuSqqYqoIolTCkFbD7FYD4KqYVKskvKNHGRcketRS5PyMdY4qQF4ZrLCF1+n/CeYUyOmhfjkFcwrkipA5SrkyVjCnt3ooOFP5VNm5OlBX97G+0dZJrXWfV2BXo6EIPVRaJZVayht1iZbqcShgyyG0oLcK7pSps+CVM/NxPm/qhRfUM0eqlSWJapKwz9hw/e0RcssDIvS6/EC/XAGJVCtMXTkSbBmeumIAWwmsWj7SatIy+s/mwpItnyMFsHU1eHaeIMdWw+JVIPmUY062bl8LmFvDgfyj3VfIIuV8bYWydpyAzEvYXp01RVKnUBI8cQx7lwC1aXRr8YMvU5/QIlrskVarSI4pQ1dA5DmTeS8D6b5QTp5eSFzZMGt/MKEjeABqj9Ewz9VEHpJn6NAZcpWk5TmG4J0IO4QwlO3fe7i4I6e4dMH/hkfGnY9d+o6gI266pC3bItWUJL7khV2A6TMKUBi1CGAIIIpA9owGHEUjp6ZTDVLG1XURre0RMzFBD5xmCy0kLd6Bh45kG2GFOK6wY6kKieLNNhwGLGLMfHx005gAGyDXkDBvwno5dRvHn7tA4vCw5ZFQNfPGbubqKJfDxBV8+hYKGdfit1m2R8L5e4TN3yQhBBgCZ62VAHrj/DCq+uDf0zWHWHwO6UguKew9RsFMRuK7i6a6JJL74fj79DnukwBzdNN5Tlhi89HZ00vniaQTMGaxOHFyu9ScgtTvKTkGkF1BXr0FILvJcYW/6zVA3S3Yu+sUGp/5iYTgt3joNAGLxLqf+pU9sHM7uL/99bGN2y0wdxsBbGsJWKyBlVsNmFsJmFtRv50s57ElHIsITyxUlo5jDjuu0wBz45FZRyOzjsZbNxqP3XBuB2kwAkDXF8buF/Zge3/SULp9+LW0Z/ev5Vsfws59ZKsqacLHjRTQwdDVQ16tT1HwN2y7NmD9QQHdFwC6T+ii0+qSj5Bj9fjw7wQl3njT1jv3MYDu8zepOIGV+wgw9wXy6rckXnt8/JnsGzBQAlatoZF8MuC2o9jB4Li3Yc8XNieU15MeAbSdByhb3AEpldqRJFKrWiIc0pFpr949qNDpK4m/MPlFzUkU+6s2MNe/ny3BbWRf2MwVbNkcGLmFS3ndw0wD5izTp0sRZdpFSBWFgLniRSRVV67CM7eGbkbdX6VHbiu7qzDgVVxolWODsALo9PetBIbOwm0lAYhawFzNhaPyAgb/Vxj9X7nC/Q0Tuvp1f8Pioe8rtXpxiF2jnPenctr5y+l2q7h2iGM/02b87p/faQNytmTrOewTp3cy74cN4+wusTJy/VSlDjf8Y650XHohpbqzhMBgdSFXzyqD6K0NyLnhSyUBacGnp/65HOTVbNi4TBJqCuTS+V7phCGyCUPkA/b0KjxXE7LIrXlUq+RST5DJ7JNxH6lz6o48J0+kM7EHJ4dmNjC3h4qDbRw7m3aUXT/3kb0EmPbAyu2g8mcdwaKVHMso6V4Me7yYqqAVnQbLSub51vI+sQVAt4+f5Yleg+Rk936AOF7rNNUrK3eXRKvD6CniNGEmRaYk4DftlpQt+8Rh/Gw514Ot5enIrjuOAegOUfNAlROypwWmPxAf7w0uMB/xe/gKzCETUlViRBI1nrkHO/KI92qAyhHA7gmKarcjyc5j/3LuDoldvB82fY08HLZAXCau4gR5SMKXH2BJYo3cG7tEPOdsJrjG19Fhl0ygKoyLwxguRjPvwyiRYjTYFiHwspFozaerzMJMVJ5XAD425rruPqDcF+buAaDPGfaKNGv0owcS/5jCWeal8piayg3yJVmpIA4QFOKPx0uTly5Ug1Br4sYihB97sSSgA2FNAugk1D3USC4KUmHOcmHTiinN1VBDDvKpHpmwHmmAvXh8dFF0EYbhlfTRfVcqRnRrVQGcHoWAMQV0GTymEmoarJyBxKIydBbYvwxAoQGAWIi/rjIZUIUvLYXvnazgkaJYIyflXD5XhMSZn8C/g1WGXJ6TF89Bv5yCOUuqAjqkWQIOJUZAFrcK5oyEHDJjkFiRXBXs5QPsLKmwcGmEF1iIKDQghxqDSLgGS04MgJe/p7JxVcZIKU0h3AAwKEsMkXKO5xmx8jInRWrSAGoJrDckRcDU8fdNjALUseQQj18uPkpqTQb5PTdLisPDqHFBEn3ACHwAFTNeJI2pIElhxSObOa9i3whJpkvu4dYD4khqNYfH8mHhMuw8pQag93uCSTIeUYcDeEvmtRdLx2Es58UoPJsGqkmKHOisw0unlSU2qZXkczaPx+6jKQGGzsRzkzgHZaISJWARCEByDUNyTUHKjyS8E0g9SdQhzn1YCYLw4LnQtWo/b5VE7QAvwPZZL93lwo+uN/yjhu0HJJguTveZWH1Q3EIXL5RgumQ9uHC9gzJxjsqSUy3ayGEYul31GspuZvT2NvpeTrRuI4/YWQ+k5SKadZdkQk7Z2L60zaOSIGcRCqWZZRrtsiwkYFWg6w76foJX0sLrxYrcX4q8Xg6AVyBXwVHJa6aS12IZFTFWEtPFyK0lMHHlsHXV0X5SGxtgA3glsMAK5v7/euZewKyp1FoJACvmBf//C+bK+AVQcKZvqHUMXDmPlSHF6qGyq35eP6dHna9OmTk9agF02gulsql64IoAbcV45PTWisRayUpELT1zZdSYKCNXcB7vnIYekFHNSKrKzNVQa/L8HhUFDCrblh+Y8So+eQQ55YRUs+daquEIqE4r6daivVsknU6rhMXT6YybT+hhFewcJ5N9lALvWINnjkb6DYQV6LkqoCahYCPsAa30pYC7EgzLJfhcrGuXIRNpvQJVCwC6dEIQWTOmSj7pFQvoXVmIfLZZzTrRNW2ulCK5Vi3m+82cL6GYkEP6DWfHdQ1zRZycTlyVP5VVu/rY5j/79eQdyQXMuCOh3GGSy74NU1rdB4k3015+1JcEwsiFMKAdwOKDA3urDp0HSAiTXEaqRiw7Ge4lzRpOSjUC8BQFkAuDbQsn7BAFoErmCruAoEIGvjUPJM/HlO+G42VLp0YgFXYuZclOMSzaKYl45wxzeaNdsFUy5myQMORYBxi6W817sxDRR+zaDxcv2LkoPDC5sHBmouBGIuIpgMVkzM2p7DmmsoOXTLFoOmAvl86fbACffj52xS6JwNsQRIFjCO3byXgazFxZFRDcMOJtSMcUnQEzkExPVSRAT8eQH2syl9UHj0lLYfo0ADFR7H+ZIn4jNYk7V+6QvL3QBFkaUHeN8IMCOb1/HvbtEgDuVttBchsp9kqrAXK6SU85ikfuMMehH3pyRdWTKyqCEd91RYLtLDs4tjXqjMm1E43e7WUDAG59/fay9mvWJL5uK6sU0AHsFrH9uhDAvZBuurk6AYYcPhEANxY2bhSgbQQATlm6IRwD6aDT+pIB3Pb9iJQrreHtqSdpBZhroWCOEuEm9BU1gqVrQNihPhJrwzeY/XrjE46PpP5/w87B1H0OyPsU2dUG6AhMfPQ3WDrk1g91FYLbL958W+r9E6kWhu5z/HINONq89U/8Vj3Em9JeRwI4F5Dcbv3YVpyadwbM9ZRwJuEUzPmy+evbupMEt0dSRWpNotQ6oVdPG6CLA8wlwMrF8XFMzx4Sq0AOsKerEWmYfdO5WjWO1B1WQg+ELCp4/ZfgH9UQhHnyNMmbNoMLnZm2AETZSgDcOkAaAYgKOhprtiOlYmmo3bsVuwPWhh2wdIQhyvaym8ptOZJkNeGHai7ifgOs/c77xe+Uhr8kQf8vdzv5FyflZ3R/PSFEVYPftoL3qFJAUwlt/aUEG0pIsZZc3GVj5hTIlQLqaqgrqWTaq/AUe4mAulLA2AvqICp9eENn17LUl64uKioy8csVAOLK8CxZMSLn43EpUIAHoFPpNV/XIDTsgAdGu+dyqSzJwdScx30LqxDF+Ow02ZqnQQgYnAJSj/mXYLBQCpK28Xu1dJHYjxjOlX5nOd36ZznRvI0c+AHmmDLwvS26MSc0UI6S7j4CS76733TZ0GuSrOwxXpbjn1tGynwF7NwaWPP1HfvLevrothOMOszP8wzvE8epn9lDwu4w4P0+KzTuSKveWkcybb64c8St3UpSbzuvidlyfcAECaaf0gKDUUgJawGsXC4e3DB+By9R0n2CXkl33pMKr2OivwKDhHcukaLWWNKnGZx4ax04mdzzkhi2XD0JQPgRgHAau0IudSepPpXuyx2YzvdcISSxT5ynrhUPQJzvkl2SSPI179QDTqZn5DaM/UUuHL23YKfh5G7BX6V7rGF0k2kfmQ63J5NoTbiL1+kx5n32VxMeaVkw7JcbhcIAugRHQBIBiCzAnDkUoz5gLotetHzkwNwQP8AbsqSPqyQx+5bIIkQ6e77JlAnHOsDKMfWVG6xJVORYLc1VMIffrYiTqIn1gxSYtUR8mUkcyRT9ZiPFFnLCNeGxUwZOwZuGGNJg19JIH+qRiJ8yA8YtE4CWBljL4ESbZws7kOLlvh4pMH1JMIHJAD4t59X0aBqJxQytOeG+Qb8WKVdrQkxRMI1RyLoqpQLm6oBcWRaFwlo/Eo9HENk1M5a/fxwMH546ZekUyOmRhz/OzJGXgFwZxxENYIR9q0iPAJixs8q/tTgG1i4OsIekWkbg4Xl6rPyemSzPMhKlKjVWrLByxYC5SlOK/FFslmc5Gcx8hfH/ikcuEJYxkJSyE2Dc2ZOEZYhtuSP04k3xOHJOwpFR1QepO7whrHxEX0Nuhn01UlFjQUo1uwWz1UuClkqcp35x8kdgipTZBUg8sn4iTF3BQy9JJe0cS7LaTAo6m+5Cw9nbSK6E8B7AMCLVF+HlrL2Nn46uw0AYOjfOMREQDPlXHWHG8JrB7GWxEpHBZFgK83UhWw5JKIcBe4EJKTZt/1lJ3c3v6L7jWCEITGzdyQUIgSE6ZD0mT2KBaBoKEVviffvJ9W495DLTeSeatZSjPzWTk/wOX+VC9/HoUfjvpks4heiJqHgZKISF4JcK2kFKaf8oBgcVQZBpf2UOVg0TgaosUvPqdysi/GDh9WTR7VUuDIojqI1B+i+B0S3Cd2nR6hECD0UAutIwT5v0qocCPZVZFczp7X9Wk/CHKpDTQz1zddLqq5oRJrNg62yPvQZstpSqBiQAcSW8qdYdpTB6dT46BXZ635ZkBcw9IcWqfjll5Yp4wy4GsL2ST5EluF8CA1dNyXAFJcPl2kvH4xYAXTbUpRkGrvgiV5GXmPQCxOkma8VlqlGQWktOH5MaHn92BRn4LMlX5jSK8b1ZkUpzYOPSAXLmTTAFdFlVYrTW2/wty8VE35VxBfUbbESamRfK5yjCz1OMJJu/Rtvql0oJYK5iHW32KxdL7vyZNoYuezZt95gei9lpLYSJ0DqGVFYfMpBWzeyyWlVimrNIYqgqyZi+UF4ePC8vuOIohUmrIg36hBdhDf6zZ1zt5vEi9OhFwpOOqbtIqve5wr6Paf0xbe+uSCn+zPtEMdEV8Atj90iwXn1GSdiYObBqyxhUXyzBHGHTVkn4NIIHHBGAuRg6eBJX7sEvSG0AvW7XkW5us4saxOc1bZq6ar9k4GHJWX9Uslbsp2yYKhfSp/krdksoYM6Nwl4nPGWOnUaIQ4cR4tJ7Mh11yykeZjAcMBjDtE/QvA0Swp8Th7HZAIhL5chiRsWCh6+Yq6X8A8gyXDmlMXocs3Yv6SOYuLV7GD8+zi/QKcngCisPv04xV1mFbPBl8n8TzfO8qWlxmbpU3FmC8EByfUii9j5GcDcqTdzptbsJ63YWcKbg7TJeuRvIpTbZFbZOQd41GDp9zlV8cedh7k7ikTuGtHqkMYxI455y+Lse9NN1lwMcewF1euxWpq5hR+LmHZG+Osimeh1kQz2AHSzdmgbtZBly7ZIGP1Np0pa5FzrrYOdmkHqdCJs6FjA38v1vqTFpRECikQxCMh/w7jcygMf6fMCOK11znQhCtPvnJ9KanqLm3P741sfy/ZsfEobAPwdwa/iXD6XRXz6SRv8FW/dfgDnmvNRHp2DuEyRXrTD5GMn1Y6TXjxld1+LhL5Be6wPmvkJ+/QKJVcFcC5i7TT1gdzcifc1fIrfwUF2nE+lhk7biTv1FYPteEsDhA1vnh1E+mDWB6C49KbwGsCH/vfLO9aTAWkMRyKuEIxTMJQLmUgFz6YC5VGTclEFDJQM/aD4+E021FsLKaU1JJi3oxvGUaY/FhjBrHoXBy6ViLanVzZtYTyHgQFK8ZtcWeQJTVYv0WIa0WqpgjosrC2GICk2yXiT4wAXe77xPvNSAA2+KvzveBcgpmCOAo7ODgLknXP1Wq2oAaCq5xAUcyw9FgDjrBVZdAHQVlwg/XMRSQaq08jzdcmf2YOcg3Q7D8pwagApfmtgZKFcwZ3aji4ouuRwXvC10jpXYwNxNyaFTLgtZNZNaAQ1IFADainhOMZ+zKNjD2Ky3Flde7/YXScjC3N08SXP9YWRWPMB4/pKxcwQtg63CmnGxa1c5Ror17M/t5Hxb6nX4Pd+PxLqvZQ85gIx6jLqek1ywHBm+QLZzAbWaYNIKmLoV3cfIKgVzsHOrKRNf37qH7IKhO8Rs15FOfWU/wHzbd83lOLK60zhOLEvXSvgKbAuk9nwIZcWu2sKF1WY6tubIHbotwykTL4PlKIHdzwXQxRGCcKer8jyrK7dh0ZWFe+KE5MacUjC/p9EUsSZT9pvGydX6CBP9TWfxWbNPHk5egXy6SW4MnQM7OFai11MPc5XlgTMP8SUdF8+F1OPwXhO3g+QqO6+ZsHlJBKlcuHC7B/vnt+MEzBzsA8nHXGdfibttJ0lUk2SwGBB57Q5D91oREo6sFMeJDeaKGoyCYMbcAXBZfjBy9J7lsvqgR54CONYKsoJYo/BH3sQ7lx3IfJiCPBi7bIBeThDMXQisRmyI1KRGS3lSmE3+rGPScqmBUKlUk6gJuuWKRGryd5IiJLCKFAz9sFtmTrrKwsUC7iMB8HH006nPLRk/lO6pKiOXCphLJVBhIkFrhOUzcsI1wMTFws7Ew/al8xzdQVVAlwuo0rLeDOa8kjg5J3KkM+llJNlqomcuL4nErBYBp8AAcljSKRPmyEvGJ5eIxMttfgqJWIMn1STKxLGEATtXgE+uGI9cUWoQnjo+juPxhCDbFmsefXIqqVoBcZnUXSTToxfO+TmcYGKi/V2kZgBEVJCUJkWJNQFmLjFaSlIo+uX/OMyeKa67twDLsEcxbLHSOZfNpFcZG6wFzHZ5Hj0nN9ZsE8+DKDgUBOcy36aATuVVTbP6HLssfpAaUbyWzHTK1QQmSA1TcBVOePBuukkItVaOq/G0kYBOp8ImG8CXRxG1LkIU3KZr7467xCGphm89LnmwxKVXCAOcpWiY2qzIbScpD8Zy4RAov3tGSTpTdbEANzNSb+1jf/ALFwZHkchJUifvv0hw4oTEbT4IS30YQHdM0nfhAeU96wFsmwt1TCEL5onfDCxBhMDu9QPQde8OS9eONHpbuUTp9x02rh3HjsFDOklCVy+ReJS8VEikHNTEIp0zhZ0r5/+2kgLrMjoJ82HmTDC9WTD9mmKtgNUt4WddiORq4bVTBPgv4nVQzOtCDysAv4QLDmXoSnhtKpAr15+dgj1eU8W8tpSh+w8wp2DtKQhS2TlNriqIq4WBq6sr0cf0OVpFoiBNQw561AG2utuKO/TCAfps8uprb12NPh+55LkOYtNXV4F37lXdCEzaayCnKVUznXF1jymo06NcE64wbgrkSgFv1ovIv+e5fxEQeR4QSOFvMT1xlRcoF70M2DwDy3f0IDIr3hnto8Ofk7l+MX44ZoNg5SqoQijDbF24baVkr10kWZSYWmDkCtYtodCUTjk9SLDmwsaZ2WpVMFcNhVqxls452Dkj3rnMmbAQ6OTFbCwWzJ0nGRMmS9Kw0ZJESjBtzARJGsXMF765/AWr+Dr675SRgqkqwERciam4iqi/9Rht8gCeJACRPczcTdJsd2FSbjZpLdcZ9X3wU3txaNEJD11fiR04TqIHTpBAtlj9kUkCWIrwZ4fVZ9Ak8RnO8gLhgQjeWKMJHCQhV2YAsLJhzHKQMjQRaodPzR7/mSZN4wk/6KEeu5wNyNibYD/phivZzC8Hb7KByL4+FPqGcVKJIqkaSELNq/8M8R4xD+C4HPZvjQRyeNH146fSKX9WOv8uE/65LBrjzfQBFSLRWJB4FdQpC5exm+bujQclcsM+ouF4dTiS9+JX4KqrBHNrxVU7WJT7+B8BdfsZuN50SAIXbWJ6ZYU4sQbhqB48ionvUtdwQhOryKGnqSFRqfU6lSxXqBY5z+rDeWRUlV6v4ZtTMHcJf91ZnnMCMHf8u25yHEB3AnbuOIzd8R+pM1HmjuOwBiZ4zl5Yut3K2DXk5NigA/Hzjq8kWAqGV+KZW42vbs2PnWUFydeFgLqZALqpyK0TkVjHIbmOhKEbApgb9E4DGcDR5z1WI95ny5WjM2sQ7d79gu65z6Q5MuuPsHONYesaMeHV+K+Au79+It//N+wc9+v99UMbO1fHzH2i6xC21Cu7rhxfcP/zN5gHA7x9Rrr1S6pLdOKrJY9thWWL271XDFt2iAcm+EdIrA8Ac44wdO7MRHm16CJeMDgBpCGD23SWyA6ANuTW6E6dmZHD24lPLrpbFya+OksUfpFYW0Cij6SwL5wGiEsbQqWJgjla0/NYfLBOn8X6wxS65saKccw4SadzLpnJMO2Zy6eIs3TVKqnauEFqt22W6u1UBNHhWI0cUctcntoZSin1LmO/1MJRdfqAPL3CJjKWit8BbL9TCvwbYO43mLk/XB7ajqcwdTXMAtbo+wNgroIKABuYO7fbBuZUZtU0aw2dczVXuFUwx6SS5bSCOSRYggk1NO6XeN9mUoerZo4c58s2MJcJeMuHnbOw22nGN5fNxyZAWgYyqoK6fK6qLYC5ImTZQgBcrvaE2QPgSLWa7tInpYsQeOcyrxyVEvwyJRQaGwCuoVwIOtFPefznNkzR/SAnSbKe+7kjcmtHOUD4YV+rXrKnbT85QFH3scGz5TihpD2Ucq/rO1WWI7OuBCitBdBtQG5d27YvW5HdZRdS617Y1j2tuiDTtiXk00bOU33kNHEmF05YHDB4e7D84QWYi1q5iZPUehuYc5qwUBKpcChSYzm9cnEEqmKpjojm5OlL8W8oycD8606UCMOOnbsjocd4j2IY3UIqMA1mJZS6h6A9p209dEYYkfRjtySE3rkkdlwzj90mLXhFfOmm9MZCEkfPZAqSrO+aA+K2FCWARGyFPSd//HnhXPj57TwpcYDEfBKNFQEAA49AAACsEf4rA8XBJhif0pBI/EFRDJGTePRGgmW2ywbiYIa09yzdGwDGkR2M386PdChAJN0XuTSImo1o5MIYmKjIENvGaBlSYWlsOBJskOSH+cHIedD7hlQJ85GPdJWLlJWp1SIwcSaVW9WXhORpAcwV4mNTVs5EYCEOf2UAfYN6RBOW0XoPE4EF3VXNAMClAOQMGN3T+T51t5mkXfXztj1UvHM6oaVgzgxLVpQSKnmED7KQW00c2Sq1AsBy8cwVIJXWgbcs2DgFcfkGGEiOwjTYNSP/TiPAjduSTABYNrUhMHdFeOWqzbG2Qzvl8vBiKROoQLKQP/+ZMU4KwrwlGNnZhT5WR+wAjgR1vFhTimNqMw/gWxJHUXBEsCR6sdzhyJSbPaXLHuzDRuC1iyW5ys/ASCglk7RxjpuPpCOTKxsXfxNGFdk8n5+l7rFGUE6d6wpjqGsfDz0k5podF1Ch8kd8jjwLMRAespOIw8idZ+6LP4Ds1Nh5ck7nKmHoavDd1XhGkApFYuRryh75SAA9hj6QFbmnueg6g8fuEOeZC/TsXWWbl3NOOIHAGDoOjWcpf8aXWQAoLGPlpBa2r+Y+YYMbFO7ecANfAKCYEEvZcUT8mLzzmsXCEeEHh1EjCfRMxvozX0Lmz4HpHi/3Wce51rObnKZW6Bhp9LPMIN6kvsmeJR0fSJ6YTavxk26VVJh4IzgmF1xTCNYpo8C6Bla4lkRqGa8Hnd8q4mLgSZyf/GYIlRp8klYbK8drnZS07YCZLWWVo4zXSDkey1IAnQYj9L4+piDPCourRylM7n+AOfXDKYBTz5yCuP8N5uoSrpUAMgVoCuJUaq2rIPkVY7LWlejHtbrpagN71/7n889UlqVE+DdoR31z1vCDeuCUfStng7WYTVYFcnnozZpWLSHwUK07rsx/vQJ7GoDg73eTsmEYudJL5ygMRmK5ACgEzFlPHccXA8t3mjf2E8iux/CLEYqwws5lU1Rq/P/YeuvwKg80/3t3dnZ8Z8c7M9WpewstUuoGRerFChQo7u7u7u5OIIFAAnF39+Qkx92SE8XbTu/3cx/a/e31zv7xXCdGEuCc5/k+X4VxcwHmArAAQdJzgXVUjqycg4cOORSp1TVvCv618WKZNEpMdMqZJxKYoCzYPgUZFUDXRI2JHs5Jo0mgfikNlAfb2WHzoKs7AXNG5KUqmIpy3Wnt94nkUfuQSyO7lxNo4+wVUsAJtBQptJUh6+9PJ8rt4/GUG9N9BAjKZLf0CGDkAAPvZ7nInn6ms5x7rovE0RWVSp9Uus5+vdJLUthqTelCTx3TX+lsuKbA0KUA6tI/RD6lDFgnvCoAbmbAlY8TZQsn2Wv8jBAvEjOsmzJyBmRRI6CtHDBXCrtm4CTrRDo1A+xsnHzNVIIUIHPmUNhbCXCr+4r5oc8pVfxkQnh79Uqf4ZIAuErHB5fF36eI+TATP8uHXBzghRjAX+MFxNn4mJHaFRO+QAcTQVb69JSJq169E38Drd+YU0tXkgLkfY2KG/A2mDC5NkGh3+RFF8AnUYUEk8Y0WRzsnAYprhKYOIyEugVwtZ1Awm565fYTgDhBUOMoaw+H6Og6iC9OwdwR2Lpj1J+od+7Ac+/JTkDedsDcDsDczifelp1PaTfd+7L7uZ6yi2PbMxjJAXcbH2fnUtm6R16TlY+8KisBjkthAecTjJjDz5wPYFxI8nge/18zeHsiHrpxSK+jdfeVibChgLv+f36CXrq7oK4nzNx7f3yQxYiH5C2G0l/9wwPyMoDuRY5n6KB76td/IuH6F3mSSpOnOZ6i0uTxn90Tll3DUivs3J/VPweY+wvHPdpPp+lXBXP0Ht1DEEI3W+9j+eEhwNwzvD+tW3fJpiLEsGKt5A4jMk+v4aUXCEI8+ZJceqwzE3FdJfnFHpJNT1k2hcJ5L/WQ3E5dJRvZQDdaFdCV0z1XhqxQDJgrItFV+tbbUoV3pJbyawPdiXV01BmpPnH0/5JFiKHhUIRpAPU8gDkjzFwdh0El17HjxD+dqa55c6WVMu7Q4vkSWDxXmijkboaxasI716j+OTrmvBytpFhvkHi/xs3ej2DuViQJVkbT73BSvHMZmY+G/5bjpOiRYVtQBZpPcGNHt5sPZs4HK6cBiDYSra1aT0IVSdv+9RQHr0NmXYXMCuAjnNCSwEYiEqsHIOeKP4rHh345PHIWmDcXPVBewJz65lR2tQPeFMiZAXtOpFgvIE89dnaAXoOmWQleGDUdC6Dz0FOnvjkXIYgQ50idK7RjD6lfg6+M5Pt+mLn1Tz4tu/m33t0JIAfA3vQCSyb45VZQKbSMlPda2LitvN7WccxDbp3x9iC65QbJIli75e8MIO3alyqdd2QVqdZV7LiufIaS7Ge7UEfCJF+vTySawvLEMZPkwhAqFqgmucxzIAemLnMcJd9fjJQUqh2ssBUewFwtHt5CylUb6POyYf+oR3I10S1Xt+cMxvNjUrWf+hAAXB2bmvV0h5Ufw8x/kI43ZKtSPm/CaxeKTJUbsCodFzLEQm1RHTerlVxQM7mgZiN51e7iffxQCSgQKdQx2XR389glSQQ4nmcCLGUj82LHovj3ZSIKz5XhAmEC+ubM1F1UnYuWgmOnJf8Ykl0Echl7rDrj5cgC2AHoDAmAhxg63ABzDpYKFNAZYecs2SmANZi8HGo00pmbIoVpx0fnKaA+g8OaqXIqdSd46szKfFQgXZZn0fnG0gQSlo2LqZ3KEScXVg8gy0H1iMqqlfidapBUy2DjcnhOZHOU8VyxYmJ30hNnpKtNwZseCuoakM/07Ur6EU0wL24u4Fr/Ycf71KAsICCyDkCn0mo9F29nJaCzFq8a3jp7BYBVwRz1IkEz3jYLPsL6u8BOQZyydK5aLu4W/RwyKY9NtlxpcQJYkWJtFfjn6jJh6mA9S/n78ve0wOzYNR1Jj1xbTRGewAsSiXp1lpuqLK7H9cjR9gS8WDCaXuRqB4C3jn8nBXMlV0nxXrnIv02WtJtqJVRFhxypYgN1Mc4UliKS+P9nqcObko1VoYAbIYIeJFcVxOn6g/1qurRkl0l7XjXp1lIqSiphwYukFkCVS9WV8UiMNEcTtOBachzr0Clu5rPpYHVGJQGGCGtQNh0E0F2Py2U1Ckma60zNelZMuM7p1JyX+bng0VhSrYflwph5Eo21R+XWW1dzYfNipZAbhzw8dSaetw5UMfV++vgzXp7zJUxeXvrya4lkMScd20g6HuC0r4bh4R4hWYC5FGxV0Wwpn+/bG2kVUuClF9lT7iJH3n9LIj7uyyYrQUcIn1pu3Az49RsAxEYURRu2MS/nrlbAXAfsmu6w+ng+aPjhBusb3xkKpAPp2wvQd/H8UJm1CbAfQvJX4BaCtW3m7R+Bnb6vYC4AmFMQp6xcgOfYv4A5HyfFxtNovRGwWxxNZ7VfjoO3W0iMtUbqlNddEPdjPUkHAO2abrVCJ97gl77OXmI7d86tZ48ywaNgj7Z2tvJu8tjBx68hkeimYnsE6xCEGUKAtaZjNCPvpyEZGdVJf5zvkFaYELY4qiccPk4NiZ3PBfhYB3usHaePM99DLQqSahPsnG8X5koWHWybuPvGO+fna5uRXq8D+NqQXF0wAPVIp2b1xuGH82K29q7GcE3PlRPp1T53ojhmjxfzJMbrh38hpQM/ksohn4l14gixk4K1T6QoFRDnmwYLNwlJdST+O/xBFszeNkbFbchMZko7tVm/kuHeSi50Raw9FALsLNwZWziJpn4C2EPGuHM0RiQ6W/55IVs6DnHngn8k6eORsusfnNwfeF7Oq8T67MsS9cxLktxV04fvSipJxKucsOPxPaUD6DJf7Ss5BCIKPhhAZ90QKfx0mBR9MUrKv5rKVivTW8idTdypXOOO5VvuVO5wtEFDN/Pkbd6JmXQdsyZIrMVazotvzojMWj+ZMfBp7MnhbakmGFFBt1t5/4kAOczTAyZLKSnV5H50wvUaIHGfDid5OkNKZvDvim/Pj0zTzvzPdfqjrnFHH8RjUzZ3naSxTFEwfblUc1I3AuYMDCHXIDfrUUZcvGTFFslbxAj13FWSxvcqhK1zUiZ68yypHb6PEUCYzQtSvXMJAN6Lfb+So936yW4k1X0c+2HcDjyFjwEApyBuP564w3j8jiCzKpg7wabrcY4DdMhpqfBuwNquJ94My67bYeO28riNj+/Ad7eDr99GX90WQh+b+J4bkHDXItuuIRyxHDZuIWXMc0myzoOdWwQrt4g+v7k8TmdJYqpKrwC68PYrHXXD7nlaBv2RsuE/PC7vM+31/u+RXP/yqPTkeIuqmVdg67r+7n556ff3yQv/BYhj+utpFiOe/c29ALy/yxO8/7AGIX7yW7nvP0i5AuoU2GnK9W+EIv7G1Ndff/pb+SvzX39Ddr0fL92D+OYehJ17GKn1i/se4GRGYGX+MlhUpt0+I0CCt+riUzC91GBcgcFJfrarpL3QVbKoLsnhyHrhJUl//kXJebkLc3Jsu7IlXP3OO1LxBj66196QsrffkeqevZit6y21H/SRBtg5E11MZrZa7bBwNtg4c38mwzgaOAxMfBnxm9ixIniZ8QpSS9KMZy6IBzXAXnKQ5Hi4lJvDh3dO7RB+qoXa8NFeh4nvwA93Gxb/FueMG5H0y11SIHee80hEeNM5yNc0MZkVYmMzRJI0SErVu3sFReJ44vavYgVijTSy9OCHrWvcS7qMIIJ3H2XjBzYg1eyUEIAslEJvXBp3yQkn74I5whCOeCpJCES4+ZiPhGsTcmwwGSsE6VcFbQ2ANidf59PQRPxxeukAdJF7KT4liIW3rpXOsHZO1l72PT3YS7yATg99mP69hCWWLpYzsJs7nu8kR2BCj/Z4hzQc4RzsFVtffl/WcVOylOfuMnrm1hP6WYd0uajnVwC5ATLvnS9k6fsDZNW7X8iKV/vIYgDgCvrp1sPKbYJh3UGv3BESrRcJXcUNH4tNYbSc+nignPpokFzF5pE/dYFkjJ0uFz4HzI2nBBy/UACgVg0jV8LNlQkwV0MHVz1MXHMUF3AucIV8jYUtVS+MXANAruQIPjIYFwtFrwYmwJShS6GY1YJJ/TblsO1cNIP82RsJRXI7uVSqdp6RS9ORy5btYuaLomBSsRdh/isBdw2HLspZglsX5zHHBCtfBlNTTKK1OoJJLsBjJf1gllhYN0BA5v7jksT8WE0UdR50mdlTqa2gtNaenkYhMGDpKn4xZFYttdUghK84D9CWE94TreZz5ZdhyAB7RqRZYwZpS1YirLkZYfmwsbqIBCkgiQCAryoPQAaDRWLQTLeXslhW2DonhnMbdRD1+JeqqTaph9myAe4UrNUydG7RIATGdX2sgXEpp+LEAPAz0yFn0R45Bu2rAID1XHiVjTPhfdJDAZ2ZC3Y5sm6+yrp49cxcuB1IoRZYNLNWl1QqcEuXAEAu5MwXn5nEqxGGywibB7BzkmD187bfxN9HH3/4uK1SJVoCEkX00JUBTknLOvl7efHF+emP8yMz+4tJkrKUEUtg8CzrSIarF+Xbhhr5xlgnbXTK2WA2q9i6NSBRe/m3MuVnSDVA2QBgtlNV4sI7Z04HdKfCCtI3Fyoo4f+HbrqYuzNt1RpsidXUpX6c/w8SrFVUkVTxcU8yCdkrWZLEc+wqjHA5NxCNsbnSngAIPBUrRXg063iOhZcgeG7YkeJtyK1muuc8pJ/bKCI2UqWjvXOlMMTlHEWLtkgprF4FPvFsgjyXUY2yIS/cADY//jrdGU7nhiKb8F0GyxHpMHsFlNuX00mXP2s5rBzXGUq2c8ZOguxgepIKpoRB/QF2Qwn0DZfkYVR+DfhUzvXpydTkK7KnO1IrHuMz/XpLDKx7Due5SpSHeqZCzbshSMgBWAhz2rGWBQhvNSGfezg/OFPYV6V6pgUZvV0LrKkjseHTtXK4SLk2cRMR4maiEcm1iedZ6If39WN6BGF3AwC/RgBhEKk2wHPtX8Ccn+i1n11BP9FrPQL6dvhjgLyzMD0U4HVcOBpOsupxV2Ll0GkujtazsHkczae5Iz2Fn+7MUShNOufOwcTx8UaYNv2cvt9xHvqUz7WePgago+cJ6dS1D1btCADtOEDtBNUoxw6SZFWQx3D7HkAeDF4bX9+mYA52Tn1zQf6cB1auYe0qZj1Ir+rEl/rnkFxvH6NIFAAY4snq4s7DidnaRwWCewXBB1g6Gz45CyDOjp/OFQZzw6Vi6CeAow+k5LMPpHbYp3TCcYEaNVhsY4eJG0DnAKWbKVA1MVdkxuhtxuhtYmRc9yirtVm/N6xF34+lgomvyo+Z4PpiqBR8MlgKhowXN16x7xmzlks5HHny7clE8a3az4j9SDkAWDj8cGe5yMk5ClYu6qlOcoUx7WQutClcdBO5805HUsnBM5feHXbu1d6Sz6xPxad49diaqx40BgA6Saq5ozHPgplbQ8ffDrYreSK3H+COBTq6ZR/9TwDI0BZmbOZvI50KgKJypHwUKxGYmOsnkrojEFFLwrUKf1zZZ+OkmN64akIIFTB/af2+ZNd1oKT0H0m33GypW8TeJIxaE70917nz+SeehO/w0wTwKaRPWiRnPmfZYeQMKVywkV095Bbk1yqi5wZ8cgY6gKqJhxeTLFIwFz9+Lg3aJGuRooNQ4ze4wwpswXjNC05TrdH8G0VRrRJF791pyoYPIZ+qZ+4AgOwgIG0/0unuh18Nv32UzymYUyB3rGtv2df5PdnNtJf2222HoduGr24bQHArrN42tlu3U9S6kwvpDkDftucpHw4DurvzYOsAcquYWFr6aBf2+jrLgn90kkV0zi1+vJvM5XEmNSXTYeSmcEy4l246tl9H/OVpGfanJ+XLPz0lfXXb9Q/IrixG9Prjw/I2wC48//WHh+SVPzwoL/32XgqF/waQ+7s8/9/3ynMcT/5Gwdwf5L5/+7Xc/+8UDAPo7icUodUlf/sPZsB+woGn7i8/gaUD0N2P7PoAgYgH2Gt9kFTrW7/8jWxk4ill0gzk9HnUz0yRtJ4wNkj20Uj4V59WMPeypDzbWTKe7yLZPL8yn39JUjH2ZsIYqcxazrxXBUcZbxfiDSnDT1etIYgfjjpASb166Hr3FtOHH4qZFRTT58rMsf1KYbFhYH+xcDerrxfPVKwKs6dLE3eujYtmUktCDyPSahNSa4CqIK8eVAD5t7LWQK9kC3651uOkWLlJvMWN363oCBYgosLH9agznFtgx2DuA0e2AOgIPgHmGg9tBDCtoapIk6xr8cytB9RRQ7J7Lcw9DP3ejVg17oI5OysNARi2VnxO7dnReOZomAfMmWIOih2A5ojnzv0qgA32rol5HX3UoEPNqW0U3O4iFMHEIT67ANNIXvY03QBAjwYnSKi1cDFv0VZ/OshseIdt/J4Obig9WD+sa1aFvTe7X8Q4zY3a2bd6y67OPM+efkW2wSxv5Hm4nBuJJXTNraH/cDWhn0VvD5Z59DEuZK95KccKbBbLurwrS7ixW/lsd1nzdBfZjPfx0Ju96MUawLYkfZKAuWTqSK4Mpch7AD2OlI0XTVvE9uQsLlaTpGLBelYxYDgP4/uCkUjhc0Ww5Hn0zlXiJ3IcZVmBG7Q6il7dFzhHMbdVD8gyntPU6dUwM1eEPFtJKr8SidTERdZJGtV7IUU6kjDLX85mAYOvP4TEiHeuCGXARJjCcIAUK1684AW+H8GKGKwUubAkdv6cIxbvlqYVYV8q6BZL33lcSk5EsUtZLO7kHMIQyIsJVGdkFCC1IrMmp9E/hy/uMssFCfSp5SD76XYosquHHVErIKMQb1dFLBUjgJIWWKRAeRGAjEoTmCYfHrCbdqO0W2opx80BVBEYKIXNwkOmlRy2Qnx4HC79GI9m5FcLhxWQ5wSE+QF/Ye8Z9REO2BILgQiVVssoltYlBV1yMOezysBMl5bymjTtiqFdB+xrKYRVlsxNktQJI2gC0FURgqjEu9egYI/vaUBSMyPr2mHmbHjmbIA2l4Ye8MWZq+LE05AWllQdVJE4qB9x1gCwmPgyl8HwFeG505UIwJypBEAKYPDW5EpTbYG4S9hiJfhhzwNkleeHfXFFvMYSuc5WUzvSiHTaVE6FCPUjhRdhYa9iskeaVibOhkxtgPGsp0S4Bv+hC7k6VFNBUXI+oI55rwxWHUgi1/CcMV4iGMH/pY2lB2cqoI+dXR//l0aAXj4Fvkb+v20JuVKI/FmD7BlKZfKL60cpbHENtSSNiblyM6+Sx5wwoKvmuVZGACeX52kJ1V6NPEf1qIYYKKaqK38JXYaEetIgTIpoS8gn9HcZi040fvESZiW9PBf9PCdtkBrVaw7xsV3Mz6kFYr/U4p8rwzdXMIvN8Umz6E2cJrVzaISYgCKEzzULMJc7ZgRqFDvXgz6T2P6f4JXjetKV0u+XUdP69JKk4SOkeBbrDyuWsUaBB50wphPlwAU+cuL7daFYevBKOjnn6OHgvOLkRlGn5Gy8rdNyFibcvEy7aedcE4CtkedMiNCNHvq2Hk3cHOhjkOeYlg43qu+OwuF/AXNN9KEEAXA+PCg+9gW9GIvdRP497Az6Ye308y0Rd3vjNAQRnvLCNKnrDbq7enfJAZAFaGtUxo1HBXX6tgKxwDGA2g+AToGeArtmTsxNJ4jtIqO69lM/clzDEoDAs/hiOJpPUh0AIHPxec9hUrOAvBbAXNMxPn4QTwrMnGf3TjbX1iPjIfkB6BybNrDRShP8Ppg8ZNhmKM9GakqCdM/5qENw4JUzzp0gtVNJp1JboqycD7+cY8YYqft6ICxUPykOA7peUjUQb9CwL8Q6aqg4xioTp0BuGABuuJgBcVbAnJlUX63uXfb9XBrwzBn7fRwGdLUffSG57/SWq8il2Z/hn+PkdRuviJxLFYnMhDWj9BGvyVWkkwMwO8ceAczBzMVgZo59oZtcee4lSeBim6EyWPd3SBl+KGXIq1nde5JGfBvptacU9mIMne9d3f9rKWDbNZ1ZrwLmdIyzNwGG6AvcT3P5Xrbftp4W//YIadkdBSt5VGonr5fCYZR+DqKPjhqBkqFMDpFMqwbcVfLnKwaQzPl8gpRRDVJG31vRp6MkHY9eCkGMbIBjOft2DYA5+1peKJhZ2xlKlotpIvHQ/BhV06YvleP9x8iFr9nPY2alhvBHFd65um1IWUiodlgBK4PeytIV8EJKoNH7JF69KH5WJTuPbdsYUt97ETmclnA67OIBlrH9qFkAXEbTu6Vdc7sBWwdh6I6/0At2jqADHre9yKKabD2JXHWWmofTeBEPU7OyF0CnLJwuQ2xBjt1K2fAWwNwmJr828/4OLqS7AXS7AYG7AHTbn4a1o8duC0XCG55i5/XJV2Q5c0tLH3mJ5GtnvHQvkXx9Uebe97zMvp/Bc96ect8LMv7vzwHonpWv//qsjODxi788Lh//GcmVxYie9M69TcHw26xIvPWnR+T1P/5Duv33ffLSfzH9BYPX6XcPyAu8/yxs3aOAufsBcw/8+3+FAxJaXXI/H/trGMQpmPut/PknvwbY/QrW7ldyL3Ulf0dmvR8w9xIM3dTnXpSkKTPEvQ7WZdoCySIRHUOC9fLTL0k8QC4VAJfK80vBXJY+x57rJCl0KWXg5crv8Qpeue5SxFECkNOjHLau5v33pLYngA7Wrpa3DVSV1NM9Z+Coh6lr+ITnP7UlCubqB8HW8VrxENn3zyBENJuJr/kAOUq8Q5R6N3Nz1bxumTTByPnCYI706fZ13HAA0OiabOFcoZaMb5BWvyWN+M+4aJZnuBkBzDXB6CuY8x/eik1jOzd2O9lk3UEYCvZ+L1N3sHBNbLs27t8Ea0xNET48D4DOAbCz7FvHbiozc/jgWgg5XKNhX9k3mwYgLh3A93M0/LaN7Uwv/XONsHdOQg5hXxyHja/xxB0lIKFgjjQsJ+Am5pGaKX0Nwb74STQ6KZ21nAbI4UWyI11ZSdvbsX00cKKP5d9n85PPUGz9gpx5rScM3bs8117hYzzHHtUbB1ZLSGevp/NxNRvJi5i9m9u1r8zr8oEs4nm8rGsvWUof3YrnYI3x22nh8Ab12b7bVy59NlAuIxPFk2QtmDwXALeQih8KwwePldwJc7BFqDVCl3E4z1Lr4OLmKmnUTDnCTdqV8XO4ySLsofYGXqNmJNcAJa4WJNEyEoT5jJRXAOIssCr1J2CQAHA+wFcTiUQrpvJcLBJJ3KxmYqWIIgl7Fka9bm+ktFyisuJkPFu4zGjBvNxILJYOmDvjUb6vylv8vGI9H1ASG0wphAFMkGzOCxcBlrEUvtac16RkMqEIWDDWIXTqqyFGZVik1LgE+s1gnZJgsFIw+Kt/i63WGua8KqOpzEB+dTJDdb2hVq4ZqsMybH06MmCJ1nIQqACkWFg4qGVUvjwZ4JnOz8JDZqBnrR7A44TF8lYARCjRreNzDRQQm+j6MlPcqsBOwZwDJs2CPHrXJ4e0ClsSqNFC3hS+L74wwFywNiv8vgVPlHrkNLmqcqcHRtCpgQQAnaMMcENAQcGdHvq2BWbOzEJDAyGIBhYdbAA2E345A+lVK8yb1wDYBOS5a3jEV6dgzkRdiaEQRkt3WUvpmqvg36WGoANyXtBQSOUJQIx0pAPQet1SHU6sGjMoeEY+rQwfACSWNIqjmUyLZKMWr+FtpzkMfN2lgDa8hq5y7Z4rFAfvu0ry+RoYUcC0I0v3c7NIY5KELaxjBi1J8imAtlImHMwrw/NFrxw7rbXRSVKqSw9aDJxGqXB+LTUlpjCgT2MfuBTgpkXCTVSbBOih818GFALwK9loTZy6TBInMs2HnedbliWatHsOMsGxn/ocvJ1ly7YAzLZIJX7x3KmrJIu1kooleFm3QWDQkaj+TifXxEaek40n73rnAjB/JsiFMroYS1AzKuYtoWproRROmoYCxUQX1/2c0SMkdRgddIMHSCrDAZc/+1AOsK+8s/OLcpbzX+4EVpKWLaGzDq86fn0Fc17wkB/F0o2SaYP4ctJt6Mdb2UhRsI9HC3YOI3aNBo56bgitqAR+SqK1RDhAZUmAEulgLr8fYE2ZPA8Mrx/mTutMdDkiwPt6KKj7FzDXhpTaTHihkYHrxpN3Dz8nST0CnDCbSGdpuEGrSDSxqkfzGV2A0LkumCAqRfRQkKYALsjdtYK3IFKD9zBfz/s/flyBnV/Tqj+APs8hki/7CDIA+vTPKHt38+LZ8NGOGdOHFOsk/OA+rDuu3BkfVY1cwxBMZuwjFbkdLXwD47brVsMWrZfAtq1MAu3CUL1DmrdtkuYta6WJi4eXyhHr/MlSN32UVIyjZkSlVJg5PxKsn5CEcwoBB5i42qGfA+T6EWJAShoxWBxEjx38h1ph5czMd1kwfduHjxYnhxYDG2lgt33OEDnhBwueuWqYkYqefcN9XldIDmZ9+CXLC+vkFnemcipRvj+ZIB0ArBo64aJJsR0CHJx6rItcRHaJx8eUjJ8phamedB7zAHJlb/eDCenPXubnbGj2kkxqCTK5EOS91UdKPvhcSgFZme9/IVeYpkoHgNWz2NBEcuw63ryOY9yJ7oKe3sKFZg1AjnLP3MHzJe2jKZL1yRTJ6z9VSpj1KqMPqmzwdCkbMJW/9zQ2aKcS5BhPknakZPX+UtI+GEg4YqhkAhyzh03gic6fQx41cacUApz9kyj4P2OyYWTphUJ+vTyJKS5YgBrusi30U9XvJiWFp8YL5R2AyfPxQtQknQHWrhD6O0IZSlYiLvQazuwYfWPrGFenyqBxFWPg46g3YU82hRDG1V5fyRnKg3UFIgzauvSVYwC4XfTJ7SXAcFgBHmsWp7uzFsG+7OGXe4XZub1desse2Lo93frKDoDbBoDcGrxwemzh7V2UD+9Bat3N/Ncu3X2Fndv1LF47hs83Ek5Z/9Qr9NR1xUf3Eg3gnWXZ/S/KYoDcooc6UWvSmdRrJ2pMXqDG5AUZqywdxxBmwAZQLvwJxcK98dC999sHwrLre4C7N/9wV3Lt9l/3SjfYui6wdZ3x2D33279TLkx1CcDtEdg4Zeke/sWf5QE+9nc8dOqj06TrPT9VYIfUCjv3d+pK/gaYuw8w9wK9c2Offkay5hE42I1Uhvk9q19/iUGuj4bxjYf5TeeGIbNTN3xy+OsAdunPdoKZe55AxMuS90p3ye/eVfK70Tn3KvNeJFqrSLQaSHPVk97SRz2MsHPmvn3DH6vTx4+5kQHIGZFZjUT7tbrHP5USYcqCAzOp9yFA5CNoFMDq0MgaSwj7QyPl3N4NzGxtppKEXsnrOvenMitM/3ex7EBfOS93CD18gwR0OwbTMP2Szdzs6TkleIRzEuemZvx1LbwdIlDVuI8FAlLyzYewGpCKDfJ+AFbOu2c94QeKc39g5tz0xQVh00Iqo8LM2eMAMLBzjgQqAzgcMHQe7pb9HArmNOiggQcPX6fyqjeRO+1kzkuMojeynRniwt1ETYWH6gEzaVmrFoUS4PBwk+tAcbBu3kCqe1EYzG16/Clk/uckEmYu4vXerJf0kE28/lfd24nnVVfYNqboXv5AVvBcnQ+wm8Nze95zb8ki2OVlL7wtK1iKWPlkd4Dfy0zWvQSr10MOYsc4QRH0+T6fSsqQMXQ+zge4TWcEHFnoQ5LwX5NqhZXLHkNpODJTCX2QaQSYIvoOk/3vfCbx47jJxQdnwitXz9EemyXXMZ3XsYkZj/0hif1W7fvyALbsgDc1owcILdQxhp4CMxJNSj2eOaU0UuoXpq+Q5EVbpYK1h3xmvQrplHOcpkcLMOeKwNx/gosVzE1LYqFUH2XWCTawEoDYmFIE65kl1brTScmsJiAz9x6XrP0nWIUgLYqfrjKKAx9dbdQlsbIM4cKrZbnKOkQ0gQUqS2pjLmPeh5G7GEVXHF6jsiIYqGJKey9KPNeP7EiqWJAHG/CEFV7WkIIGEjJhzJgUSybVyoh5aTybrpQNm3OVcSM1CvBxl1K7kY/sm87PYDNTgZ0b+dVTCgiDmbPCqGmwwV0BYwaYs8GqVcG4NLCBqiydgjk7n1cQp9KtArlgNUAIMBcGdHjl7AA6lVj1bfXMufDWuapZYaimnw3g5rPwMZKqZoCcibJgB0DOV4ffyoD0TBedkQWIejrn6ovonSuFfatKBciR/uX38dTlUWfCKkMN7CUp1kYqSG46DRQHlwHItPsuF18gEjPyswuJ2pHHzybk0FxbIbfsJukw1dE7Vxxm4zyVRQQ2SgFzBfwbZVB8DEuaCeNH2ticRno2vwyWrkgykOXjdlPhk0aBcLlBHOkFMFIF1MykSRU+uAaeY3WX0qUEKd8I++sk0VyDvF5F8rQMObVg7wmpRnp385wz8DwsxoN9lb7Ui4T9SgjYNHEtuUmtSTs3GC0cQWRZM6lrKzcq9ShexRAapbM3473eBdHDjQrXwxpYYhs9h24Kq01cj1yQK81cr/z8nKrVMNPL2Xlfu1lK5y6SXMBcEcs2hRPoXsValUQIIhEwlzJ0EI/9JQp59Tg9nJF9++CrG4uNAjAHqWTevF5MdN46tF6NlRonQM5Gn6GLmptGgFkLSw+NrD94AGjK0tl1j5WbRjfzakGqaHTey8uslx4eZt30axT42ei/dKkU+8PhRbJ1k6B2Jp79VzCnAQUt920+RVpVO+EIO+ijvq/H3XoRneYCcAH4QifZWOVr9NA/p8bkNgV0ALvwTBeHMnZN+F+CaMdeeuR+PHSDVT+mUus1PDHK1PmP7vsfBk/B3O1L5ziZX+AkzskSls6FBOtQWVWLgo/o3Tkdc4C7wEEGr/HI6QnTtm6tODesx4QPG7cNOWXTRvEB8PxrYQAoK7XPp46E9GrN5BFSOQYwN2G42Kkm8c7lorMAQEe61TV5lNjHf4UnbnD4cI6jhoQUq2MsB2EH5+hx4qZ6xDOOUMXIsWIeiH+OfTcvvjkfZnAzLEUBpvGC196SNHq8MijxrBk6kTqGPfL9/vMiGD1vIIF6SJHm9x8vEc+/JYcABWcACVeRwpI6vxruAUujuT+TepLcLrBydM9VM+mloC6LXcZ0Pp6B4Tnn9Z6SR9t7AZJrKtuu0axJpAGKzNQBNPMzbgMcb53mRQ8osq6FMViMZw1WLrv/TBKqYyS552iA5lgphokrh5ErB8xVD2EGbfhcsQ6fI7X45fL7jJDMXl9SJjxEMj7Bf8Wd/Ll3P5HjMIWX6a0qnUufHc3bHdxtt58lgcOLo54UUiGsWy132R59sQD0bJieHXjhmvDPtF5E+sD3EOT9wEGesCTecsYtpkLlc+TQ9+TC61S6TFgl1zfgx9zAxZW9R+3Dy+N3zAHUJbEmcYnEbSRbsucZJT8No3bgsR5y4HEubICwA4CxI0hXJ7v3BtAxHcam5dneQ+QczGUE3rvDb3xKRQTSFuzbev7cJvxx2/Hd7eD9bUjeeux8rDtJ2Ff5fUjCPkOC9jn8Sc+8AlPXVdYhsa5GWl0JgFuBj24ZMuzCRykchrWbzBTbOHroRt0HO0e5sAK6z5Wdg5HrDTv3PsBNAZ0ydK/+lvkvvHKv0UvXg066rr+/Hx/dX+XZX/+F4x68dH+Rxzkeo9LkIcDcvf9JyhVw9/ef//EuoEN21TDE3wlD/O3ffir3UlGi+6wjHn1MkqbPIk28U4zT5pJI/pRkND2Gjz8vCTBzmbC9WZ27S07nVwg/dA/LrOl4uXK7dAszc3mAuQKOUsBcBab9amTWeiTWBgVxgDc9LMistn79pAGGro63G1RqRWY14ZezkARzkvb2060WgJlzT+NGaRrpcDof3fQ5+pBaAyyv+GHlfEx4+betCXvlvsFfco1KEk2sfnflXDj00IEMdB2p9Ub0OWnlxk7Z/GZl/AF+TYQlmikhb9aFGAzHjXhuldlrpuIoRFJegV0TKwz+fRsBK+vFTmWIeuZ0+NqtM17cFbv0rhg2zoq86kY29VBZ4lH5FF+ci2Jh9cvpoRUkmoD1U2fiAcy5kkijA+aUnQtwV92IF8bLWoSFehIrthQ3QTEf50MnEpaem+qXLGZer7/sRM4+8GJXufLBp3L5fSwD+N82Idevwm+5ggm5pdwYrGSRZDU3Ictf7i3LAHbLO78vKxTI8Vxcgey/7B9MgD38gmx/vofs43ywDQ+kBirO0muZMXy8ZALezvT5gsFwuik/h61nvisTmbUcb5Bz2U4pIigVy2sompm/qM9HSfaM5QyEHyR5SnqXVHlzdLqEkL1Ubo2duRJwtpGwAzuQeGNrSP/Z6P0y0vt1FVb9/HQqh7BONMVkSiuALYTMeiulgtd6nFyiSDwVlqQeibWMYETcws2SQijCFw0zlFHBkkaSlCDnZpFqrwMkqtymhxeGX2stapF16y8iJSZRC5IBMxSfJmVnoghFnJLK86w6xOoCATJcNExHEjIoLF0dU1NmJr6cABI3wESZphiuD5fwVucz91XNSkQRQK4YgKfeueZaAA0LBwatMyEFW00a1paXLia8YTWkY310rd1xGaWZMt0G0q+1lA/baeD34K9zK5jT0ARgzgMYs9PlppKqiSLYmnQWK7gZqEplUQJwZyWlqqEHZebUL6eATj1zZpVp8cjdlViRS/k+nmpSuHUwUw1IofVUdhBkcNYD3Mx43SywnYQibGytemDlnMx0GWDvyrOpdcmliBh51VFLIMGAxFlL+IHlBxuTXc7aXPx3hYDDPFg/evk4bEWwghQDNxvKOSpYhCiVRiTpayaD/NPjkLb6GkAeMrT2+PHv2YBkXYvn0AjLaSPpalVgTMikIVtBHZIxUms+/YDZZ+knvApzVlot/sJKuv20G5C/ZzJgkPBDMLcGKbFWargOXIERzmLOzZOcL9fya1hkyZOCfackHl91Ac8LF4XBVQRqUietkCQsQGkU3hdTpWUj6ODagbeOAE3NJkgm0rN38Hd2cF3RlZKrfN1FrmdJdKiaN7IXfw6pl2tvBRUmuXSlpiPHFlA2XE+DQtWGPZI6c4lcGUt5/tzFUrN8LZ2oy6Vs5izWiSZQfP+VxHFei8M+EvvFZwC7Qciuw+Rq/88l+pOPJJGt9kq6NC3r10jDxtVSxz6rEctImJ1HyXRf1CUZQlVYMHyAMB8gTUFbM5JqCOlUWTg/R2MBBcLKzOn7utUK4FMg9yOYcwD89LBTn2QlUW3jsBPG+Rdm7hoSahtMW+upveGjDRm1Xae7fviYzudc1xkddhJvRLEAwdvtP6w73AVzCur0REv3HEDt/w/mfEgOHvwwevh06QGwp0BOjc3Xo06HJVll75SdU3ZPWblvAHJ3OFrPQ1cis1qpKHFzhxVEZg0SgggC8AK878Vg7IKBU1bOtZ5jLWEIBXarVoh50Xwx49exssVaP22c1BB0qBgzBC8RgAHQZmMZwj17QpiZc9M754ad800bA6swRgLTx0njTPZX2VxrnDWd99mYnAq7gEGycdpscbM/2aAADuOxCzBn+4JaBlJ/edQ6ZHXrIZmvvCUFlHpaCQzcIQAgnCi/30sYgS6dOtKgSW9TSPhYNzmOTHf2oRfCQYcE2Lkk+qcy8NOk4aFLAeBla+Fr93fpBXtTUvhcGoAvBwN13hvvSyELEwUUE6e91U/i8dXkDaDEmP3Va3vOyTekfpq5g7GspuNpBWGRdSSN152gS4/VhuG6ywpY+wSzPJuoVfgLakfMYYN2ntjZU/VQImxi/quMEEQhE105hCwyPvtarsACnqbM+BhH7DACEjRte+mKa8bDEORkr7MrJu6kGvZz1wA93nI5Q1pjuGMD6LlJLoXO463hZN4eRR3ByavIsrHUyjCIDR2e3H+KHH25n+wlzJDaj2DJFHx5s2jRn7wa4E1SCJ9fFcXG+SRc0/md4noPleg3PpMIGIxjWlOCdHoEKfUg7MZJpKnod/ojzX4lyfj30kcgM+EpTB0+Qy4g6R6ms2s3TJxKqtsBcbvwK+1C5toBkNvO4oM+7iLksONJiiJh5rYC5rYyiL6Ftzcjua6DkVutF2FYlWUAuoUEJGYxwTbloedZjEBy5fgaGfare5+Rgfc8IZ/Cxn2ogA55tTfg7p3fPciO6z3S9ed/lm6//BvVJQ/Iq4C8zsiuL+Kb60LytTPg7rn//ps8QZXJw7/8CxNgf5H7f64M3e+RWH8b9s39nZTrAyxEPPCfv5T7kFifAcx99Pvfy74PP6FbjDTyiHEUUGOOJ1QT/fgLSKz63Pp/zFweb2ezP5gBmMsmAKHMXC6sXH7XLmEwV0UxpoK5ah5rYOjq3n1X6pn/UmAXPlRuBdQZCEPU4wkzEoYwUbipMqtzPOz1pHEEicaJdcpYsZAY19CRrq14mM3zssLi30LJL9UI1wBlt7UMmHNHC31Xd+hnunUJZl575QBzHUisbay/qM+2WS0cfH3oKOycMnSU8yoTp4zc3QPG7oe3gwdg5zg8B9lxxjLiOcsNYTT1OTBuYbAG26aMnENBWjrALIPaIACag6Sr5TJJ7Esk6nQoO441CC7Od+VVAF/KKe6KqXAABHoISwS4S9alCAfFwTZWAhycT21sThu5SzeQZq1ewPQQoanTdPqd6k45OLaMhA/ZVO2OBeCxl2U9NwcrlOnlObMEln51J+pKuvSSNcira5jxWtP5nXC58GpYuaUPPCvrsWXsp3bmEGBuF/2Uu2BYz33wMbVBE+jIGiEHWJ051uszyQPI1dDCXzKPgvB5KBd4hepgNhKYzLvw4XD6HLmR4zVcTcK1dD0VK/TPOU/GAnox/BNIipu5SlLmrZcMkoAxsG6ZzC5p55cRa0Ua5vVs5FonMqqbm7Qy5r/MXDDbYvJJsQLSllHdQeAql4qSZHrBIpFgo/T74VMqZ2vTCzvjA7gpkKuEkTHA2Ndz82eF+fPgl3ImwDoB6tRA74LhsZKYrIy6LIWnKaCNVABHt1wiIAm51QiYMzPzZaH/zJMH20QtiYVAxF3wRp8ewK2lphxJEOBBwtXGoz0Hpkv9X7BSXtgpbzHeO2REd3EOAA0fmIIdDnsBrFkhvwcsnhW2Tg87DJuDZKgLhs4LMPPDqBmZZzKQLrQX87vgmavPpkQYWU0ZOzvJ2Bomvip0JxZAZ8Mbp0nWevxxCuCMADsFdHfBHL8LPjcfjJqrFg8iQQgj5b82wJvfAiBq4HfCT+elR85ehVRcCFjCMlBbSMiikhoVFh8cyKsWkpIWDVTw+1lUvsXrZ+V9E2EIEz5BaxGAlC65proKZOU8ABmhCv7d2glB6NHAv1MhW6y1pIEt/HuZYOFM/Jsac5Csed/AlFoDb9vwzblKivk3KUTKJgSRRfq0vE5uGZ0UElcD5JKYRaMEmBUIb1YZcmOlmEmlNtBlWIXPuv5SqjRlVUhbdhVgLp8iadhOakRa+JrrcXlSz41A9ox1kj9tHaCJlCil1Lb1FHQzKVnP87Zs7Q4IhKMksZFT8YPaCNjUAACTCeAkAQJr8MkFDpOE5jlZvuEon6O8l++pKyeVKEOVgLkkvKPHvxguZ+hprFm5gYqsrVT6UMPFVmsW84W548fLpS8+Z/HhQyYnByG/ssU6emQYzEV+/LFkUVNWt2Kp1K0h9EclWh3b7g2MI9ghxHzR3Pyx92ulm9AB+FJGLYA8GgK4qeyqwE3BnQK5UFhqheTIpUcum1kzbi71cKZi+eC85Eo/B8jT1PFpbkJPcp46869gLhSexlHpgrvaYzu5yO6mywlgd5ISYN5uB9zdBMDd4Rf79jLG5AvHAHYweJyA9egA0LVxEm6hdiTIykMjBsAQd9lNP7wf4OTrp0RTjwDSiH5eGbhbJNVuUFQYwm+nYO5Hb52ydvrxm9FnCVocFz/SrJtkWADJVUMS/kPUk7DPGuDwI2V4tpNc2biOsloAAGZjN4eNBJkBv44BQNYwE58cydSqccMw/X/5P2AuzMzByAWQX10zxooNsOfGS9c0a5I00ercwpxX28I5FJ+yHTkfeYhG+9BcViSQsfxTZyK5EooYOlLsmI8N1DUUcNHL6UHlA8xcFmAuo8e7UkqisGn+OvmOO99vGbP2UgNS9AmdT8oeIcudheGJeriTxCGbxFNXkPgUPib6wFJgguIfU3M6F19qCNIBdmlcjPN6vC1FbDIWvt0LMPeBFPX6SPJ6Uyb8MfuxlO6GmOi5ThDhOidMn07mcDds5o68Fc+A7Lso3+FJ883lBD58HklYvHGEDKrZUK2lh04PE4DJAZizIgPXsJdaCnjKGURlyZAJkjNiMk/u6ZLPPEo9XXEBTv4dmmSllypAmajt4Hn6fbibYOEiwAuyg26g9is5tHEjiwDmGnnUFvkOjNDNyC8h4uON1Jp4oMKLxtC5x2TX3sfflKgen0s2QLMQ1rCYQEb1yLn83RZIOb9nDgsRGR9/LQnIv5doxT/3Uk+JQDo9B5txCs/baZiMS+98Lmmf4iWkgLhsNBu9JOmqtfsKiSkZqj6SIuJDL1EsrOsRSLMaqjiEl27fEz1kDzUk+wByB5BY98GG7IaZ24lPaYcmD5/sRglxF9kEC6eAbg0+uhWwcks45sKuzniEQMQjL8rkRzvLaGTXcBcd7Nzgv7EYgeT6OY+f3vtUGNC99it2W+mU60oVSQ/k1h6kXDvDyHXieOXPgD3mwDr/8X55BkD3GAzdPwB+6p/7O6GIe/DT/RVm7l5KhRXMPQiYe+gn/ynPaQiCrdZ5eOCi8G0m96WhHAb3EmAu9qkXJQ2JNf1FeuZe6MJzqluYmct5UZ9vgDnKbHO787GuL8PSvSylsHI1pFpVZlW5tZwi4UpqS2oBcwaYunpuXIyEIBoo2TR8+hlg7nOqSSgPhpkzj/hKrGNG8noaK44pBI2mA+SwM3hZYVHvqgep1ce0XmAboYWd+CRh2a7D9ivbpqy97jzfZH6pDTCnzNx1kqx689d+9iTnGbyznGP0PNV0GAbuB+DWBrBr4/zy49HC202HYOwOa4Bqm3hPciOJxNoEI9dI15yfFQg3bJtb2TiAnC8T2TUHT00W3lJYN4cCvStH2W3lBihe1yLw7GXgbUlH8kg+EU7Amuios/N5H3KHT0/USK26FGGlCcAAM1hBPVI5HXvV3LmXTJossaTdo/j/SEL6Tvt8GAzzp+wJa7E1FSPcHCwB/C/lubUCVngxNw6L8NQt5SZixfOvyWqefysBfqth5rY91Y3n75vc/Lwp+7npO9z9LfoYB8LK0WnXf7gcJfSiN1t1K1lpWbWZvd4l9N3BOlAJUjFjFf4fXgNM9yWOmC5W/Eh2ZFYDjLqNtKALQKWMehWsRQw+pauAuDS6vdKoC6rma3y8rh0wJhWEleqRrPzcmNVy05hE7VEZXXNFXDBjScmnL8T3tuOcFCNvJbIffXkOk2Ic52D7UigJN55lMJxxdXdMBsGK8xIxa6WcnLZU8vldHLAsmmituwAbdglpMR5fWFoOviwkvST8arBAjSVlmMaR7hKYA4sjZZuoiw4kBEuKYJPSwnuiNlgkL5KgnwBEUwWda4WwfnjpHFSXaDiiLgGvHGyTG39Yc2WJtNdVwUYBkkhsKltlL8pmk5S6kRRSmEiSjkLADLuvFvx1Ll1QIAXbYiiW1npkSCa4rKQPHep3A8xZYFr8SKVBGDIHMmu4ioQQhKZZnfxZDT+ojy2An01rSazqwwNsqczqqED2LFeZFQkWYNZQRsK2HAAJS+eoJgRSgdTdANhDRjXxcxsIWlgrAcENuaRb88XK1quRjjwrAM6JpOuCkdPDWZXP983hZxRKsA5Grr6Kv2clADWDChJKj/l38ZWXsh+bIimnjsNmYh8ownNXVsIkGWwhn/NXlMNYwqzm59KlR/JWa2CK+fetroPVs/JvUof0micllxNY2yBlW1AllZfph2M+q54Uq52gTNV5pOFLgOeMSl4/uVILo1Z5XBchEuRaZqV8X2SSO5nsu55NllqeUyXIpfmzNkra+OWsNADqFlF7s0J32qNR7zLFdyZG8gBlZbuxQCDj+mH96vZG4LVjQxdLk3UP9TeAORtBQO9RakAIRBhYm9A9Vwc+vbrN+yWVa9rFr2hxYPrOumkXZfcL2DYeLTmTsRxx7U8koR8uCQbMZWEjyaeH7gps3VkqS67iqSueM0OqKUWvIdBViXWkBq+uGbua8zx2i2gkV2723KSdw3NeHF6VTGH0lW1TSVVBnfrpvEiu3iyVWpnsxAqiMqweTqR7D5YOP8EtPz5dBYV6/GvPHCe94MGt4RNf05EdmJA5KQLm2hXQ4Y9rxyt3KxIvy+WTeKOoCwDMKZun7F07Emw7wK0N4KYn2UbAWohHBXbN4Q1FqgQo0Az9cOjberTAxl3nBN0Rlk+oKsHcfDcUgTxLMEJrCPRzbcgvIZVukWKbAXwhrS0h4eqhLNhLetVHl5OPO2Dv5nXiWreK9Co1BatXkmBlpmreDDFR/Gsj5GCChaufNFLqYOTqxn5FgvVrccHG+ZBZA8is7pljxYr06gD0+bj4+AGAQV2AmD9L2pYslI5ly+jLog9rCQ32S2mZxyjpGjdVHKMmiu2rr6WS8EMO/Vx5FK2WMAGS89q7koTvLQNJ0kli8w7m41s6hwUgSaJm4wz9ZMcpnI2EmYsBCMQ//qLEPYqviT6wNE7gqYCIJMBDGsWiOdyFZ+tYOt+vBEau9B1A3NvvS8HbPaVMK1E+/5IELksX03QqiR1bpI/gZi40FHyalm6TGupCjHTQuebDpM1legvZMpNAQSrzPel9h0re52OkhBN8EcxeMXftVaSBGkbNldqRGpKYKKmsTmR9NZkLwVKxEXwIaYoVI+tN5lluIslco2+qCVDnwQejIQcHaTmtOdBeIL27CmJYdeCX8cAWKpi7QadQ6xlay7kIOLlDcsEelgMg4/DEHX7mXTlNsOESJcGXX/1U4pBTs/qNYGpstGQwS5b47gBJeBfK+81P5TwA7gyp1PMAugvd+vDn2GtFuo56lQFk6lRyBgEIh08L9/yVMnmWz1pGAiXEkVQ+HAXMHaCXbj+pWP2ZR3n7MGb0g6RYjzz1mhzn+xx9geqT52n+hhXZw8V0J/8f2wFzWwFxG5FbNzwOS4f0tQrGZAnHXOaZZvJ/OZ1jPGzLGKSzMYC6UQD2EYC/r7loj+BrBnPB1pRrj5/9RboC6F4j1foq6dbOv/wzB+Dujw/IK3/5h3T9y4Py4h/uladg6x6FmXsIMHffT/DNEYT4OzUl9wPmHmQN4kEKhB+mQLjzf/y7vIlvbuJ9D8r+V16XyB5vSQxyf8xzL0v884QfYOJSCdikIq1qACIX71xuZxKtL3T+f2AOZi4PMFdOmlXDDtXvvkP33BtSqmCOhYhaBXJ45ox9eov5w354RhXIfUHX3ICwxGpVIEdHk3U81oSpE8Q7CwsDN0V+EuW6+OBngcXDhJd3wzI6IVeKbzuTWwAyBV8BHgMwWnc7LE9LG5LrTcDcLWTWG3ierjHj1wFz34qEoWAuqOcrzl0tgLp2zjv/+2jlJlTDEeqtCxDq8lPqG7iIlQQmrYWTZBN3uF4AmgtZVZk5O91zrjSkUwBbMOM88qmuQbDjyonUr0XDsHIBgJwXVs4Wf0QaYPjqLuwlPEESVie/9LhMqTCAzk6lUw3TZCVrljHAPS/MzNUi26Thq730Th9J+OAzmO5hVP4MljMEG3Y/Tu8c54HlAP/lSPVLef7Mgd2dw9tLeI6t4bm3HmC3hpuEtf9gUoibvD2EIA6w7HGI80IEIYj4AV9JGjLrhU+/ZLbrM6SmSTTcr5b8ecsldQaM9ny2kVdslwp2LLOobkhkZSWHFKCbKohWgJX2cak/qQrAZkBFKICpSya4VQR74eW1rV66Fi6cTpi0anyy9TAg1lOEBc7Abp0m0XoWpoqUfgE3ZufGLJHIMcukDJuEC8N5KRfONG4yi6iUMPG9nBcAZ5pk5VEZulpYfQV5e76eIZfZja2lxsJFGtKWAJOUgAmeuSgHjI8jK0/cOcxMFZZIU1mFuPMJTlCPYUgmFRqP7Er3nJbamnPTpZwVCAOhB1chUiE9c7WJhAlSE8O1JTXIrw3JTEEBRkypMHqAQA1M2Diqk1ljSILJyUfexSPmgqlzk+b0lcH25cKo4a1ryEQ6haFzkn7VlKimXB2U/XrpD9M6kiJkeUMWF+VKpFB63nSHtZr6EZVaVWZ1qUQLeHMD4hrri8JsnAI5DUBo15wydAbCFWYAmasOadWAZIoHzgY4tJBQtfA9nUiopjI8a4A5I748axW/C7Ksux6WjU47E9/DjT/O21BGUIIlhzr8brUkhKvxzwHmfFUlEqotB4xWhb2EdfwbOFh18ALYygmTxB89LPkXLrAWUQoQLhcr6xs25NS2OoPcstqlsbKS0mUSrMjbZupivKVlzIQV000HMIxLluSjZyTzZBQdauVSeSlFcvFGWuLzxIFf0naFqpXkcrro0iSF50YOSlIZNwa1rED44wokRFjGwlRX7poDUsB6iIMgn2HDMYnC2330wzFy5esFkk1YzsCNwjWUnmuQBg5uQOx47Dz4Oa3MxDXwfDZhCTAdohbkONed81gBIpCgD7K9u4sORX6uBeLByzWrkd/NsYcpMe0/pTarZuUWuuOWUr49VdLYX89nZ7pgxnQSrxPpohstuTBxZfiBM7GTRH76IeXBH0smN66V1C3VEOgqpQS9cjsNEdxEWglEWWDrbTBzHhLPfvy1Pj2Q4N0AOReHD3CmwQb1xKk/Tr1yd31zF8Oyqh5aa6IfUzZPU6wq2Xr42L+AuRDJsEZ+sB5NHC2EHtqRW9sJPrSBLjtoNL9N19y3l07Id4C5OxdhzlRq5Q60TQuHFcgpG6fATb0sgLn//TH9uH5MD327ka9pApi1KHiDaWuEcWsDvF2ntqQVk3MIMKdddG2YoVXibeOuXYFiiwYnDpJu3cn+IcEGt26hUWvgZ/LLv2WdODh5Olcu4c6fC8XqpeJiYsO9BI8OW6zeRVPw7bCzOkNlnzEAH2RVPHTKzAWRf3x8zkG3nAPAp/1ydsqDnUzx+PhPCy2cJy0wfaGFC6V5IYBpEWm8OYth5+aIf9JMxsUnUhz8ueTTll/IxU/BXO7r9MR1g0UjuBCYMF++AVTdAExVaCoTr9YpaizO/vlJucyF/goX96sPPytX//GsxCHXZVBOm005aBbt8DmdkGsZ1i7o8qYU0ClV8to74U3NAo5SwhYNzIjZh1OxMmGWeJjq8XMCdnJCNFLOayZNasOYXDmDdQdG7BP52ZkUAOd/PFZS3meHkQ6rS298JPG9uKuHycpgUSIVX1k+5cG1MFqGcXgUhk+XNEBeFqCoAt+NfQP/t0TIr52LC3f+XINlU9m0ieqVIBKNF6nVzwupjYTr9Suk2HgBN3KnZOGEbUaiacWT883VAnyRALpjfD13Tw4690rwOcS9N0TOsuBwngWHCxT/RtC9dR45NAbwG0uo4SIeovMwmhdeel8ieTxNYOE4wOs0JvFz1Doc5/2D+N1OvPgODMhHEvN+f7nae7DEAQLjWcGIYw3j8rsDJYq2/ZN4krSrbg/Bif0sQBxCZj38aA85RCjiGKXEp2DqTgDojqivkdb9g8/B1MGW7Aa07QCUbaOiZCvBiC30zm2kSHg15vSFbOyqd24a7Mlk/l8nMQM2Edl2wsPMgCHHjoPxG8eFeeyzr8kgQN47v75XXvnpn+TN37AUQQCiK6ycgrnubLq+Cph79e+PSJd7HpIXkFyfgsl75Gewcz/9AwDu9/IQc18PKisHmPvHz35BYOJn0ukn/yZv/+QnMuG++6leeZl070uUUL9MQrqLJL/0SvhIBMSlUH2TgTSXz6xUQZdXJEdZua7d8Hv2kHzKgwth6LSapAowVxOuJOGRNKuhNyCuX19A3IdiQXKwfUKfIqEHM4ycdcgQcSCvupAg3Ny1uiazrjJzCq+tWdLE6zC4khJtgJyCOR8nO/9mbrq2cDDjpWBOwVcTgE5tGu2cW9roq2zFT3uD5nk9rkWcYsrrhLTpjZ5+7REKw5FQg6RXmwF0bagKerT+cDSrysDXNOrX0UvnO40yQNFrkC1WrR1pxOumPjkbHjhjHNujsawYkFZVcBcAzGlStQnZNcTRqHfFCvbwyrk5FMwZqTPRwxRD0IS6EyulwRbAonbOubjZNcEUVuOfqVgGi41nzjx/geSQfr+ENeLKux9K5sd0WNFBebEHQR18ntvpLVz1t2dk2d+flmWwdAs5FuC7VF/mFs4HKvOrvLpWZVaOLTDACuZO48uNZe0jdQibrENGh/1yRykQvsTNXdZ0LnqwcoVLVlPFQL0K3t2K+evxA62SKoJHNazTWCn29pNgdTHvVbXjOBfQPUije6QAa0g9jJlaJdph0EI8Wk9eDu9llgIAHXRCes7DzMB02DgcJ+IZON8taUvw5a09CjO3G18SPVsR3OhRKlyB6bx8z9lw+OGfRUbpYMqpJQVWK5UuMq2mAEDGcr6KmL9G8g+c5mJF838WYCoDf1ZaNiwawAGQYExBOoSZc+YC7ug4M1GNYcKEX0VNSWH0RcAECVfAiSFcRUK5Lm87YN7MhCKUlTOlAfyukkCNw1/H14YPJEULTF0Dn9MKkyLSnZkoQ7V455pqSsPyq3rp1FNXlUQliqZeM+iWYw6rMpFi4MRIGDdmtQBVNVyYS+gqrEESMyOd1ZNArEiKlKoUqlK0uBcwp0EIi055/SCr/hiC0CRrmJkrR7blaxrw4VkBbW78c446ZekAVJWadiXdinRbz+cb6JEzIeVaAHNWBXwweaZy9c0VS8BcBaBj7SEM5koAinpQBUI1iXbH2cMgtQiJNAegyfctZCGjgoAD0mkZpcC5kYQDAMkKmI0cDZQ2ewsJlgCknbmAxhR+LuEHT1GxWLNzmEHTVQ3YyPIaqaIwOI2iaTPBh8aCWoBKCd7UPKk+R8XJeUqcE0pYi4ijb+6EVAL4g4mEJyigLjkYLXmoNRVUa1VQq2UgwHeNOq/miDRJnrlRThDSSySpWsTzLA1Al0O/XC3hQqeqQ0yEtaQBWhMA/7C7VsiGhqNMxO1lZehkMucUKm4IBfpZgAhhDwhh//Hh3XZwc6IBCiNF2nUU2des3gbLtlEKUOBiR6GiUT+SA5grnU9SfOZ0KZw+BbZutpSCDeKGDJRIEq6p474OT3pVsglf9r/AnI1AlOkcVqcLLMxcgdlOQAWgykarRTSNqixbuGoEgPYjmFO2Tlk69c+pd+5Hv5wyeBqgaOI5pWDu/2TmWtgUDB1TMEesnyN0jL42OuZakSb0cx3c1V7D2Kug7gZ3ndfCIE4B2w8HzJmCrSa8cbruoMBOd1hbfwB4CuD0Ywrm1Lzs5066kQ1WPXyAswAbrR3IqbcpGb5+Xr0xsHRM9rTgwbsGmOtA5tU790Z06CDJN98uAAtFow5QsIM7fA8zGm7oTSvI2ELLvIN/VB+Up5fxW9+y2dLE4kOQPVbPfMzYswB0+OLs05CAkFYV0DUuwguH1OrmfSd+OSuhB9sEPD9T8NPNZpaLSaIAVKt3NqXDs+ZxILkSZe7gzvf6olVyjUizY8QYKaMlP/9N/GyvsZGJNyYHmbWqzyAJIn/e5OQZGr9Y8l7/VKIe4CILmLtIjUUcpufYB57jeFJiH3xKEmDncgBx+ZSJKpjLAkjkEXrIJxSR34VwRffXJacr5nUa+is+6CvuoV9L82T6u2YtkcCsFeJArqiavgTP1GIxLYO1xNxcR5o2CXkygp995Z2BhB1IrSKpZn06UmLf+5yUKBeDT4YzZs/dPTUnRfTWmdlTdSKL1ON1KR27gKLhhVI+e5UYluFbgPWzclK3UgIaAJCFYNkC0OSNSK1NbOi1Q6Pf4QJwCzB3Ky5fQgA7MyEIAxcHJ6CuDdbu9qUMSoJ5QVEwagHkZlFUHNntIzlJqe85CoAvIp2exQd3DlAVzdtRSKhnCTicxscWAYA6Q23IKYDcMR6PcpwgfXqY9/c82pXaktfxzb0vp7qRbGXE/CQs3BmSr+d7fCwXGS7XIwKAeBjP3J6HkVV1HkyBHNNdB5kLO8LSxAl+1nENU/C9DnMxPQyYOwRgOwBjugsgtxNGbicy7HY+to3/p/UAusWAvFmwKVORV6dTOTOd7zeVlKJuuk7koqxrEaNg9MZRdzIEMPf+r++X139+D9NfD8i7hCBeYx2iC1Nf3dh0feOvD8tb9z8ur93/mLz854foo/sbm65/BtD9kYTrH5Fd/xtA9xvYul/KwwC5x38KM/fv/ybv/MdPZOK9CuboNGPQ/czTnSQG033SywC5zt0kgY+nAvC0NLiQzjOd88rvoilWakmoIil89RUp5ihjizA85UVhsKFP33BRsIWggwUmzoqkqocNU7/uslq+ZBUFo7AL+cGLT85H6MEzfZL4SLEGF82WxmXzCD3AymlpN+ycj8WH4FbCSSqz7t7AasNuucHrvP2HuiNNyWt4Sr2015SROweDj+zTTl1RM+eMFrVqMP3l3cv6A4f65n70yYU0zcoRUgkW5i6gMit+OS/hB895lhoAX1oGHATMeVROhZUzJ5CCu3IIkz2TXRps4ELsw6cS4LERYOfnY078cU79PElWTyqeOcCdyrH6dToB5mKz1c5ep0+3F1Ew3PxdzHvYfFy/mqUUzk1LkRBh8C+/11euvkdQ6vMRUogXNR7v7LmXeslBWOF1f3talt/zJGGI52QlTO6S++8+6nNsOzcR6zhPrLv/Gdnw4LNM03WWE3hpLxOmSIGVy4aVSxo8ih6sT+VkH7acNQwxY4EULWYTefUmKV+xUQrnr5bieWukbik3eYA2C0cNPrhSUqkV+I8akJyMpEkNXNyMADzvOcAQkmoD5b7aPVe0/Wh4q9WqI+m87usPMQ6PdcNIh6Xx4CW5wsU1dgZVMEeYHDqFN+0gs0NnmCSCgcnFXxeD/y5bJ/646WuiJPa7wga5nVsrjbAxDs4RRQC6+HWsQpBObMrGLJ9XyoRXHn64TKklwVrFxFctgM6AX86eTUIWZs6UicyHX8uakwOQA7Ah/zkpD65NS4BtwmsGw1YL22aElXPD2jnV0A8j58S476daw4OJ3wXIc/O2jY9ZkWYNrEQUUIdTFMc5C1+dkc1XM9ukRj5uZt/VkgMbSLpVgV1VEisZaeyHaohBtzaZaGpGAtVlCCP1EvoxrSWxAt5cgDcLfjkjrNuPnjll45SZUyCnSxAahHBW4BOs4mPIrSYmv8wsQjQAFM3qvyPQYK/k47BvFh7t+Otc9UipHHZYPJsmavl+AQs9cA3l+OVgMwF2Hlg6T10xVSVUhdRXig+QqhUjdnxyJvyD6oNroKfPV1Uh12wW5NayMDOXdOyo5J3nvA1YC5aUsryRImUXqAvRRY50JsSQu13I3VVX4qQ2gdUCZNbvHV5xZpVI6uGzJFoLRGwhCeXhw2M3NffABckBXFmprnHFl0gNdV2VNDy0Z9XLjXyTFOChTt5IeAj15mZ6Dd2F+dIUzZRXVKYU4pVLIqlaRTjOvueilMDa5SzbLXlrCfAQMHTC9gaT8N2RkDXQeWfFj+eBPKgjxVqPzFpHq0Mxf6aEbVbn4Wj8+AA8bAM+Aj0GktXlBC/KV/Ga3YQNYOtuyYe4iR45Ss59+aXEjBwhGZMnsns8leqTiVJOGXr1grmSMvIridJZL2pMiihGL2HhpmLjMqnZRR0SpJgTvGSL5HoZjUc3BhsGgM4Vd4bzD9UizMN5YejCwQhAnYvgjEP76FAOfD946byAunDyFXZOgV1QwxIAQf1z/yeYaz4KgDtCtJ9pHC3h1Me2E9vDR4sCOx5beWw+tJlji3QgvV6HkWtTIzJpsibqRVqQQbUjqgWZRIFcBx66Vt5uJvCgxmaVYhXMeTjxurQ6gJNtkJOub79OePGzAGy3dGGCJFgrTFwjUq9fawd++B6eXRtoL1/F0sM6JrxIrXIxsK8jrbJqDqbIBUh1iwFxc8U0l8WHOXTHLUDaWTZXWvDnNMPO+fmYEynVPAV/2zj8ZWOHEIIYFl5/8CLDepj9cs5g6YEpLxsgzjllKkm8mUit7LnOX4pUBGCbOY8/w9rCWJg8BqyvL1sv32/cIbIRBmDqbCmnHiCr6xv4kl6B+QBwAcAq8MXY2ZsLMLnVgE8lG3YpBjAXTS/ZZY6r3H3HPfCMXHnocYl/9BnJpkailNqCEsqB07kbj+MOPJsKgpJX3oExAdB1e1WyufgWIOnWfsRsGKPmbTOZS2Lg2AmAM05dzFzXPCmbsUTMMHRe7rAN1ISkI6vEwLqlfDpaasYx/QVYKx5Fn86XYySdgtH0/qPw8YyUPLxxDVOX0Ae2S0KwegY8M8rs2VfikaOHyoPPoIHPVSzBE8SWo5GTs5tgh5cmbx3v9nBCDgHcbvPCkvgCesLypS0S0zA+ujJO6MXILdrc7UDOCfExzzo6giYulSswhUcBckcoAD5NkOF853clkpmjaEBtbDf+zbr2lMsYwS/StXUGMHcKUHcSlusoY+X7qQ3ZjwS6n3+vI3zN2df6wYAMkGgk2nPd2b7FE3eYxOpxWL4owg8X6fI6Ty3McWTUQwCrI2yungC0HQGkHQRcHwMQnlSQyOcOcxE9jMR14KnucojHY8iuBwF0e/n4nrCfjgAFk0xb+LlLYOBmIp3P+MszMg+QOBeAOOMhwNz9ncOy63AA/GB2XIdw0R5wz1PhHde3f/4XeeeXf5V3kVnfppqkB2nW7my4vvrH++S1vz0EO/cPeelP91Fbcg8rEX8O77o+8ov/RmL9lTzw818B7H4VZuUeR17thmeuL4sQMx54WPYA3I7DyEUwERcDS3cVX1z88y9IRpeuktMFX+fLr0o++6x5+OZyX4KV6w4r16MHrC9FwbSbV+iM1zs9pUbZXywE1k+/EDshH8cAUt6Dh4iLwzlkaJiRMw/9MiyvOuhmcsHKuaeR+GYCLwArF1wMe81GsofCbtdy2GPAXGDzcmnaQcEvvpImXv/tyKbf8Nq/w5zg3TWZk6TcNVF/lJu706gALI2cgrGHwW+mmkTVgCAKgouFB7euPBxiDQIGTlm5FkBeCMtIG+cPlVlVir3LzO0WF2lTB2DOhWzq5oSpJ0cvHjl3plYEEGDQMmBkVvXQuX8AdcrSKWhz4aHTLdcQ3rrWPMAGf06PtlyS3JxgQ5xcvQC5ILNPQXqlPATELDTBG7atk1rsHw0ruCmaNFXSqTFK/2ig5H3KueAjUuIwx1fe+FhOvfCm7EZe3QSAW/P3p8IM3PJ7AXYwdduQ9jeyErMa3+XGB5+XXU92oRT7bTlPwv0iSfeEz4ZKFp1yCSTOj5N+jx3ARisVJblIqzmEHzLwyyVPpBV/5iICGYBbin9d2xgdX7xOUumku8rXpi5eAzgj6BFF9cYZ+sxOXOCA6SJtWEd9g+Mck1AAOxN1ErVIU9mbjkvtIfYtIwFD55BCjyfgqWP0fCcBksPK0JMGRd6ysJtZuf2UJC3eSvp1lUQzI5jGlnM5Ja6NsfnyTT4sXWYNF7tsKSMQVc+5oo2043e1Dumg1sKfCwjJKWLDskT8gDs7yVZrBt6w0koJVFQjoxYj+VVJqLpGghWV0lSF16oMKe8Hv5yXfVYFcuqPs2WmSSPeLz8hicaCfGkpLuGR7VfkQ3tmJuEIABuddS7kRmdpUdjgX8OfNekcWCnD8/juHLBZVlgtSx4SKqEJLyxXI2yXC7lVq0s0EPGN2xAuBjZQFqxdctrz5gTIVVMQXMu6hIOP1fFYzaKEl8oQfx1gFpm1jkJhDUNohYizkgRqDYwcXjczf7aEvVg9DCq9NiCTWvAMWso5KsRvBZxZK/h4sRj4WlMlIRBTOYsRZRQN54kNidUJoLPX4B80VUqbs0HaHA0SMtUg9SK9cvhrqvDR1VFdYiAQUcZ8WbJkMqOWdS5SKqiAcecXSVu1AaYtS4oJolgJO/j4PzEnZ9Dvh2+RQ+XwxsIyaS0mzJBZIrmHqBWhHPg2O6ytuXWwZfw7XC2C7a6j49EAmCuVUli56FX7JAcQ50sqC7N2eXsixRyVwfOiWpqQXD3c+FuQ50t1Lg6J1H6U8AiMXTXgzHUCwA7bVk63YQNBHCvBiiKenxm78MRhH/CgAFWx/1rGNnAhoC9x1lqJwV6QOG0505I6SkBBOF5RN12KZWuYoVvADQ83PjWbWSpi5zodAicGdu7MF6hYQwZL1oTxLKrgmUN5UKk1jWnPWOqYUli8yaaGqXAJ116q0OrouXRCeDnOslsOO2dndMFDRYkjluCCemvjqMrBa+tMikAdwCeKncMBmHMSnNHDgT/OyREuF+ZzNm5AlblTb50ycz+yev8iszYD5Fr0ANS1crQB3K5zJ6uHvt0OmGsG4AX2rJEgJ081G19TVo7KkSatAeBRO6KaYeWCpMlURg1pfQDp1RbdWgWQtYaZO5KnlIPauBt34ynxYxIO0hGlH2+jAuWa9tbxqHKLH4DnURaO7x/g6xzbVrEruEwcSDMuhoHdmAztbK1aV5EsXcvGI0xdI71V9oX4vVRK1WADvVZtgLk2ykobqSbRkIMF8GYYM1hqKAnWo3bUIMDbGOoTMGmr9AqYC8yjsR4mzgcD5wUouabPg9FbAOBbzGbrHKkbNUUaaNf3cRK8sWydfLNqgwSmEP8npZZDN1z2y69JBlM7mczu5FP0W/7mJ1KBxysPc34yFRpXkN9iCD9cAcjFP/icxD/0rCQ89hRhh85UkWAs/3AA3XID6AN7Axn2aUlihqnwlTcZRH8TOYxAhNZIvEbC8MOPxUEAI8BQcGD6QrGRXqufukhq5ixD2sGAyVyPHcnEtGy7lBECyPt6tuQhm5Yjn9ZTK1AL4CubROpxPDNeE+dJzZRFYpm7WpqY+rmFlOLhyZ7FVFjWqFmU0O4VORMnd2DfXAQratm7q2QOpRpAV7dmrxj4vJWouY3P2bWYlGmvJijuEMGHAC3wdgypxfgGr/JCip2IfKvsAF9rBtyVTFgMYzEY4IR/DTB3CjB3DqAVzYTZFZYv4np8IPFs1F7t1lOiSfqdQe48BdBSMHfsGczgVIYcVA8RRvHjXd8nyYr5n5qW5N4jJIax8rPstB5++m28cW/JKQ1L0Dd3DsbuzEvvAfRe53u8ikQLeEMmPYZH6SzA7hLgMQp27wwy90nY0aMAxWMcJ198A+kVyZWffxDG7mj3D+Q0cu7x976QLZ3ekwXUTExn0ms2AG42rNxcCmFn0IM36p5n5bNf3ief/uoBGfCHx+QL+uf6/Rfdc7/4q7xJCOL1n/1J3iDh2oOwQ1fqSF4h+ND9j3+Xrhydfv9XwNxfAHN/BMz9UR77hS5DkGAFuD30s5/Lo7ByTwLmujPp9fHPfilz/vG4HOr2ukQA2CJg5i7D0MU931kSX+zEc0dTq6/hi6OQGsYuE7CXgRybx/Mqn/BOCWGHCoIOlW8RfgDM1b5PyIEibAtgzjXwS/GxfuIbPlLcw74KH3adt/tqqNjoY3KqxEpZcJiVmzv9Liu3ZO7/gDnfmnm8TpdJGyCufT83hpT7tvA67wDM3WZZRsHcbVKst6LP4JfFD6MhKSTWW1HIrEisLSqxwti3AuYasYZ4qB3xcgSoIAmDueMAOB6b9HsjvYaZOR41AOFBaVAwp51xbk6Mmgpzhw3FFHLmAOgyaGHPwivH2xqG+BHMBQFsQSRXP2XBuv7Qyufb8qPDQE6ZuxYMye1IJP8D5igPDnLCduMpNnNuq9u+nhUUNhsJZdXMmSuFMPi5XwyTjL5UHPAaz4MR1x7HKJ7bR3h+7USmX3/fM7Ie9m3F356Qpfc8BoB7QVZTQr2CVPQW3tbn+bk3eks09SYXSZZf/WgwXtChlBH3kUP0UGYQVKpetkFy5i6Xq+NnUrswg6WVmZKD5Grbin2GPVTn9kOk/ebKMVJ8x+mnuzp3iVTt48YsMoYLEHush8/hW0IGwu8UJKTgQ2a1IGU1nKaPjXBVNistVjxIbYkVmM5hio7R+UWSte1yrlRvO4XXaR+eQXokYUIyqGJKJGV/lZ67q3M3ScaKPZKz5qBUwND4AXRBJDdjJHLphUy8iWXSnFsdnn2qp2S2nNLgerZaQwXMhpXXMkQOSMlTAFfDJFcdHrki8RWVSqiiCm8XgKQMpggGzkWdRiMSoq4aKAtXEwt7mKAt+oCktFSpOB8pZRHa46XFw7A3V/HKXSGkgP/OlgszRpDCiuzYQGrTqswdhcNuinKNytARsHCRgG2qLQ2DOQdJVwN9dfl4PVV29SKTatihOpWACB64AGCtAdatKAHZEv+cSqnKxCkLpwGIJiPeNkCd1pT8WE/S2IBXzVQmFkBhGUPtBSRhK5Th488GAG5tAaO0ehtg4CqZ+GLlgkc/hwkQqECuyVlHnQkhDoCcQ5k5vkaBnM8I6ENutatvDs9cyFgj15wmue6wSajBSGVKoWScj5JTG7fIuW07CYDQVVpSTmdfNSGRWupGAIgAOmc2XXPhhDFeS0IqrmQNNOBhvJwoFWeixY7MWUlvYAbSvY1uwaa0CuwKlXItl+66HJMYz+dI8dE4KWTx59ySHXJs1jo65giOXMzCPwdoxYfpx47jV3/dZUIOSPFePJYhpNhmwhM2ivfNML8t0bnYeFgKYemhlHWReipv6nieVuKXs6k3MxI5Wqcm8Wr7+J7VpGDzISIu4s88NWAsRcTzpQ7rkH03NyebsBcsXS+5C1fRl7paSmnGKF21WtKmTZdz1JNEU0uSxjkuDa9c1rhRUkj9UjZJ1yt4hWOpK0nGN5e/cLYUUYxeAV4xcf6xMLpgwqpmPc/CyqXjLMpQRM5hA9BputVOItVKOtUB8+bCZ+kmyeqio9COvcPKOUrBnB0VQcGcMnQqv/5vifZfwFwr0mobR7sCN+TWjuPb5SYnv+vIrPp+G0czjF0jczmhAxv5+G65RfjhBsDrBlLojVMkWpFFFLx59yLtAb4CP0ii2vnUjjSigC4E2AsA9lwAOTvxXQ9fG+DuVYFfWIb9wU/n48966GpxIqe6dhNuYITbDoizbVyCvLoCdmhV2Dzt2rAITxhVB+tIm2I4bNu6Ao/cDDFMG0UVwljxIZ+2wAa0IbU2A/L8SKyaVrXAyNUD4mpHDEBuxLg9nsb66UiqJF8DhB7a8bl0rKSZnkSLc8pssUyYLo7pXJSQU934UGp195Ii32JKOa0j6ZwjCFGL1JGHuTnnlXe5KFLqy2Mu5b45L78Hs/aupFGZkYQfS4/Ux+iUQ25LxtCc/OiLkvDQM3jmngC8dUXKGijXAWc3Js9hKom7eEBh8vOwKRjZs/E45SCX5SKN5faApXvrfSmioLiMP2Pgd6qhBqVyAsnPhWvEum6X2JncsjOj5ViPZg+gq0PqLZu4WIqZz1Ip1sQ+aj13IhaewF6CDY18vR5NSC7Nm5CdFmyQlC8nSRxp1joSuddg4Fph3myYo+uWb5dqwFwtsmsdIM0Ai2fm4w48OA0rdvHx7ZQ5w4TQB+RnlLsZ+VXZu7I1uySXItKK1Tv5/AExAeaMpN1KRs2TRDxtEXjmjgKAjsO2neOidfGlt+RipzflMum9WC5UFzu/hY/udbxzb+Khe5cQhIItPG+kf/eS8tsD0DtKUXDka/iG3ugvF19FUu3ST44/9z61JSQAkWvPIGudebmnnOHrTgLMjuJ9OwLTdgyG7jTSaRSeu/hXP5TEtzGSv4U026M3gPBdiXiJP9tZZ8P058EMAvZiYFbShk6S9JHTia+Plj14oNbA6i16pJvMRmqdx+Nc/r+1UHjY7x+XYX9+SobhjerPxfkjuuf64JfryT7re7/+u7xDNclr+Oa64pvrBjvXBTau03/9CYn1j/Lkr/4gjyOt6vEox4PKzOGV+wes3GOAuWd+8lPpATP3CWzdgkeflOOvvi0XkPojnukk0RQDJ1BBkkIxcBpHBh657E745PhYDqxdFonWbJi8XNi5UjZZqwnXVL/LCsp7vdhj7cu6iW6xIrGyxeoeMkxcQ4eJVX1yHArm7CO0WPtr8VCy6eUE58MrFyB81Agrp2DOBzPnZU4vsH4hU3Or5SbM2S1u2K7BnHXAoF3jPHILn9zNKA083N1z1qojTbUrkLsTRZoVMNeqPlrONSG6LgOHt3CeYaqL5Qc9tIJEvb9BlAMfRcG6CNHIz/HD2qnM6sOI7Imip5Jkqk8NxpwsPRzKzHmzFdjdBXN+ioCVmXMReNAuOQVymnD1w9oFkGSb+ZpQthqYkZDoqHMz+RWC4WuCmQvAyoVIrDXHE5zgwu7CS2zj/GcibW8kaV8zb74Ufj1OMggsJff6QtJ7s7E8cIzkY3e48ubHPMfeIc39smykp3ADzNyae5+WFfc8Luth51ZQNL2CeputMHOHSbdfZKP5KhN7Vz74QuIBcxcAdTth7A7wWimZRCUTLEPqlHlyZjAeXUq+01ESCmHfbDuQsCl1rWNlIYZy4dNDxkn0JC5AJPgcEdFcNJWBo8D10BmpA/T5aet3XcQvxeu3TmtLYEk81A0ZCD8YkVA9TBTakVHLCTPVwsJpr1zp5mN0bQEYdYN6XzQ7mtslhTRi+oLtJGO3SyGTg4Xrj0ns/K1hhs8dk8e/bXn48CQWSTGy17klG+XorGVyiN87klRuRQQeI7Y+lamzIb262AP1AjLM+Ofqk/F78ageOksGvjHYNScgzJUNCOOwUVtSEcm55yws40XkuRMnJWbdRolZv5nuOupYtIA4mR41ZsJqEwGsgD0Tf64+E3kTNs9KYtMFw+cmGWsh+WlFuvUTjmisAYQiu1bTP1eNfy6Lklg9qthxLbrC5ipeOpVTKwg/VDHZZYCNM+Fzc5BUNRer741/P2TSRqPKn4BC6kTcJFgbjaXS7mTQHtatDhCYzfcqTWOzlnSq36zADWBmJVUKQHOqB47DD0gLsuzgxyfns1TRTcfSBeCt2V3Prms5fXUwcEistiqAJZUrRpK6VvriPNX8m1JP4q2mH5AQgxEvYnlisuRE8ne4fIVQA+wlDKi/uFxaYea8sHFVsSRyCaR4Mgukmrk10+UkbnJK5Xp+pVSfvCh5u/CMnmeFgueNifoRz1Xmv1KRb7Pr5Wa+hfdLJXsncivPF1sc6dazSZLJdrgFQN+Wxu8PQLPSkerhfR83Ck2xOXIDf2WQGwoX0n/wAilgGLx62DwrNxGhGAA6H6uiIsuGIuQhVFNPQM8Ek1zHc6kOy8BtFie+Jz3bjLUneAQ/HvaCK6NnyeURU7EjLJWKVVukYQu9dRvouMM6lYKdKnfpMqYosScsWiyxX/M6AswljYL1Rn3IR70rgYkrnkGgEXbuIp+LxzeXy9pNAdVLhaiGlTthu1nSMgLozMitVnIHxnMHYBCRXi/DjnOe0OJfZed0u9UHy++nPNiXz0wewM6p5yiSrS7OLyqzqndO31afnR4qz/5rzxwzNx0wctcAc9cAbtd4/wZeuRuAug5Ann6s/fBmaT20ATZuE2W0e+QOHpc7SAn/RB4RpJFvGMduBYwFKfAM7ueOeC+AbjcePMo8ryG/thNeaNNKEuTWxsOAPhi6Hw8/4E3ZuQB3ssrWefbQCwWIcyCpOpj6ce9kimcjScr1i8S3baU0MdPTxD+Um4uDedk0esqoPVjLXT9MnWvRVGmY/rWYZ1AAPGuMuObg4ZkzHrl0Ap6yCSRV8cWRZDWPHSr1IweJgcM6HnZr1mRpJnXXxNG+cqm0r1oOSzdbrBOni23yLPxyJPBg5+xsuFV+OVbSOZmWcjI1D4UF5CinNyqDmZ5MfCxFSB1Fr/ehH465DwBDJsb8ZC7oKSQls/FWFeCxyqXuIgtWKf0JprseelpiYVOyXu4m7oFD5btZC0UWLJcQSdnK9z+khBhQyIU5BZ9TGgnETGSyDLxzGa++JSlctJPYZyzoP0LyBo9joYGx4HmrYMf4dyZ12kR9iJcdRO/mIzCYgLpFm0m38iSj3d3GCd+2Fu+RAjj8MAF8A6alVBDglavlsC3dLgZ8LkXMqFSTgnOt3sO/OcWoyKRGwJyB5vcGGLYGAJ0Jpq4BcGegxqBs6gopnUGiGGAXYgGijWmgGximb/JCbOEF5qE9vmHrIWTarVKGBGziTslL0tdGbUIKgO44U1qHCIKcoOn+NFUtZzjO0ad1geTeBZK9URyRXLTOAeJOU556nCqXQ6R+9yKDajhhF+DsABNeh/DeHQonVd9FckRqxX93hDb90z+AudNIuccJIxxFQtXjFP8nZ5FNz8G4XQKoJQLkEt6hdBdW8CwgMoIpNT1O8bOP0j138uV3JLb3IMkHyFXNXEExK78/nXaRH4+U/W9+Fi56nY6UPpVFiFkEIWYRfJkN6zcJOXcYNRSfwbT0/c390vvX98kHLET0om/uR6n1FQqEu9Ax9+Iv/yBP//J3eOX+i8Tqr+VREqyP/vy31JUA6n7F2zBz6pd7DjD3GmDuC2TXpU88LacIylykHicS1u0SjG8i4C2lcxe2fl+QhGeeIQTxnGQjveYpkOMmIgNQl4OEX/oGk12kIw3cJNTiAa3vy1wXyyYGWODaDz8SMz45y4CBUvcJ3XJID46vhonz65HhomD1y/mRWH0zJwPmpgPmZiOzcrPFLqt7Ga+hH5i5Dma3buF7u6MeXOwV1/XGkA7L61wItTS4g/b0EDeH2il3E7/czXMqs9Ix94PMqhVKQUCaMnJe2D03koaX7xlCYm3i8PN2QBchOM80oiKEl204mfovsSCBxBrUPjk9UZJYdcOuOemOU4lVAZ2bRKsCOScsnHbJaZGweuhceOZ0m1V3WTXVqmsRxsucoLWAmDtsPyflIGm1RgBdEyfpJupVApwTvTCJOkloZerHsHgxFTzjJfXTQZLMeks2bFoF281FeOeSWXG5AMt7AJZ5C964bYRotjz0Ij66p2Q9XYUrAf6rAXN7SLKeokw8pie1M9xMxvUbCKgbIOff7BsGcydg+Eq4oTORytMARNSI8XKVc1bWgpVh+ahuI2Wpm/dKBYGIfG7iStZvl9q99OOd5uLBoL31PGm/czBzALq606wtRAHuYDrqYOQruAg6SA+2wbL4rtInR1dkJSnEeh7rj1+hf46AAJUlZhKE7Xiivo2DQUN+zZ6/nS4vZTzwNy3Ci7R0v2Qv2y/nprDNvByQjfR2s9hK4KQaX2KBlNNzF8eNYAz1R2e54TyF1y91JysdJFx92Zjt6Z1z5BRKAKnVmVsYDkeY05EzAXfBYrx2+QUSyMNHlk7SlICEL4sKFMz6dReiJXs/jOSW7RK7dqPEYY/JO0wKGQ9eK9JiAFbKofNUMHMO9l6tyLEO6ky8MHxBCnWb6KrTKTBnMR8jFKEya22aeuK0qgR2jukvDUWo5GqlXLgORq0kMUqyqPSqZTnCi5dNww4NjKZXZlB4TC+dkbedeOOc+N/MVJhoJUkAuTQIUHNV5gHmkqSMGa4aHq0wfup/cyC/mpBiLaX8HgC0kJWVBiM1H9WwlDy66kqloRxAVMPvba/FL1cq5nLk1gr8ZDCJToBoQH1z1JM4K0iO4jF0UD/iQa4O1FIxQlr1O7dPblodzH7Vk2hFxibUoGCuLj5FMk/wGsnMl+sVrDuwm2tges0Xj3+OKa4igFzO5gNStPukGHjOdMC03siu5TlTLTdyjfJtsUNaM+rxlxLQSK0CBNZLa1ad3MYvd4fPt8LSNuDFTF60A1mUwm6WjNoAa60ANCPyaRXF1RZAm5lakpxVeyQP/5uXtoQQFVgmbjjsLENYucYUYiWoxetpYFGiaBuKEeGdEJuxukDUgm/bR3Jb/aJ5s1dKBvakIm50TNv2shaxT8pWrJO0OfMle/FSKVu9lrDFUkmZPEmiYeDi8cjlTZ4geSgQhdNgwBcuoC5lKnuwQyRpAjdmi+YA5uhxpYKpBBWigXOUlbEFO20gugbRwDmvgUCEne45N+cJN+cM9b75Sa766AtUIOfLYyUCEOfRNQiYfw0+uHTX9YfS4B9rSf5Pz9wtBqhvKpBDau2AgdPjpn6MQz/242PrAdYFDq4Pg7sO9lv1rvoO0uj3yCPCnuJNTspa2qlsXKOCObZRmzABtx+GeTugfpZdYTAXrjDhbQVxTrxwrt2MZfO2HxDog5Hz7ISRg7lzkFS1I6m6YOLsG+g+Wztf3JuW4LdZzcrDCnGuniP180hezoKJW4S0s5xNysVTxDab0tnpIxmQHyKGsXRfjf+SpOpw8RB8cBNwcExmKUEnvQBydRzKzPkBcyEuQEHkoZbli6V1GR40uuTMjO86p+H7wTvnRm618H4VYK6o72Cx4S9rRKL00Lpe/ckQyQbEZdG8no/ckYv5PoPm9iwARCYboMmkLFMwzefB7JR0fU+KYJTy8cJlIKHG/+MpiX/4SbrkXpIquuN8bL82fT1eLJ/RX/MWRcR0y6WSRIwjhaibrfEkERORyXL42nIuDFVDqV3BE1MJZVyKzFpPkWKQu+/bnIi/oXfnGjRzO3fMraR+WpA/Q1DfPiRRJ3t4Tl547s1ccNhYtCHJ1pFwK52+kn06ShDnbRQbUyoOeupsHHYAmxvTdIBQRQBWzYFxuoEm+FrAYeX05VJAAjYLb14c9R9XPxkFwFkF6D7BjQJmU+pKWigbbeWOqekUkyq8wIoWsRNLYKOeBG4LFSUdFIw2jFsocQChM8imp8JA7mU5QwffWYbFI/n3ukChcsQLADg+vu8fzxFeeBFgBUsGa6cy0zll0npCifcainfuM3x07xFYwONGWvUg/w9H+D85RaVJWGYFaKvEegzwdxJQdxYJ9Sys20n8d6dh3i51e496FMITyN1HuMge43eK6AyIfPltJFdGzmEDI17tI6kDxkgFm7QmgG0lIDhz7DyJJhG845XeMoO6iQl/eFRmEIqYx///IoD8HGTbsbCyg//6hPQl0fruT/8sb//nn6XXf93HSsQD8gYbra/hn+sGmOv8yz/KM4C5Rwk7PAKYewxQ98Qv/1ue+e0f6KBTtu6X8gSFwc+yAPEmYG7QL38ly5iNOo7MGtWFGS98c1eoJUkAtCUC2OKeRtp/+imke2R9tkLTnnyeTkM66HheZfP1pfSg1ZG2NPb5hNDDp+GjHs9cNcCuqk8/MTHbZYGRMxCG0PkuJ/KCmwJND1UkfjrlAjN4HcJwe/Go+rA2+BZOEzesuHPZTHGswDPHDVfzzrVygwqkb84ekFvcFN7gHHIdWVLB3PVIni8MVGsBeQtg7vrZExwnkVBZl6EkvJmbwhCsXjOHBiG0a84HcNND32+l9qgR6VYPZfrDBcO6ZMPJNIT5OEQyVVOqd0MOVI0A6BTM6eHKUPmVA0CnMquCOT009eqAhXNeYX2G9KvWk7j0cwA6F0yfm3kwL4DOhw/GAWB0XgDg8fO8/D289HB6uZl16VINZeaV02eycUzQqN8AKfhiBOsr4whDED7q1Z/nGvN0SK276Z3cRXJ1xz86yZZ7n5WNf3lClgP4VwPoDsE+R2DduAB4i2LS7/wbH0gU3rkL73zE8723XILxy6IvqwBWLmPqXEmjliRn0UpYhrWSx2RRESxX0apNUo3camIuywMbF0Qms56PluIDR6XwwHGpB8zZ6QazsMBgPH+V0lPKcWNhwPAtmWA2XPiQnJjZTQSfKpG2DIQh/EhfOtvVdiVPrsG22CgQLsWwnr90D9aK1ZIyY4OYtyETHcIrtoG5rqV7JYaapOR1zC1hdg8AEF0JhbCeNdJR0ECaGP8bidcGdj7TCF1k7ztNDQwMYVw6QQhCCcl0rgHoajHkZ56IkPJLJBQBHW1VNUiygKFcdkQBeF6CEteQX/9Zb4JlZeCdBYncQ8cka+8hwNxWSdy6E2kQiVilWjx0fgCdj940H0W4Pmo5GqtgDCtLCQQgVeKbs9FDp9UnRobndSVCwZyH2pJGrfxgUcEPiNLt0yaYMKuW8xamMVKvKxDMVgHGLNo5p345/HPlMHbVyK4Wakq0hqQuL55tVWRefHfGIjx4OaQx+XN2+uGsbMVa6Ihz6s8hzOCshmGj0LixoUpu+WykVcuQY2FL6cPzN1TSOVdBQKIA0JcrphJ+LsDPXcXfgeCDnw69VhsgytaAvAsjx9/NV30XyPlrCKTUGujOM/F3qYKVLCCtivSNxKrA2aCp4iuJ+A6ph8HDaIpNJrACaGKOq57zezIbqUkciZwLczmnW+gTNVIzUn4gWirwUlovAJYvFyK5Ahph6epJRKusGgL4B2HkimFqEwg5RIxYIAkUxxs24UM9TUiB5KkFAGfhhkI75LLwcF+YgtcakqGehRILPu0yuhFr2P2tB8TVHsS7zeZrezyAGz9c+W7YwuOw8IC6AEyddRubwxRmF85nl3XpBqnm5kaBnGXHfgJDG3ne6mtmheQvXia5CxbiO50BOzdC4lAhMvDHJXHeS+H92sWLpGzeXEngHJiCj65gEVYKgpcFqwhCoB4aAXNm7B8WsJEdZs4CK2dWZu6S3hzimyPd6oaZC1eNaLcctg83h4YhNAjxP9Ne+OXs1JaE/XUcyuj9n6XBt0/ukFv44to1/LAHzxSHgrjrRzlB7l8X/njb4fUS2svFmc+17IcZYyIngJzRQqDhBrutd/RkjI8unCpTHxygzLdtrQR3bpBm3g4irbq3r8H/dvekq710Kq+qd06ZuEbkVj8euSAg0AeYc1M34oGV8zD3o7KqZ/NSGKE5MEFTSa3OZOkBH9tKxqMBcY6lUzBYI6MC5hr5nG8RJcCAvAbAXPlXH0sVR8MoKhRg42wAuXBqlcJgKzUk9SxCGHW2i8khH4DOw8UouGAOfXKLpYmdNjf1I04OB3Kr+ue8JMQcE2aHB+6tX8L4jZ0tNvZKi5BdM/CxpHV7X5KQABNgZZJIRKbDBGUhsyZh2E/Cj1XYlb3VHlSXsOSQ8TSdck/QzP/4c7B13UixdpX4J54Je5pKkbry8MilM7+URj9YCkb1eOTWK+xrxvJ1sS8DDHt/RC/edLnJqHoHCZxWRrGvwXrdxMT8DaWbd6KTuVjGy/dUh3yHJPItPT7CCoNwJ9N+mE4blUEpM7YjqVoBZzY9uNOx4GmpnkPHFA3a5YwW25bA4C3eJgaAigMWLoCc2ojPwMModjXt2bnD2U6FXUgg4BFHd90FUrPH2UON/2ikWGHr2rkLCiC32gCBJuLfZl5IRgBkPTHweka6PeuoteF3aVuzT66tYiGDpYZELkwXKUS9wBEBkDvz9MsSxWZtNFNmkTwe42P7Sf4ehZk7/zqLDzAd8Z9Rq8KoeO3s1YB8WAfSw7H9vpZ9sHQb7uskO5C4T9BJF/X6x3IZD+PFHn0pGn5TjiGxnoSROw/jcQYJ9zBG9ENcUE8B6CL52GlA3gH6/w4CwI5xMT2u/jze38sF9xj/1xfe/xyf0hSpwm9YRuI3Axk7Csn1ANuXWlkyB2/kVBiWiTAskzG4z4UBXAT4nMHP+orkYq+f3QOr9lt5nzUIZefe+PVf5XUAXQ/SrSq3dvqvP4fZuScBck/Dyj1FAOLpX/0OHx2ADibuWVi5Tv/+E3kX39zXf/gjydoXCIJ0k7OA/is8f1IAaSn6CKubTtghuyuyPVJrXlhq1Z45Nlr1oFQ4n/qbijd6ScMHH4kFaTUM5mDnqnv1kVoebQMGhYMPtkFYDAazO0yK1UOSK8CJrGnGZFZTJodvjFz0NDo43PNgzfGueggquWHmvFgjmravlg4k0Oukva5hEr7GiS6cWmdJRpm5G8ittyIJQ+hOM+GHW+fOwPpTY3SECiN6KDVQ1cYNocqzrZxLggSqwmBON6N538s5xofs2qRgD3Dnp8okSMl5CymyVmSKZiQM7ZILH+qHwwcXyEW64FGLg5vyADg0sKsnTpk5BXM+JFaVWb2kWLWeJDzlRVjCh5fFz8lYZdYgj076pGyRnLg5H3oApz5YRh/SsPcQO9KbMVYjtZZQZVT05SjY9OEkWodLDgxd2gcslrz9Mc+398OS/25YuZ0knveQgN5CqGYpnYRr//tBmGReE4SjzmLjONENthg14CLgO/HjLyWXMFMOKkEKj5f5vtFDvpYUzlvZC5ZJKjejyXOXwoitl9KNbFbuOwbDAcOCJ815Ad/TmfNSuP+IFBw4ht8okq43gMYptjIJPzToDVhigbRRI9KhoAv/kQE/rCOCizpMnYfQgokbxpLtNN3rqgvgrIZ6iRS8coVMCWYD6LIXI40fT8ITiTx5ioLco0mSQYXJJdZfKrSvjnSrL6VUbpfbpSWnVuxIcy5+pu1qtuTQ7J9FmXA10l0ZHXTZx6n6iIWpSs+TSvx0yQePSzFTUgH8XB4AR/0VZsDwdbnSqd7IzpdWGLx2gJ6RRGwdoK8ptwiWLkbOLl4uJwm2lZxG5oK988Po+QsJROTDYsHQ+UpLpKUO/56COHx4euhGqQ7P2wBSCuT0UeXWED40P8yXrwzAxbpCeSJLBKRcO2w1coMtVHMBxn6WTcqRYJ344HwEGzTsoH1yDtg6LxNeNg1BAOYMrDTU5KdIJSDQABh01RIAMQIqTRXSDNMW4nu6qRoxMUUWRCK94baEAVoF6V1LGe0BVoM0Em5waWK1gr9PeFO1hCAGoREYORegzl6unrlKwGAtnj3Yu0rYVkIk3qpqViqYQksmgRwVLcknTksBs2lGCptVznbglQsWV0hLWTVAg9Lmi6RYI2LYO6Y6BUYsYeEGCqQ3SgpgLolrRjphlzSCB5mAtELKe7N3REjRAb4+pTbsnzNwQ1DIc6WeeptyNlTPj10s50YukLiJsLaUBCdPIo3NfFcjUqxWXTVx7aqCkEhGATqH9/sKxEPFNnxwXEMSaG2oIKDnxC8XjEyU2ykFzMsViBEQZz5F92k84I4lCifXowpsQTnsCudwzq4kxVq7fleYtTZvJ9W9ZTdeuQ2SzaxX+jz2recukMyZs2HeJkjCKCqAUCJiBg+UmIEDpHjmDLZgZzIdBrs+cSzfbwYAcI6Usz1dh6JYu4vfifqlaiqU7KgP7miSuFGwdPjmXNxcemHyw3IrXltl39Qjp0BOd1t1ykvZOPXKhVm5H8Cczng51WtHDdK/yKw3T2wRPdoBbE17VpIyWwGTtkYaedu7fTGzUJx8j6yX1oN45vat4n0YOg7/LgIRALpWjH7tMHWtGI2bQaKtmI5DgDRNnPoBcG1Ipy2ccLWGQPcS1aisdSNaL+DkL+xBNm0GFOo4dgtAsAWWLgAz59UOOUpF/ZgJvZsWs+4wRyzLp4pl2VRYohniWjlTvByh9fOlcQ3N8rByvoVTpBkWIACgM00ayoj8R0xW9ZHygUhHIweGZ7uuUZNwhy6Y64QjvEivJsCcZQIlwoQgHFPG4ZObJK2g8W9Xb5CbBBx8ADhl6HycEK9xd9tBuKAOr0kliTQjd9Y1X4yUXPrkkmHmkjnRppC+TOoEqHvuHUmhyDYBaS2GlYBkmJyy13vRpv++pD31gsTe94ikkmAtgD0p5WKbA4Ny9ZEnYE6ekVTM6ukUuqZykc0iUFFAn1Tua+9J6iuwdHTYJb3+jqS931eMpGuvb+SiuPMI0lWUCFTy93GZTKWlkgJMAGjHybd0Pf3zTIp8Q8KsfT8XL8o7LTz5TWv3iYsTcCOx7hA7qS3Etdu5S/JuOiml09Yyg0W1AVNaJszL9aTQanjh2JFWfbwQfBQseqk+seBrKRk5VVKpNYl963PYhY/k0itstzK1lcv+rBOmr41kkZ+meQvMnxkG0KnMIIWNTtjBWpi9KipVGigNDdAy37ECgDeScl8YsajnXpHzyKsRTJ2dY+rsAqXJl7mIRZPsvdANGREpW6WmXP4v8mFH82FJiwGXVUwXVePxK5+5WrK+ZqC555fMKPWT0/jZLvA7JvQZJqlMfSXC4CkbEkFCViXW03iRTiLXHqFp/xAy17EnkHeRVy90JwgB8DqKj+8QMtfxp7uSdO0q+zCrH1TvHP/nMZ9xUUbeyp+yWDInLpQk/IsnMLmv4fvq3Ndi3W8FyE2AjZvKtuYiPIDLCXbMAej3JxDx5r/9Xt78yR/kbQIRbwHm3oSZe50QRI/f/lW6/vdf5UW8c8//8vfyHOGHpwFzj//0V/LMz38jr/zuj/Lm7/4kr/zHz6QXYG7BE09IFJLo1V79+Ht1Y5cVRo7Uagaey6xu9BfC2BXgtyylPqcWed70/kfIqlgCqCnRqS/1ZRbzHKuCEa59/wOp68XrBlauts+HYgLcub8cKl5CEG58cx4ePQQf3GOG07c4BjA3UZpmM4E3j7Q3E3keDj+VQI1UAzVtpKdx6zJ2g1dJCwGINs4DLfjbNLjQrAW/ujZDsKGdWqLrEUdglU/INzrrdyGCUW2CB1QkNB3WiiIqTGC62mDo1Ifbwg1hCJY/yM2gViEpG+fBwuHRbVZAny5KuDV4xff3Ux0S4qTYrD44JFUfkqmfx6YCgjqFbAfz2FzAI2DOTwhCgZyLlQgHvWFaGtwMeGvU2S/YOw1AKBjUOS9dgAhxZ60hCB8nWR87rf4Y/kw0rMKFE3StcYFBalXfXAV38eUMeVeNniIFA0dKDknUPD0+GSqZ1Bhdeb0fDDGF1QC6gzxnDlBQvQ1mbtl//kXWwcwd5xxygZvBSG5gLlFxkvgxJdpYPBI+ppn+Sxrrvxov8f2pS/h4sMQAGJPx32bOWiQZBBzSMXaXcq5o2HtU7McixHDgBBLUXsnfSbr08EmmtaggibhAqvSMFPF+5Ql8cHigTDpmfpWqCJiy6wCuCvri8tZht4ANaYtB+oM1KeSGUBOrebAxBjrCKndxwcQH5aZ6opZqiIZ9SEgnKbfdR4XR6Uy5lVAlZXsuSCxN/g300H0DiLtRbJZmmDkjALGC81ZNBF1xGNhzsWqks2pjgKWzcm4rOoPZ/QKpW3xaLWWAkUL8Yvml4TRlSSQMzTl+FglY/Zj21HkJTLgBIbUkLk1xqdJeWoM3Ml9S9x6QM8tWSPbRY3xtoXTA6gXoTDOnp4W71bzhZQPKiQk/6NSVPjbWEMRgfD5YzdflUg+SDzjAf+b64dD5LzOsXWUSkjWzYF6YNB/ypwEptjA2kvBEMgCMvjc+ZqJ0uDaH+a8SwB1MniPMwCHtAt4seNtMSKMqmXrrCSBYa6XFQX2H3ybXvFSHwLwFYeV87MsqkFOQ5uXtMFgjnWoDcPr4XcMADnnYBXjzsHIRMlYTyCAogXxs5e+jgM5ViVcuH09geSWLFXUwivy+sJo/JlqLo2MlCCC+ZbKFwydGEqweHkPFrEckUJ2CZ+465cCe6BTJWosFR5kvwH4014uzKDzpBGGqkE5tkfzfHUBePp0st0s8ch0w58Zz2RSPHB/L/w9g7wrrIZcBcanT1+Nl2yjZs9lRXbJbTCRcb10tlBu0IyiYiyHQd3HCIia6ICK4pmndSCFEQC29dTZUKAfXshDAz036ugzp1xEVRxVOFcsSyMkEM0ykWE1clwqXb5H4KQvwyCGpkvR2HcBTy02OaTcBnQ1bkUzXYA/g7zBjjiSMnyTxX4+WJKb5rlDHFDNooKRSIpwzdbKk4hdO44Y2B2WvePkCZsLYPAb71JLarwEjmTjHOZFZdas1DOaiUMaoKlFAp5UlFhh9BW9OgJzKq5q0D5cFA+T0bQ+HG3bOqaAOMKfbrGaKyv81zXpoLSfIjeGjhbebD67hwr4Olgwwt5PVA4DczZNUkgD2WvevDoO6VuTWZhi6EAPWCubaAHKthwFt1Je0aoUJBmQ//rYAwYRr+Fuuc9LW8EQLxuVWqgKauStXn4sVKtIJcg0B5q5xJ32LE3IHUq0XedW2FgAX7pFbKp71pEnXYabeoKWj88JAzraYCpKFBBAWA+4WTCLJOVIaJmvVyES641hnmI78OJrk6pBPpWLgh2EwF6SC5Dt2IYU07LeMfTciB1nGjRDTGJJ5k+iWm0z/3Lix9LbNke+hW79FllA2zjiWAlTucL8Dtct2pscADQbugMs+HSpFGJDzOXnmfzpEipFOymBlSklTFpHQzHylr1zCI3WGuoHYx14MMx+5XDQTH3lKrt73D0l/9GkpRF7NfwZjOpNLyU8+C4B7AQalM944htC11BXvUxl33xW9P5dCCkGLSM0WfzKAvjhKWvHXdWBebmSSpA1q+VtOeDeioKUPk8yjG6qNJGkTHTv+jZys522ThKEzaK0eJdEsO2TxYqthKzbAk/8O7J3wgpKLGHB3Rkrh5DWSMnS+FI1Hzl6KR4m7K99KKkXw3JnnkNShoNg2mxLhmUvFOHGuVLDzmMtSQ8Z7AyX97YGS22e4lFFUrDUn1sUb78qxyKpWGLh2JNfv8DYEYevyxs+TK5+NkPxhkyl0JqU8jSQREu1VpGgFcmeRU/X4EcxdpDz5PKDuIt7ERDyLBV8R/ODFWIWJtRxgWTpnBbQ3DNmcNVI2dy3gbiVpXUIfI0jyDqHRm7WLVObAklm+iHtPpa1+LEi8F/bM7Xn4OapKXgr78CJIIp/FkxdJYfOVN6l7oC7mHHLrWYpaL/Cx86RqlUHZRwL2cJd32cYcIPHDJkoGax+5SK6p/Jscxpw+H+/ftL88JrOZ8VpAZ9haZPY1fP0KGNo1yMKL2JEdzxbsF0ix78G+aLL1Xea93v7ve+VNDu2e60aStfNv/iSdSbJ2wkP33M9+i7T6C3n+57+WPtSQfHw/BcMK5pBZN5JWzR8DuB00TGLwWZ6D9Y1+8gWSrN0AdAA2bhr0BiGXG4TKHqw5sFDSwL5v9bvU4bzxHqXUbzPb9R6J1vekTN8mZFPTszddc0ivBCHC9SQDYeXYYbUPHixuKkkUzHnpZgxyM9TIFF5oAb2NC6aKn6ORG6vmNfNZJVkBqF9NknWttJFAbQXMNbGZqt63RoIQIcBWW5iho4ycWiM9OigVbz95FCaf8tn9gLKdsLiMpofoptSUfLMehKrCByCug243ZfyDeOWaAHlaOt4MOPTC4rnwrahnzsf8lhPvm/kyYISiYGciBnwFdoQaNADhpaZE60lceObuAjlSZxwK4toYNA9PeiHJKmuntSVuwJybE6vKrDrnZWPOy8NjU9xZab56DnM2YQjYRgve4YoVi5nCo75g3AQmBTFQDx0lRYNGSsmgUdxsjpaiT0dwg/Y58j4TdUjxp9QCwH7zDpi55f95j2zGY3kSr+aFHiyk8P+W9AkAbtBwudr3C4ni/BCPLSNzOAk9Qg9xHClfT5aEkRMlfvRkAB2VRZSh1m6HGd9PEvXIWamBnVMwV7jjoFQdPgNog41j+zRn30EYusMk7+iQTMySEDup3osMyWOXKNh4UCLonIyetIQL1SlpJD3owBtlINxkhpXzwPw3IbWaYdtKYFxKqYwo5yJt5wLuoEaiaM1RerhgIo4z8QRrd2XZXtg/hsfTK6WFKgpfEjUf9M41wgB6k6kCIdGoSwGlLMj4MMHfKGmAoYDVYh2iqRgfFzug7izYOMbdDVcIFQAuHOy5BpAAGwF5Nvx1VUxL1cen4UUiNKFVJ9kwXbnFbLsmA/6ixMjGa0s50iOeMW8BIIplAyMhCBf1JQrmGqsJGyBFqn9OWbkmUqCaYlWw5kLWVO+cg41XD2sRPkIFrYCrm/Z6aTNW4ZWjtgP5M4hvrYX3nVSbGHP43njumnjfjzzqJFlqRqI1I4lqiCHkIrQAA9fkbpCOoF3aAG8BM0wYAK7JVidtLiPsXF2YgbPBvJn05wLkQg0wawA4BW8tsG3XrUYJ4PXTTVUD9So2fnYQINesYLQedo/PGSkINuSTri2BuVN51WyRFiTWppo6ACreOw2W5JG4Jc3qLSyVQnZxs0+dk4akdIBvOSlLWMizdKEhf3tJsFZzzWlClm8GkF/k+nKapoISQL0VQqElWfdX+d2yGuSbMp+YomBw8Vo2U0niJuiQhyyftZznA+EYy26AC+EZ8/YIZHnYbsISt+KKpAWJ30ilVSFEROTY+ZI2jwoQrl860dWw/bQUUUCfQ6Auj4SsDYLCj0/bzMJDDd45cySdidwIlAHizNRoNRLOKMUvfgYiIGrcTMldtklcBH+az1JVcuSMNOxEct2wje+5VrJYfMqYPlvSJkyR9LETJXnEKCa+uN6NHyeFMHN57LdnzZjC62wKQaO5UgUzZ4SkMkNQGWHlGvD5WlAhzKiYRs5FJrp6rdgxHAA5OylXC7KrhfOIMnIK3vRQIKdsnRfPnC5E6KFvq7xquaKTgif+jzmvfSu56OOVO7GZO15kUYBcM6Cu6QClnnzuGkDu9hm64AB5zXtXSCus3bUjGwlKwOYRkND+OQVqTftJle1VRg/GbtdKwNwyLtgrAGebAHNIqaRhmw4CEglSaDlxOI3GyT2IifkabN2dM/vlG707p3vKRc2IGebMtnYRm6tUkMDE2ZFSfevnShBA512NvInEap4zWqxz2X+k9Nc8Y4zU4YXT7jid6WrUiwkyj5/KEevoIWJBUvUTgGjDx9M8F/lnKsBtwgixj0MOHEsiD3bOTyGgfzJS0cQp0gZQauYkaJswkzqSifTQEbJYArOAVOEi1l9LSWcu8mopO4tGTpgWynsdpK/8gAkvPTYOxt1rP+HESjfZ8b8+JlEPPSXJ+N5SubimPv6MZD3xrBSSNCymxDXvaVr5n3qemaUXkbs4Xu5EJxi7mV0BdFyUy7gLr8ZnU8ZduJGmdz/ySQtemJsbdshtzMGNW/AFUfZ5I4LpEtYZQjyBPXgLHJu5GK07hseNO5FFu0hdzpcI5M9jfYdIJOAmecpyxohJIuN7+QYg9815DM4H8DasOkqClbusBRQfAubcS0nkzKU9Hgmx+OvpUg1oMSA3145hGeKrCVJIIi/znQGSgsSa2J0LzaufSBJdbxksS+SNnIYHj31KErRaWNpE2fAN5oAChDLK2WNM+py7G6a3qggPlA6aJKnMdcXjC4rRJCvg6fxz3eX8890JPQCuAHJn6eKLQdLORuqu4vcwzcGbsJCC4yWYzGELa/FsVC3eJDU6Ij6fRwBdBVuzlfTrFVLNkgGgi+81KCyznqUf7jgJ2D3MJG2793HmvDqFAVw0I+gRBC1O49M7xwamMoGRlDef53e4iGfuEhUol7r3lshX8C3h04uCVbkAOxcNUxs/arrEjZrK9MwAWcmm7pz7npI5gPkVAMYD734mRz78Ura/+7Gsg1lcTk3KQqTfScjwn1NX0otU6we/f1DeZxFCAd1rlAV3+fWfCEL8Dv/cH+QljhdJsz7zH7/k8Tfy8T8ek88BdG/++3/K4N/9To4zs2WgAqNu3GQp6Pe5pL8Ki6sA7qVXJRN2TiX7VDZ+c7TPEEBZ+WpP0qt9pL7XhyRX+0ldzz5SRx2JJlrLCdeUwwBX8bZWlChDF/bRwdCFE64UBzu/0uWHoQQghotv8hgJIq02zadjji1WH0cje6wtgLmWrXTLbePYvlKauVNt15s/0qchgJzKox1IEDcJU93UIBXyqdYbBdhjVjYudJgbid2ks7dy87dFk6p648gyDSn5dpg3rUXS6qMbMHoKBnV9Rh+vnWcO8NxxPDesHPD9GwFZXi33ZbmhPprS3BjSpqw5mAk3aABCu+asdMnpKoTOe/3vAEQzKdcW2DqtKHHw9XZdi1DfnHrmOAm7OLGakVcbIkl0RyMJ/wDmlJ1z4P8z4B8uXbYIjyiyDBNBlUit5QCvEtiz0jCYA9jB9Kf3/EKuwNheJFwToecNQlMK5lb+7G+yA1b3LDcU0bBysQDwFMBbCsnYy73wiXKkcHOXx01nGqGHNOa8MngORnGDeY6JrxReqyXLNyNZMSkIi++hRy5wPobULVNeF9U0TkHuyfP4l05I9p69MCh42c5jwsZP546iIJavz1+/VyInLpBzeELj8MiWwc55TsRKO+nW28nFYc+cl5LWZgCZH0BXjfRauJsSYvrmGqihKGUXumTjGanfc5kd13MSv2iPxBGESMbobmSH0weIC2CAv55L6rHAxL8pywW835iO1EnfWDCtHCBdIvWX8ZgBMF2EIcoir0g0bOPlzTCfsG43a0xyo9KITw4wVVEHgCsVYxLVKRzNMHIK/oyJ+P2QDb1Iqv4iPZAhCwvYayW4QN+cK5e/B6DOnQczRj2JH0arCW+ZsnM21iS0a87CIoSDVGizgXoPBVJImi0EClxIn27AldaWOAF6JQkA5HTOyTBr3+Jt0+/TwKi9my68a3aj3PE56HwzhiVRD9+rmf63JheHl/69JoBc0CoBR51YYPgsyLgW2DqtFQkoMEQ6rclFkgUcWqlKcap0WkUSFrB2x2Fhdsv4PwsPCupaAHuN9fxb8rYbNs5bW0WRMO8bqvl4fTgA4SyFBQTUNRN8CGr9C2xlEO+cMTVTsgD62adIQlPcrMycJltNiWmSf5z0N+C6I7uMm4LzUrn3NNLiSTkPKxcHsArx//hdoVWk0iffljilNdvIDVUZM14kjAnQBONhAllliKSHMBFp3oPHTrINIlmkZ+mUK1lNgOEAvjoAn6alfTC213h+pXJuPzUUlht2zkL5fA7p6ORpaySV8uq02fjuj1wWyQCkI9UXUj2SQvVIGtfJAsIRVmbp2pgBs7FKlLlim2Qs2yjF2H4s+08T0KOk98ApMe48xLbrPhKt26nSYplkLqrL1FkAuMmUBcPQjaCiZCLXvjkzpWgeZAH7rOnUMmXNnUah8QJKiinZJ8RZC6irBtTVYC2p4ea1BmKrFjJLwxB2QJwWCbuxgOi0l5YGh6VVWDgFdOqR0365/w3mbMirRm4a9fFf57wAbgrmFLS1HycVxvt6KJjzA97ajvI5Pt+4C3C2kykrvHMtALM2AFwrgCyI3OrdvoKNVJ3nYVJq5wrCD7yvYG7nSoDcFrlFMlZTsu3HAH948bSc2LdnLeWVy/HI8f208oST+w2dE+Nk7920TFzrF7PssITHBZjLSakumCCWJZT/8rYDVs7O+9Y5Y5FXp0ozZaSNeHPssHHGCdQlTMWQPXsioQYAHRcY5/jhbEYOEfeEkQAh/HKjh0rNl1yUvhok7vH0Y42DlVPvDxJr4/TpeIAoDR47WazcQdfTpl47chwgcYZYCEPUT5xBpQkj9f1h37iAm8cjI2GibFpJWenmfXJzJx1Z+MNC+Mtc3MVmvfWJnHvoebn8yPOS+tRLkv74C5Lz9AtSQjVECY38Bc++KDkcmc91QlLtKtmv9CBI8aqkw8xldO0h2T24oDLT4+RnBkimtSOZdCxcwUWTsfIFKyj4RcJeT2KPsEEbiZ9r+kTFN2DZdESKkEctqw/KN7Syf3+CIWMkjzrkkCvDp0oEACqBpGo50qaXGZVrnFBvsbF45zQLDccSpQNJxLvuOBu3m1mBWEy5MDTzhyMk8aNhUopHrIb+qvyBmLdpnE/E75NE+Wna219IErUgV5A1w2Duk5GAvxmEVJaRdF1LbcpGMfPzrUvYrcP3UDdlieTDEib3+ZLk6OcS9xozXNS5XEbyvAQ7plLrOfxxKrWeJ/hwEc/cFYBcDoGTKkClBYnWC3jzrcYIT6WKFy+eU715BDW0C69q4SYunjAiyK3l3CXWUFBcxtsZn42WGNr3I0gQnoBl00qI3YQpDvJ4mhDEWZiRM0ik4YQrb0eSYj2vCVp+pzMwdhfwRqaQZM3CK5g+cCzt++PxUIyVyP6jJZIql7gx7EzS93UGH98BaiM2AxBXkF7ejGR7hPDMMXxS2wB2y7v2kQVI8pPw8w3442MEIu6Tvr97UHoC5t7SEmG65176xV0Ap2DuZY5O//lbeRGZ9WWmvHr+8R75+M9/l09/fw/g8HUpZG7Gt3odk3XcgAweScq6v2SrrK/dh3rAzuWy2VqEVF3+GqwbQK7uvT5S804vgFxvgNwHyK6UBb/1nlSSbK3isZq+uepwTUkfMbIEYSL8YGa+zqYBiBFD2Scm0cresXfSKNLi1JPwunPT8+hh8zhINVALMf0mPK9+GHb/FgDd7nWw/Xd74VpImuq+sxaG3yEVf5N+OWXlQjrdd0jrjAhMHQOIHcCjuWu7uNhjDuzjz8LGXScpeoNy4XZdi2GFppXAhIYmWvCotVM43BHB6wHfXYDv5yVsEYxBTkvE+wZo8+B783K4YObMCciOrDoomLPzMT1cvO3TPVaYuCb8dM346Zpg7dyAPeMl7q4vcWdNIMKuvXWAOU206gKE5SIf4wQduEpqlkoJD/15ZoBp3fYNTP0sp2x7Ifuos6Vq4jQpG0mSFQatdNDoMDNXSOlvGn2F8Uj/sWy2RqrcSmHwNoqm1/C82Hv/s+HwTTShhzhdfoCZi4OVi+75ocRRT5Q1gjT7KNg4bvayxzI7NHm+xA5kdQI5t3jeSjFsRIbiMO0kuX4c3yBpVcfR82JiPsuwj5JVjlrkVcPJCMIN9FzB1BmQnIzMMtlPRlNfckAuc/OVzE1dDl7YAiqJHFoQDmN2O5P9Tm4ki7iQ151iKguFoJbkoBmmzq0eOgzwuTAu9mNIcrGMue+OlkJuMPM5Kmnzb08ql+/yTPIdicYOwFsNU0+FsDHOWJiu7Dr6/GphQ8ulHhtJNgb3XMBlGUxLGQGNfDx0JaejxYhPWPdc/fSdtRZWSigf0ELJsDJ3Xpi4RmTBtkoSmCQxTcxO+fHE+emTc+KRs1BFUp0YLw0UB/vLkBAJPiiQq89EGkZCdQOU7IA0D0xYI6DNDTNnKaCDrpDqEw43AQPdcTWkx9M1x8wXMmtp3EUp5ihPZiMUOTYIwGth3N5FX52NzVjdfm2m563VBnhSJs9lCrNvdlg8H9UkjTBzbnxyDYQf6mHurAQabMri6U4s3jiL/g48ajpVD5VW/YBFP0yiixoVB+DTyWOwrkraLUi0ADw/sqoZhtFC1YqvplJarWa67mpZpiiUsqQUwGcif09YOpi5dqNFbjvc0l5vhnWEhWMXtwEvoqewXNrrzCRca2E+mQKDFW0CWAeSc6WE51IB179UAgonufG/wjneDbPaTEGw82IuNwnRErP6EH7FXRK5bBdddFdZfqinILiKCa8LkkpCtYSCXy9Mnp8y6pKNxyRl8Q5xEoJoi4eB1e5SvHNCSMZDuKIQT56NVQnDlhNYCTaRnN4WXnkopojYotYhUrA2npfFNDsUsUhRxl5sbcRlKkwSpYW1iJYE/t/OsRdMt6Idb52L14Xe6HhO4FuDrTbvPSbmXYfEuH0PidcV7LXOkFSYufivqBNC/UhGds2B/MmaMlmydR1i9gyqTOZI2SrsPptWSA2Argq5tYp6tWrWaqohrmpRMuuwpTXA0DlYhvBy49eYjG83jQAEQM6mXjn8cS62V62EqxzYOFRivSuzkhbnxrGBc41+7l+rSX4AcTdh3/ToANB1AN6UnfPvXhb2yYVUct26CA/bsjDj5t2yFPAAC0cyzUOjuxNjs4+77yDALLibtOlupFNYt9Z9GwBo2+U2J+07VJpod50WEYcO0g8F+LPgd7PRE+flezYBClv2MHulXjz9XhwBPu7bSJ8cYQcTTJxx/nipn4l8SlrVNONr+uRGh2e6Qlw0mmmZ9/G2lZCDdTyy6cQRBARGiG0sSw9fIwkhpwanjOXAF4esWj+0v5iHA/BIp9jpjzENo9Eec6Nv6hRpmj4DZm0sQYcvpfhTjI79h0gD/jQ3xcEuvHNW0mINo2dSQrxIWlbRlcW4fRO+sGsUat4EULURoQ7xMQV0lQPHyVU8V8mY57NJRWY++rxkPvYs0urzkv3EU0itj7D28DQSGECvG945LqJZ1I4kYk7XcXSdBTN8PETaZyxibWKbyBbYDIy79bCFNcgoZlrcPdx1B0inBnkhuTCBVgCYsmDdMgAwTgyk33FyFJJoguG0Bc9LMVLpVRikYgyrbuSQW3T6fE/pp5AoElrdvzmRxN+Bkz0vvHo8c2XjlkrmF1PlSs+vOAZJxagZzH0tFxMMYc3oSVKNxFjHfqtt/AKxkUg1jZ6HND1PCgdPIL1HdQsMWu2MZeEKj8rJS6Uez4ORqbCSIWzGvj8Ab5oyEYAket/O4VU7gyR99om7xxlCImcJi0SyqhGDZy6LOoZq2EAzfVrehbDIdNaFCGSEqFZpBtA248dzU0ispcZ5LFjkAqgL8FdUwtDVTGHXb8QcSf6Ezb2egyleHUBX3CBKWFmKoOfrANLp3n90JgTRjUkvwByTXmfZfo1ijSKS/jkFdkf5PzwJaxfDukcipa8ZX/FiZrItY/x8SRw7V66Onk3yaZZcAjBH8+9yiYDMmS++ksPI4ycBoecGjJbTSMu7+NnKzM0mZTv63hdlwG8flr4//7v0/DmLEDB0mmp9hUWILr/+s7zM8kP4IN364n/8Rl6Cmev+n7+QHv/+U/n4D3+V+fjhsvBjhfbCZtGhVTdqghTw8/Le+1DSef4oO5fB1+S/8T7eyzdJSL8mxT3eDHvjDOqNA6wZ3u8FqAO8vfn23eNtnnc9P5D63gC+D3qTau1L19xnYscr4qT13E0c3z2a3rlxTHmRCHcD5tzKdutUHoDOQ+djCG9qO7NdzRyNeuAhCSE7tOi6C0cLAYWO04cIOeCRY7rrNmzazbN3p7tajgHSONpOHA4//gjumpn/0xqka/y56/TRXTt7LFwoHDiMlHqYcI7uPfN+ywlkVr6PF/bOeXIXXVQHqFAAaAHUGkmshjTEEE6ywq5lnMGrQrqVw5Ou26BaYcLnMzlyCEpwNKoMy5+1IM9qx5wXYOhVzxwnXj/+FvXOObXhHelET9DBOD6mfXOASTsdnJZdsMZr1QaAb46LQhmvm7KvxkkVz49augrLsWfk9BqMJ/YT0up9KMh+R44Qutn+l0dl658ekUMEbiKUreZmJumjQZJByCEetv5y708kjlR70qCvJQFgeBVgmMmNTsm0xZKEDSF5JHYHZooseFRrYB9q1+8B2O0DXLJvyd7yJW48shesYZ+Swm8WH7yEDIIX4qUxOlEcAD4PgKmRzrBKXltx2BcS566TLLamy3mN6eRXkNSgO4Y0JhJWCRfMGh6NF+KYU4JtuwoQobqkiptIC0WvjZEEDc6mS8WWCGpRTkn8TDom1+MvPE+ilfOOF2VAy4SjFzB2vo9tXOTXJtgVRzzTU0mwU4l4pvhdigllVGIncVAu3JxPdQaeLRvbnA0k+D1JJGuzAWrp+eES2+oLrD+w79pYgmSK9yuEZKh7ok7YN0t2Fl1yuujApimzVgqy3AA2LyEBF0DJXEhvXammUFmIIMTgxsvW4TAgkVaE369k1suQm8x0GCsECfjBUqhooXuuIYudVw4FcXVZiVKeQg0JqxFabaLMnqZirYVssMLwGQGDPnxx1/HDeemGqysjOUwtiYVqESveOrOCtgrSufjnAuZaAF81KVVSpoDKdnsDaVa7tMPuBfHDtcLGaULVQNGxgXkut/bHwSwa2V91srvqUQ8grJyPRw+PDlK7DYQ9KpJT+B1TkIUBPwrm6gCXZpvcsLsAdgYJUNB8zWxnxxVAzb9rY2U9Rc2sRbCf66P/z5GYiRQeSU0JyWa2UWtZD8nU5xjXQ5umnvddkDyY2dSNPIeQTbMo+a3UxQYqRQLppdKWUy23mPwyE9i7PH+DHPl6rpwYvUBOjaFkfsFmkqBJcpOv8cOmBXhOfVcAAIQBDgAUVX5tw49noQc1AybwKnad4o2wdbq7im+88igADrDmS6XLD9tAJZ7KejyXPthd5yWm2khvN8ZlEJDKYD6MBRKOEIy1U4NAew4TZIDB33dEqjXlOpuNZVouEr8eI5cGfAk7N1oyqBuKpX8ziQWcgrmzpHTpAsDcYgqKuYECHykzVwuQM6A4GsgOmGgBsZIZcOChcxKI8MZSSJ5E0jsRIIff1sJNp5VHO4syNg71yGmC1c6hQM8CiNOiYQ1E/AuYu3NuF0b5bXI7YicyGzuJp5RBuwvmmpBZNRjRglfOtw0JETAX2KHHSoAaDe57SZ7CojmQQv3UhTQB4BTINcG6tbAW0Q5zdw2j83UYt2uUd7bSVxc6uJETOp465FgPzJwfVi+0d10YzDXrn8dr56dXLkBPS3A7nyf84Fo9V+zLYWIWThQDIM4wjSWHyV9J3cRhAAqM2HMn0Div8g4bq0ipWg7smqLzQiPvXmg4ApORJ/HFeSn3syMNmYZRWzKMihFM3D8eTv5DPGPHM080Uqq+GCD5JPgyPmAY+6MvkEUAfdSTBOiA88ykwJgVhVbCAN8B3K7vwyPDcZOum2t4SJp5Et8gtv8tA9PGUbMlgTWDNIBK9tPdJOWBpyX1wSck/ZHHJeWhhyXlHw+RemXK65XukvX625JOR1gSXXI6jJ5DLUkedRHF730iNk78NxavlH+u2yRBJF8T0q4fGbgVINfE2oOHw0lZcA0gJmPSYiZGkDZn8X/BnM5N7l6u0QHVtguQyUnZAgCqYtjaxcZqy9HL/N+nyD9p0haOf+JvCW3nibWcMfGFlJ4u2Cr1VAtUjF4iuQOn4TkbLXkkeavGwbipBD12Gswl9SzDWMbg72oHQPrwS9hgxNI/ZoWh10ASfLMITuCFpKPOCSvnwOtgIlqeRwt3JCzEYRiI04QKokjrRTz+kkQA5s4D4KLwEp7X41mqSZAHLzKRloQ/SFOANXgdTFPoGsS3Z8CnVj1judSTpHJTlOwkpVsOC5gO2E4HaOUB5ooAkdls0sbg7TvzxudylgqUKwQh8kZMk3yO5E9GyFmk03101e2l1PnQE1omzMoEJcBnAHTnCbOcRJI9QAjiGL66M6/0lNNvfSjRnw7nDg3PBUA1f8E6yWPMPHXqUomhlPIiQE9ZuisUt0YNJWVIyfRFqiNOMZ12oM8Q2fDm5zL/hXdl3P2d5MvfPyYfAube+ckf5Z1f3CNvUSL85u/ulVc5uhOE0KqSLoC5Tj/5lXT6t/+Ul6kkeR2v3JjHn5VTLAtYd+wAyLJ9vJJIP2Auh3CDyqxppB5T2fXN5rlUAJjLA8zldmfSi3qbAo4S0tM1ALeat5Fd3yDN+urrUk15cH3PnmLu21esH9Mv99GHVOV8Io5B/UmzDqI4mIPXjnMku6yw3C5NhAPmnFNG41VlSQV7QxCbxDXS6LeRGK5zIusgmNBB2v06iw838Ldd11oSpNE750/JP6Mj5PtL56jS0fTqKYAaciugTEGcPt59m3Jy+uY6lHmjh04nA/XQ0IROfQUAcsGjyLKAvybAnKZfG48eQDbB64ms4YqCuUUe9cG83U2n3u2MUxDnAswpoAuDujCYIxwBoPOlnwkDPB9HUw7gAoZO91m1lsSbdBfIBbibbuSuWQ8vgC6cUiOh1hiPr+6Hvrkm5OMmtmatOzZJ5aIFUjGN1RVuDiu4GasZOUXqKC+t5KYnvy/rEIR0ktkOjmHK7gQ1Oftg5JSVO/p4FzmljPVb/SQbti2P5YZkvLpxH/WX2I+Yr8OCEQMTnDJ8shQRxMnFjxoF23dpwNdSyU2P9moV6vOTBF8OlUDJusYydhbD5SRsl26SBny3ZiQoG1KZshQ66+WBtfBF4vm6yC6pziSt2C6XOO8laD8k77fEwxhh66iGzTBwUfSqv47DD6C6kUtFBhJsLqZ0DUV0xMIeoRAUb2ApYVuElFFRcmnCWkmYuVlylh8AJG5lIUJrLXbRVQajSsXJt6W2cMq1Bm+eOS4XbyOGfhYi3JTAKpAzX4H1Y2qsjqRrMKVQvimplzuleL8Ac2ZqM6pI69YiFevGqyePNQSCEC4ebRQMN9BBp11yeujYvIOkqp3ONQVYZjxwdvxvLtgwj4YYKOa1lgD4qApxUD/iZPPUTGrVwse8NQQOfki3aihCwxEhvHBaWWKnFsShfjj+nEmZPAqHFdAFqwlnABZrMgF6pGKNfJ2GHBoBimYCENWEIuoAkdoVZycta62EGeT7OpBjjTBw1ZQXe0iyNtMx18GCg4K5JhKs6oVrMrL+AOvmZaLLX1cjDezVVlOAbC7SwAPVLUZk3HoDzGKB1GjYg/oWHynWNhsycH0Df3fCGQRCbEX8XGpeaglDGDLx+lHtUkKK2ATT2dFgE3tOsdTTM9fO7JrpSqokbiMJCoi/hZfRQ1DFwvPmZhZAm8qZGiTPBoqAtZrEBwv7bW1AxBTCrpArSbQbpNGF6k/I4zlTLTksCB0YOVtO4HWOQRW6St9pJR635lTY1WSAdhzeP77WciY+7NNsg71tZ3nEA8uXQOPCmVFz6Hg7gryaQ88doDyG9DR+Pk8KNxaA+9II6nQox3ZcpTZGnx+nkG75/Zt53gYBd35uXmzHzlGBcpQC7F1SvH6r1G7merlqo1QtJf26cBkkyRSJg53LgKVLHTVOLuAhjoUMSp80QdLZps6mNL0C35zKrAbq1wwMJBjJBZioVLIB5Fwk3V1RKAK628o6hBPfnN4EahDCjE3Dyk2hnfOI+TLMoCbkAXAK6sJJVr1pVLaOfrp/AXMK4q4D4BTQ3TpLf5x65wg9aAiiA4n1mzMUCB+jM46Ua0irSZBYOzAv3yahcY2Tc5AAg3cLzNpOrTShgBjwFgZxfE3HAQAfbFszYC1EnUkjKdgAh4K5RgIU/l0webB5YRYP8KePPuQYJz4b97oFYVbOi8zqXAlIWErn25Kp4lyI/Dl7rNRP+koqR7PiMHqgWAk/+Ak+BOcpwMG3Q9AhNIsgBH65IN1yQaRVL74459dDxIq0ahzSX+oHfSa1/Wm2pwywadJEuTl3jtyYwzwYW2xlJAJzYSPK+U9qGDNWGiZMxh82iSmwSbw/BZ8YoHICc17c7Qqywg36bzqQNm9fxOhJU3oznTjfRabK99DCDeoxwWOVBjuXSz9Z0v1PSdajz0quhh0Ac8mPPEwNSTc8cf2k+jP6p/p8xN35O1JAj1z9pwOl/rMvpZDpniKkVgdsXDNAzjVumljwxXTMXyXCzuIt7oJs89eIgybrIAXAdmpGzAqc2ENtxqjczq5dyxaA2xb2LknytO1mHgnweYuCzjvEvm/A3HUcjpHrpI2Cm/D/UNpYPwc5FDBnWahgDu1/4kqpm7BcqmHeiqgjyRvCfAlH6XAuSDAB9fTMWWHB7IA4P0lS++RlkvU5YQuCBlkwcHbSqj4WIFyATess6kNIfZayMJHcc8BdGRMgF6Vdbo91wrjfSS4800WiNcUKkDv/jHbNEU5QYEeFxuUe70n8ux8hzw6UxH4MIdOmfwGGLQG5sxAgVcvP0ELiTGTcJIBWBoxZJh7GqwMmyFnSrccBcpEfDJXUIVPYnl1OOTLxcfZqMwaOJyn4ESP1byK9wtKx03qYZYgzsHIXCStEIMlqSfFpKktOILUeIXV7DNP6BSTWNMIeuQQ98kj8FsFcpJPQjaG65sr4WRKNGf00zMlxGLr9/QbJLrxRu/DtbcJnuKhTT5nAxNswZsA+Y+6rz8+pKNFVCIIQ7/3+flKtzHoB5BTMdSME8fJPfyOd/+2n0pXAw2d/vke2UuqbuWiZuHcB5LYwk7eMXkasAIW9KZZlKzgFr1w6rJx6L7O7vyW5gLecbrrJiqTfibLgTgRwXn5ZiruTtmYFogKZv+bNN6kn6SXWD/uJAxBn+1w9csx69f9UbIP7i+3L/mL/kvWU4czhKZjDe+qePEoc3ES5ee35l8yRFk5mN0iw3yGhfpPzxE3kxlt4224B5G7RwXYbgHPzPJNdsHJ3YOXuRLL+EHGSEuH/x8w1A8ZCR/CDkmJtg2m7dppSYUCRVpS0stOqR8uJA2GJNXQceZaVCGXjmgB+QXrpFNwpmHPRwu6NBuCRUA2knMTjQ1lsHIPeiRiPE4+SckRK4TDHI5MmsUHM1yhoc/B5ezIhCWTY5twoacnHR8bHLbGHab7nNXaZEzE+PGXmgrrPSm+UptNcnIyVmWtCam2kg7Pt0hm5dhG27wgS7brVJLjnSQW2jQpltZkGrAGAldFXmNeHVCtzdOl4TuO6fsAKyuv45rqwGfxCuDJHE9exyPYK5rJ5PiUpmPsYEMcRyfnhEmAum+dcNd2P6TzvT/K6uITUWsOigolKoRqsB+UkzLOQSxPGzJZMgFk1N1klPG+zCDUVYVmo287FhDCVG1YugBzl5aJsO02RKXUPDqTTTG4Ek/EZWWHH/Iya5yPbxq3cgjR6AXYFKTMdtoaLZygeOQ8prJLNVu/ZFMISzD9twU+1CXYBX279zigpX0tyfvVxKVh+SJI538SSYsxdh4RE+j6YgPcOr5yLBKM7qQjZifBCOtKpAjlYOi/+ORdMXTW/R4kWkcMSNgHwWvj5FUivyVtghvACtrEVqslLTWHqrquTCbAGCoWrkvi7UZYbZFzeyNC8BT+cFdZMAVYDgE7rPPRwwow1aXcbbJ0JFs2KnOoAiCnY08cADFmIwwHTpmDNiyTrJ1Gq01/1HA6+zqlfj69NAxQhQNh1a700k0Y1ARpNeO+00Fc9cW4YP6+1WiyUA5vpkrNReWLi5zfgvzMp+OP7F6RclZz4y/jl0qUeEKnMnonfW9m4Ov4efmRVZ0UZb+sGLCwf3j8rAQc3u7XuSoqWy8r5XQg35OaJiUNZtw6Kgtss1vDnVG4tiqMbjjLlKp06IwRh5d+sOilNss5eFCsBkvZ6q9gJk5jT8iSIpO1K4/8hMlYaM4vZYS2XAhjeTLzcFuR2ndUyM2rvucLfJxq/IYXSIcqCG5HOs6mducQ1IYOS4easCpE6mED+r61cOz1Md9UzwZVDUK6O2pMA/7dW/JJ13DwYIxOkjLBFGYtEFkCcg+eZ7xwbvKhOReyFWygGbue5cS2DPV/6CWthDGsBmvWEZMyJdPclwQTDMHpg6tyAuiDyfIDqkoaTMIh467LXbKXuZLsU4ccspVy6Yv0WKV/ONXAl/jcIlRxsLFmTprACMZcViDmShoqXMnqMpBGIiKdAPYWqs3L24utp46hVQEe7RwOsnBk1wo4n2EUNk4sdehsVRhZqk5ykXN2ANweMnHroPDD76qMzXsBPinVDmToHPZZaYeKkzsShVSY8/guYUwCnnjk92gFy6pu7jvSqYYgbJ7bKt2d3hpOsjbvU70I1CSGHazBs35HMuAVlqAxdI0CuGdDWDnhTQKbHj2AuAGPnA+z5YPOUjQvSXddMCKL5AGAOb51z0yJKaxchqeKf2wzjRc2IQ3up6JILH8rKkYqzL5oCEJgmXuoOXPMm4l/7GlZo8N19VaTVINKOgrhGwFwAqScAgAvAxHkAcfYRX4r5yy/ENPhzaQDEGfp/InVf0EH3cT8xDx4k7eyvfU9D+y38LE7qF3LfYpILj5Bn6jS5vWGDdKxhCoc0Sy1lvlVUAOgMTwNg5CbASRj0/ZYTyS3o/28wW964CPWr6VCejEIKy84aQor6yRjTzsYEn0U/Wi7yYeZjT0vKw4/QxP+c1H3YV0KTJsn1hYzcMyNmGjlGDIOHin/sJGmHDXTD7JQgqeRjdDYP4aL59USp+myYVBC+sCCXOthVtc8mnLJpn3xPMeI/YQjbAGsBlUJYbQiy/tDE0Yaf7DZpng5+b60M+RYWUagG+B6/XGjbGQIJqyXzK1im4bOlDjOpn+oAXWewzmdTl7tm32LkMXroHFwsqsbRYYWsk4l3sBZpMQgj1bJ4C6XMS2FGV8iN1ezxAmrKuFNKQ2ouYOO1avJi/twCKUeGrIXFM/BYDaDL6tlfYgBKUdR/nKfDLfKJzhKNT+4yYC6KYuWz+AzP8G92GrbuDOAuApbuFKGIs4DAi9Q5ROM/u9xvsFz9gqQqQLMQgFbOHFk2F6vUcXO5k2JMHLAZP2yaxA6eJAk85sFeVvE7G3W9ApbSjCSuXr4qfv8kghsRgLrD/E4Hnma3lT66C937SBQeuzOkUU/CtO6nQHg3RvVDrEScxTsXR2lzOpUo2axoFLBZm8eyRTaMSO6iteHo+yU8hidJQB/8dJjsJQSxq/eXsh5mbsYTr8nIPz0tQ373WJidG0hVyUe/JQSB1Pr2r6knYd7r5Z//Xl5ht/V1eufeYNrrlZ/+QroB5iY/85ykzV8kdZu30eOHD3U9/wcr1zKrNVtykVgT6DNMA8ilU0mS1Lm7JFJ/k8G2bw5HLosjeaxC5L7YmYT1S1IEwCvt3j0M5ipff42EK4Cu9/ti/rAPoQek1g8/EMOnfcU88BM6Fj8T67D+YhqBVYGtYyevPxfdjdrfGFiEvLp6obThF7nOXek17krbqQq5ToXIDVi5mzBy1ynTbYdhawaANQFwAgcp9wW0tcPItZ86ysGcl0qtlAU3EoLQo+0kIO+UHiRcAXN3FyEAeYC7jjPqteM5zdGskutBUtr78ZHC1nkJS7h1AgzTcDPyqh9g5kzAeAxL5+DRBICrv0J44epBsQLsnCm0swPYtE9OAxKWBFJnADyVWUMAOtcPYE4XIIzRSK4xzHpx5+whZaYnYGs035e5nka2ONvpFetIAAReOi2hCEDiIbqsNq3Dt6pM8lyphJ2rBMzVfT1NalhvKfxohGQRAEohRHSFYMwlZuTOUWi9976nZR9TXpH0E17tibwPCxfH+eAKnrmYfoQmuOG7RNDhCkGKgsm8vmCJ07BCROLpTYTBrl+1ne5OLhgUq9pIpBbSxZjI6yGVc1gh0qky2Jdh1lO5IanBG+c7SU0LCdZmwFoQCdUNqPNrgz4X0+pD56R4D51ysGFeWI+SfackBcnWTA3EdzArfioqynYipWE/KViH5I336fZVpL7d+HVh/B2Hr1AhQTBiC2/vi5XSlUfEsDlCjDtIKWradQef42uythyXDPxTdjxS14tN0oq0pkCu7hKVHtw0u5IKAA41zEixGQrDU0J/WPqGfZK55YDELN8ol1cga3MRv1XZII0kL2uuJuH5ghljKSJUUyOWXLrj8MV5yglVZKXhG0OKhDUzApAUsCmQs+CXq0ilGBgg5yfooOAtSFq1CSCm/W1mAg/6Nb4KGDTAXE1qfPjQYmETCdIGwgk2vpceCur06/ToMNVKK0ya/hwzaVgX7J4HqdUGA2iBmXOZqQmxG5jmqoGNQ8aEkXNTM2JGAq7OpeMun8kqfnY1km5lBlJyJsArg74//HAqpRYlxElq5DmpyQJcUgTspHbExjqGbq82MNllzEPuZfXCy1SXm844E+XAJezUKoiro2fOCINppN6lAX+hg/6+5lpjmJkri2FmqwDAqQcgLsBhgfEK5JXz72ySf9bZ8c+VSS5+s9QdFMNrIILrkZNJLhcMWhlMWjYJ5+oIfm8qbdJ2nyKMdPf/0p8GSCzAQ5hTRVUNgQlTIwwvzCDX18Z0gHxinmTwvEukq1S/bw3PN2tUMssKiYD/eGnR5wngP0APogsm10MYRxk8I4CylM5EA6ybJp2VpfUDSIOZLH4A4GpYO6mmhy6IVOyNSZYC0t1X5y2XOHoZ8+lwrUdqbaBMuGHjDjGu3SKlBCEyxus1Zh4rSKt4LS9nDYLtY3z2WVzDE5g2TJk8jsnKpdKwbV1Ybq3ayvWS3tzqndSaoVAYKTs3E/yycy50w9AFYmDzr5Cg5yZQmX03hcIOAlvGSPzfADob7JyLc4uuRtjCDB5SLOeYfwFzysq1wMRpijUM6Dj0Y+HH45vl1smtSIirkFaXwqLdZefakUpvY2DWJvdm5nRUYg2QVNOFBgvgS3dTFdx1UEPQSLeUFwO0Fw+cMnF+BYQAulbAnH4v71YAHAlV98aFzEUxbA+YUxDnxUvn4Xt5CTfotqMXQOcByLkXUO6LN841a6xYJg7Hm0WijgLgICAuBKBrnE6ZL0CuCf9OE/1XnpGUnMLENSiA+7Sf1HzcV6o/6iNVH/bmQEaiADU0bry0TqS9nhHx6t59JQNPUVHffhKaO1dk507553Z6rJbDeEyaKQbkjapBsHVj5kkLJuDvqNr4nifULXT9bzBcfg+tLCSzvmc0+DuqQXwL2HdDzkvHF5aJbFIA+5RDBUbSQ0iteOYq33hDHLCD1ygUFcaNZfd+ub1uA8wi3x/Uf5NKlObpC6WkL3fZAJwMEoj1FI6Ww/AksTiRCDtUCojxAua+VXB5/KJ8Qxt3M2+7uOuxA1T8y3dKK91yN5EfbwLomriztjPpFYK5u4MEe4O7Z7NS2h+Nkgvv0lv14XASdwto798i/x9bbx0n5aHm+e6V3dndu7NyZ3d8js85OXE7cU+IE/eEEEhCjBAcgjvBITgEh+C0Qrt7d1WXu3tVV3vj9tzvU8DsfO6ZP95PK01L1fv+3p+m2U/NUug7SPHjOeLfFzjBDnFBiCsLxQpGMYxYPaxChDmrAf6fMF44BwCuayY1NHT/JAE1PuhvH0W+/sk8oAFzLaRWm9/4HOP3V+KgwqTtZapCqAg5To3LCTxzBcjRp2Ahigk9HCM0cvCfb5cDv7+dIMQ9JFsBfLBz+zXlCpg6+fTrUotsafxiihi4kNUTSGnGn2dEcm1mrqUBX5BKoLVIsTUwEo1cyEykal38PgL4GkMcAabHwvxMWVjMDNuSfn7uTqTZkjc+lV2seehE2CaOzUyGbcT7uIG+r7XURKyiNHjj468QJuHObMJ8aeDr1jN1VguobVAgqzu2a38SM6XO9XOWStmUOVJKGKQIeXg/dS7KzH3z6/vkg7/8jYwAzH36t7fKx399s7zCzNewv/gbefw//C+8cf9DHviL/1ceIQzx+H/5G1Yi/kae/Iu/zG2xzrz/QbY/SRtvgPGZP1/Cs7FAfD9Hwp+PldZnXqYw+DEk1kek8r6HWYG4jwWRe+ibo3Caf9dCwKaNox1g13rf/Tkw13H/fdJ+75+k7T66Dx99gODD4+J6cRihBwDdG6RZ30Zyff812Ow3YbgBc6PfwZ+Kd47gUWLyV9gdYI5pPx9cqUAOdp5C8AHAXP9W0vCcwPph5wZImw4SXFDgpaAssUU3nfGBIqkO4n9TUNYHkOtTzxsMm8qlPdSTKJjr28Os104kV2RXBXs68zUEk3fm0N7cv8vCxCXpdItuYE1mwzpqdzZIfBuJbFKz8aPIrkirGZVO8b6lAXYJpNQAQM0HYNOXUSTWBB9Xz9y/BnMBPh5Hek3XUV3CyyR+uwQrEVF8c1H1tFB5Etak7PUTcBBAlylly7j8mHQX452DiQzim3Ou5WT+wyJxL+AiAAjvIHVsQGr1fkU5+VjCETDDjXg5q0mFF949jIoe1h6Yl/uRLd8f/+4mOUgA4hQF2YXPvyHHkdHzCR/lI7EWAOROUJNUOuJLmII5YuC52AhAKwfQVdN/aIS1d2NKD2JBiPJ4N5H2LmKG7vgHX+VYumY8tMc//FoKPqV0m/NDF2xX17ES6QLIaT1JoogtTFr+Hfto4ddVCIBeF/NNA7AlZ7nQ9nITm4S5i3ITaftxn9TAjO/9eLwc/pSi9V0nmfGrFMNinmsUxsZItpqX83vbgpdt/QnSh7B6pFwj24rFsGyvtK/cJ+3rfpaKpdvw4J3g78RwfJ1VeluQT9sJBQDoQhQKh7lQRwBxWcqMu3jbRD1KPuekI1MXSDU3te3bqHDgAt4H8OjCtB+iW85eSu0IkmGG5GaIyS4HIM5HNYdfS4GRWTUR6gSA2WrLciDNUo3nqopiX/WoWQBVgLkYrJsCugRSqY/P8cCW6cRXjH+vbJwTcKXALs3na2BCGbmAAjbqSKJ8ngK9IP8mABhTMBfVnVcftSKEH5xIqx4z4QSqR053RXJH2n/NJ5fxOXNH2kt1icshEZ0X49CuuIgJBhFPXMZFmKG9RRoKSAxXlEsvVSMDzHLFzUylGfmekVMVwIUBtAH2bb2ANgVsbsqVPQ3aNccChz8Me+gjCWvjd0R1Cr+7FK+bT1WKtbhSBh0BOe0OS4TQgzJzwSpkYxjZgTaH9DTRfQcoS/C+rjrAIo+PYCGsF6xqisRzAtYtBKjTdHIXoYcEf0txJ2WwzcVOLqCKx5abjtQQrG5/Cz9jCdUpPK5669U32SCnsAIUYCWq4wbCxA2HF6AWQ2pPFfH7zsd7yEZr5BByLt47L0ekoEa6a+nbq+lg1B6WEjk1QJ1KsgawymOjiZqePOrHSpaxSAU7d8XokOChQimYPEcOfz1RKmcDwki0OlZtFBe7rT4OCy0S9eCAVkiWTvzztTyHKz/7UmrpoasaQ/iNlYiTn4+S1hlTxLp4DoEMbpgWzWQRZa6YOC9aYOvMgDoroQg3+ClIi0ccQBfFP6f7rb7D1Achv3p46ThAnclRyoYBd2l8dXqEVYIFyOnxZ2Cui9SqpleVkVOJVUGchiD+NZjr24oHjvJglVj1GKBfTvvj+vDDaKlvlFJQDUGEkEaDNL3HebuPVOo5Pqcf+VTZOQVzys5FKQ9N4rvr2rAAMKcgcR5gbxYJViTVZdonx7/n0C3H5KJpkgLMpRdMlfQ8VhhmILNOxpOjx8QxbKcC5qgcCRF4UDauewITW+O+kC5qEnrHfSn9IOQsHrnkqBG01r8l7teHiw2mQQ/LS88jbQLmaLXX8XDdnLQyWdQIkKt9+BExvfYaFSZTAFirRYjra/CghwCEB3al85WPxEAi0kPXTS+bpecZk7/I3cEVhqiFE4xwJ3KFJNd5vHMJQgbGN0bTHfcU26wUAFO30UCHWv2t94oJ/1KI/yf88UjJ0jJ9hf9DNm8XWUdaD/CYwVuT/Gq8+CgDbR72eg7knATgtNIz1UlrfMNjL0slYK6D0tEI3pchUp3n1sNOsH0aYfvUNXUhgRHYTzrXUjBVGcylSZqv1e/nRHr0jp0No7dU3AQDmj74jpTch1KIMb+CEmAzrJkfgBKnJ26IcIdQ3nmFQe0BzKUpQEsMGdP21TSpxrhdRsK1E1mnH+B3HmAUw6vn+ZqvPQkPJIC3m1LH5IKNEgUk2b/kCfD659R/vCIn8AZVk3qtgAU7ipy5j/mig7+4nZ8TFonlhVOkRwt0lxWJ9cgf7wLMYQIH0B2kzuUgSVed3Cp79k1pA1SGuGBFKTPWPjszspKD34WFhLGJ95mRkgy87GCCrJPyYjs/jwumwsedYQjPYwRvY4iLUAqaPqsHsnSCn9OEt6gI1m0nnXBrAHDLKBNeCXO4EVbup0deki2PDZdteALzKDpu4gLWShdfDeGTagBsAxdPC4A6sOPQtV6vDTvEiPTTCXPQDMguxle4/Y0xMvvu5+SbX9wrX//j3TLul/fJmH+4Q978r7+Wl3WzlePJ6yDucS0T/k//S4b95V/LU//+P8tjgLlFjzwi4fWU5m7hDm7OHLFxd2j5+DMxUVvR+tRLUkmCtYSOOV2AKGNFpIIFCJVZW0hLt9z3oLSTlu5AXlWJVY8OAF37n+4D5AHmHn5AbM88Sb/cCxJ+53WJfkh69aN3WDxBZv3kPXyn9M198T7JcWpJqAfq4kYrQxVJPyetswC581vwxwHiBpFZB2DldM5PC35VFh06uJsqkgMkTnfDorEAskOlVyprjmABUHYNsNatQA55tRsgN3gAq8B+5rgoD+7acS3cMMTM1+mD+OsOcHPB7JeGIFIAudhGUuSkXpM/rsXSASvH9xHgPBQ+SDgEmTWroQamu7J0y6XwwgWRURXIRapg1/DMpa5/POeNK8PLwsdValWgF+OIIsF2URrc25THBYnha+oEQoC5YBFfhztm50EKubmbTnAnnSoCGOYh2QLmAkgsDk7ilmULxb6QY8YsaeAi0IyXMkiIqRcgEvicjqq3qCx58WMpe2g4JeQvSz5BiM1/d7NshJ07QADiJH2TeVSTnIClPwUjV0z9yDFCQcdfo4IE/10brHQ7YK4Nmb+N534HFgILnjgnzwEfzFVo5XaxcG7Ih8E+QpWOGWm1HQZ5Hwx7Hh66AGsLvYQXYqRFo3mlsI1IWyQAGzbt5iWWkiaTXGl1yMUGs5yubJPzgKkhTOnR3QX02O2Rdhj5+hkr5RghqCOjp0kb7H7FpGVSPG4RvVvHxU1ZsPEH/v6sQfT9XCvmpTAQ648D5PbIz2PmkIKcLUUkGDtII55udsslC9Ib3qsEMly/0cf0lhsPI3NV6pfD4B6k1yyFj8qB4b0Yi0M+P4tWUXTuPCRWwhgRJLUMoCTG8oOTFKuNdQNnDfJkHRUlOXYO9okCXfXLhQBkCuCM5UXiovbDpcCL9KmCuRASaQAwpuBNgd+N130AN02oRvn3ARgzXYnogUXLWI2wfQCIhqqcnOpWWbS2nP+7TNqLT0gHUqmyf/2aZgW8qcxqxVvnxo8XIPmqzFxv3C8xTcAizaY9MHVu6lY4wrBvCWpGBkio9ge80uNz83UCOZ+clUCHyqtp6kYGQ2F8cIQjCDQMBsNyPpaQfm8ANs7M99EgJgCar44QiZMkcaJLrqZ6mPIKiB8/nIckcLTNLEMAt/OBBF7DTvFVspMK03k5mCQVzJIGEmWAVKiV2Ui31tI02FjwsPCSx4g1KFdtYVhVF0CsUdz4Lnvq+HowrF0kk1PstnryCc9U4NEDdDX+xF4qwRsny0Ud7HmbYeT049FTTMTxeMsCDm14OD18XF/38PVq1eMJO9xd3iYW+ueasRLpSzuPhU6uyfb93JRUtee+hySAzneqjpds05J4dh2hLodzswVp1cO+bJTgQy+J3ACgsoJhgGPfYsuZPFtqAXQNMxcxP4k1aBGJ1FmLpAUg1zZxOvadsVRSUdBNsrWa53LVZ19ICYRQMT78+onjpJ15rxZ659pJt5qWzc/dzLnYnVcPnUvDEPTPBZFdI0waBtiPdu7dIFZaPaykXfVw8HaQPrqkBqrKWZnhUGCn7J2yeH8G5qLrWHmAlVPvnEqufcireiiYO4eP7vKhDXIedu7srmvbrblaEjrlBpjM6cYTcwPMKZBTZi6lnVKwcQOAuTN8Tj9VBF2UB2d4n4YjMkitCuTUg6dVJymCFYmVM/DKAeR+wA+2eHLuSDDflYKRi8+ZJNGZ4yUOkItO4aINCxCmeiTyLZNagDj3J++Kf9T7kvh6tGQ05KB9cWMIPHw2UnqpHelnZiP7KQW7H+Kte4uerNdfzR3u1xgRx9wdIOgQpAzV+vxLjNrTko85vOUJ0nzUMETQwfumTpfzCxfJxfkUKvMHdups1JOvwZDhq3vugxxDN0DXjeCVk2PMZXFcZeLmCg/Gi1D/vUxWmXXuirRmBSClms3Rwl/qPuaduV6vNFusaYpE08i4g4z8DhJw6KF5OkvzdIy2eCf9US3cjVfTP1XJckDF9aOFfUY70qKBPUbjK/ToIdV00XGXAsj4AHGWb5BbYKmc3KF7kVOsSIsdAFADpcFmggcm+tbaAVUd73wtxvfR/9+DJSB92vYeZch4AgPjYEoZuc7Qkn1p0z4YvxNyCek2Rn9bPeCpmp/JQKK3DSBTRs+cplZjyJbnAEFZplzc1IBEYOP6YP+ygLkQTF2IZJKbYuDm98bJkftJkN7yBAnVl+Uk5cpHbn5Edv/9rbKXHdPjBBAKkKRP8TsrvetROUm/Wz5p1qPMmR1EatV064HcXiseIgBtE99zFBDXBwvWRaI3DR2f2YaJXQ/qF9Kkq2IUR3rYeLQhL5uRgSwc1vV7aafnDn4LgGsjZbEccYIiScBdaj1ADybDOI1pGX4fPz05XFYBxDfSz3aQcfNC2Lg8giCFsBkNgGTbyp1sXuL/oX+rkVLLFnyLNvyJQf7vIMkoGzF3I6WtHXQd1eM7Ojl5iRzE6LueC/eiB1+RWbc9LVP/8JiM/dWf5KP/dVOuSPgNuudeoHfuif/yt/IYQO6x/8BSxL//S3mMFOszLD6sePIJiaylzmcrM2zYBBrf/1CKKfwtIfRQRcFyKSxmMQC4HCBXzpxXBT45BXPN18FcK2Cunce74aGHqSp5VCyPPi5WngOWRx8j2fpUzjfnf+VlCeEtDeOVCwHoAh+/K8HRTHl9PoLn3wfYDz5m8YE5rzk6pzdZ+pfPg+ll35mN5tOwYoOU+yqQ03LfLJ1w3bsJL1Abcv7EIRkAkGV3ar0IadajhIYIQ/Tge+uCpcsqoAO09QPWzhw5CADEg7Z7NwfM3X6sAixDDAEAdbtVGbwuPHLpLdxhc6jE2ruV2S866jKkX3PM3BHCEYA5ZebiSK2aVtWAgwI59c2FK6+lWjXsoClWDUAoC6eBCAVxCvSiAL4gProkJcLdDXQl6s4rwYeoVgicRCLhROs7DnDjrlkTrXGkkwyArguZNUnYwwuwtbFsY1uMb27mLKnnAtAw4jPxjycVz/M2hsfTw/PUwr5xPTU/NU++jnfuOdnFTqsmW48RuimGlTuGhF6AxFqD5aLknZFyBMn1OEsSZYC5Cti4kx+zykLwp0XT43xd23y6F7mZsXIzY0MS7eB95bDDFZSfu2GxqrEB7KPvzrSMlHAxbAY1H859+NCOFjLZhBS6/yisCak/LoKnm2FhAHFZTbHCmnTA9NVzExfFH3wWa4mf508dz/M2Ko88FMaaKIMtn0JFEJJrnIoJnW2qpz7ibHG7ZKlBallAafG6w6xK7JQdMHlbAYCHpy6Xpk30bTHzFaX6JAjzFsH/lGpBUm2CMeL/dwMArIC5EMxPFpkuiLTWxvO5loqiksVrpRD/cCMrF4FT+N+QDENUa0RbYWhakTKpIwlTCqzs3DW5FfmNGg+VWXPSZ441Iw0KC6eHAjYFcPq6X/1pADQbwMwBE6dvawedG6nTVgGLh9TZRxBB32euAJzwfi/Mn5W5LXddxfWeuppc1UmXLjcgo/oJSzgJVFhJyBpJxxpYinBQdxKioFiTq17AZpRQg8/QhleunpmvJkqD3aw/WAhkdMjZeFTOJ+OwfJ0wczBgyMhdblhMfHJRGLkup1uGAHNpqz0XakjQHddjd+eOLJ65jFlLgvEVAuCs9PB1wmC5KgmANNPTZvHLpUBazroi4kaKbD5wXOx8PFYH2wZjFsKb1gQrakCFihXDpNGaYNrDjQ4g6hwlz0OtdrylldK0/aC0cw1xAvyUbWujhPoARMH2iXPlmN5ss9mdYaEhXQvjyd/UzudkAX8Xjfz/nT4RgOF5g0dO8xi4ZKJmBdaveSsTaZxfXZTQm1CYWtfhydxylMAFXnVWRFwHSwD0xSRDG7BIUMjMDUg3QHCQcM5pjouAxKuEZvorWynzzcd/R43MLhZM8IFWzl4qp6bOzYG5tvlsC6/ahJWFQAShwyr6HNvYPW4aOwlbzxippGaoGQ9s67csrnAtr/xyDEXCE6SNadA2wJxx4WzKj9khB8x5N1C8zw69n5u7AEMJARL9fl56kV2dqJ252pJ9G6kH2iw+AF74GMl5Eq8pzidJKo9uJOb/TWYuuXFeTmbVWhLtmtN+uW5dgdixFHM8TBG+kKuHN8qFvWyA5vZbkUlzaVW61ZjmSbG1qCBOwZzKqblUqh7rYPKoL+nVl3joNN3aj6fuzK41pFsJRsD0pZBuYysBcctZdvhXYC52HczFudOPAOLCU9l7pAg4BpiLsK0aAshp9UjgixHiHAHj9pGGAzBic4RH6m7kWxi135I4ibsU9SPxD2iuf4ewAyDOB4gLvIGRm5qF8Ftvc7wrPopQLVQ0tFPJYBrG2PhLw8UMuDM8+5JYXnlT/B9+QkHqGPGx8GAa9gYXwxdh2p5luuslFiBGMSzOeDgzVRfpQLrMA/kKXW9XCERc5cF2gQ44z0dfSSEzUMcokC389a1y4G9+JfmEIKx0RKU/phPv86/EPeJTggRfie0Ldj4/Q34cNUY8fMzyGs3uj70kpygMLb71ATkJI1VCkKL9cWSv1z6WDmTGBoprzcyKBd4hfSsAAP/0SURBVLiztgOwmgkCVNMo34D8acOr5vpkknS8AjvILmkV4KmB+oPmJ9+WlmGAweGkgz/8DlZgGr/TaVygJ1HDAhuou7R02mUX4I/cApiD1r6EMTpLtUEHG6inhpPeAdC0fDI+lwY1Yrx24olz4zlTIOdApoxQ7DiEbDkEyElxx55csFmS8zZKcBIljR9iIn2Ffq03x5DkQ3Z9QaVWtiZJkB765Z05hi4fD90pgiMnYegKAXPHbkNihdE8egdeOgp9D/Oxo6xF1LxKtyDM3Fm+z8t4IK4wEn6JaoULMAsXuDBdKsXLeApPBDS+hy4h5y4OIus6yqxP3hDewSjFydHtJySMpyNM6jdC6jeEGdzLBc44awlN+uNkP16lA6+8K8VUo9SNY5eWwuIOWA43Jt24nsz2FuWmbLwkhB2c4FwYs/2cbNywBAZKKNvXbJVGvt5JWM3DAOx97NBug5378bmPZPnDr8ucO4bJ+N8+KKP+5lZ5/2/+KO/ByAynmkLB3KP/4a/ksf/7v8mjrD8oK/fKX/yFbKEkOLaa3sYfNXU8Q6pef4v1Ch5nsJgnb0VWJTBSDPAt431lbLEqmKuHeW566FFpvv9h5NWHc2CuHYBnAsBZn3xSHCRbPVSShIazxTqcGS+COR7SrG4CEC6sCm58p94R3BjxXPOOeU/84z6QxDQqfwgoZQBzfSvmyRB3n2cAc0OsNfTjE8sqI0fJbzd9cN30wvVryAFptHsP0ihM28CePXLm5/3IrLuvBRgAcln8cgrahg4SHgDI9e/fT7CBVCiArheWboDPH/h5H4nW3fTSXasuuVZfAogjOHFh316m7Pia+3dIF1JGOu8nzNV0WJXzd1XZFEAXBcCpxKq+OWXolJ1LANoygDkFeykYvBwbx/uTdVpdAoOrgQhNwdJDF0FmjRN+iFIVENeKEmSQnIFZ06zcRadO8Xwh1dp7kmZ8LRAmAOLmZO5YQV3BPBi0cRPwkn5NuGhy7ubJzY2B5a0vpI1wTj2pVn2+Ft8zTPYy7bWXm5t8iqaLYeaOPv0yloh3pXYEiVaKh08gsxYQiighSJHPDdkRgkeFrKo0wtKZYeUM9GDWso5Sw2pL86ylBB2Wi3kJzDHnplZeP0rBcDF1S1lKeM9XU9lxOJ8LMiGICgziyJJe5MlIeX2uTywMU9eJwd3IDZ6L51EzHrs6krIJjOhnKQ5Wdq4FcBeHqUtjTA9QEN5NhcRp0qld+SQjCYc5eX4MMM/U/sNOKZvB9vO+Mv4+TWKgwqSJ514r7EoTRxngrAajuwsZLcaFOFyPtNhklWgdLFEJ3q4CgBpgoheptwtJLob/yspNWxW2hnKM7CaARxBwEib4kKIrLY3EGDchBVoAUUaG4umXs1WQlCU4oIAuwKG1JHoomFOg5iY5qsBNmTmdyIrieVOwp6ydfsxLzYjutjqqyuiYo6qkmsoNqk70fd4mJFhAok5paRWJ1pLoJNgZRu4HWXDIhSoIQLg5PKReXcisZpYlLAom8ejFkVc1veokbatgLtCJZ1CDC0yNJQBybSVFeOWYboxFcslVDTpktADYaiXF2sz3SOoWn1zYYOTna5em/EKpPMCUG97BAbePcuE4vxObOJAe61hyqMY75ibM0N3J92cPShzg3nkcAA4b5oW1cgGMa3bsl9KNO8WMDJ+FhRug883AOe/koi1SyPTWvnEL5DhNAm6CCkl8bhpaCJ+sJ5VZBZjj6/O1MtUAdABW43b+VoTxGvkbe/k89cx1AxDt2JZMkCP9jQ65jH8uSR9cgqOHGpMsTJ4fX6aJYnwz16QKPHRN1FElWIfIIOF6WR9RMBc9zt8U/7qFc7ICyBhJ2C5uCJKwhGn+7zPM052jH7GH18N00WnIZwhVrecEzC2P7Zp5K6QcNq6VHlfnms1YPHg+b/gJOXWCHIYRr8TKYp1O1RCb7a14lPVoo7akCXWkkXqz9qkk1umV1KqSttlIsnjobCsWXWPnUC7ceOd8rF35WKxxkXR1EBJzUOPmAdBpbUk8D7afpGsI6VU3XRP46mLMBGrAShUAvWn8M2ZOfXIqs2a2LKTIl9qN9XNytSQK5s7CyGkA4vy+NTkw17eVTVbqSbQMWEFbGok1SRFodNksCSCLhpdMlzTTPd0AuC59yccHAHwahtBwhPbODVEifIbiYAVz6bWz6aebxdeZTRUJ7Nwy5NUlzHYx3ZXiZXwurByLDVFdcuClzgQpmAuy8uBDXvWMfo8lhtcpSH1d/CNI16k3jmCDFWnI+dpL+Hxg35BUXUiqrhcpPn0Ov9kLz8M2DCel97qEX39TfKQBlSGzPv2cWOjbciG1Brko2hgXb2MHteOJ5wFwr4jludf5+OswFm9w0XtDjI8BotghrcPEbsH3pVJmllTpGVqkr5DsusIDVzbtlSsM+EZZSlAQtvd//koO/v1v5SQXW8OTL5AQfB+G8B2po47kKDNLR0gfnnoBwPXq21L70uuEMF6VJiTVCpKTBch8R393pxQhtdbjlfNSPBshiNFKYW8tw/SdGOuDzJI4uDNvwOtVxPdZzPfZiP/NQJ1Iy9PvkWh8Weooqm1E3mxnP9WCrOqgc80LMxceTfiDfVPfmHHSydSQTkJ1jPwMJm2KdC/hcQBQuqjglAf6mTU/SRKGzv7dbDHD/PmRcoIcbpKkZuSVjo8n8HIqqxw8DpBX+9hs7IKdixKeiM5F+prJXcn4JchLBGdmkqQmZJH8dr50wkhUEDQ49Ku7Zd/f3yJH6Xwr5OcuwGd4/OZ75Qjg5BiyYfH9eIeYozqBh0j3U8teeFe8eOMGN+AZxPMgyERn6Mvq4eTUzy7fBXw/F/B3ZPH+hHg7hKE7gu8nSmglhu8izl19imbxNJ1IKSZmEtTKRGEhQ0rjI1sHmXCz4K2oZxWk6tspJP9mUbZM3JwkcQhmL055au7fYupNkg5OksYK7C8WL+ZfLz4jB+WrFnb/7DsOSicnrxI8S/uRubfhGVQwt5W/z6bnR+QA3dQ/Pk669V75lJH10ey6vvNPt8iz/w259T/9tTxDGOLJ/+v/kScBcx/+9/8hhxl8TsLMJVfS7j/2Wyl9YbgcBrjlIUWXAHpLCYucZHWk7K77kK3vJQRxH3U3/wrM3f+ItALqVHI1PKxg7hlxPT1MAoR/oq/QKadLDy/rc+gVwg88T0i1uqgn0X7GEKsP/rHcPE2iv5Ey7x5uwHqXavCBovBN7D3DyJ0GyA3uYEdV2ThA1QCeuFyZr8qrAK7UT/jYdpBA3Yl/DsYtB/KQTAdJtf5v9g3Zbw/SJp/TtZNgAYCuGyZPAV0fgQj9dxqU6LneSzdANclZpNrLB/ajKiDl8npGwRypsAx1InGk0+BJTpDIqDmmrUJlVoIP9M3FAWtJAJzKsFpbosycpluVvUvWU0HSRKGoMnswc7rdqmAuVk5VAGBOAZ2mWcOFAD86o7KVrCyU8G8Ac90nqSlhpzVIA4AX2de7jomfJbpaMpe/2yTpZKvVSCdhG5YFvalpwktZy/mljOdC/h1Pyv7f30ff4cNSRC2JyqzHhg2XYkqDqz8czXzXKCmEnSujVLyaUFIZgLAMVq6S3sM2wg2m2SukUdllwFrJeNgEvJsOfEAJ9llDMFctC5ZLCfutRvxAKZi4NL4ozxFYikI6KQFA/fitwnWNYqPiw8fHgoA5laYsNOXHkLq6YMiyhCPUL2cmYNFI8MECoHNhV6jCbtCK7aIb+0lYWRJS/8FcZxhD6xWkHlfsEhcp+nO0/Q9VAyr2alKxMjfnFcF7bIJ50265brxyIbxPNnxPCZieTLtT3Iy7+9iMjQEYMto3h9TWTxVFDNBg5znnRiZWg7vusUZUSoSB8tU35YpxvY2waYAde3kZo/K8XU+aVdOgADE/QCqkciqJVgf+OWsN0ihMnHrkkjBl1+RW9de1wdRpSKKRr0cVB4eCOAVzCuqUmYubYPJyKVldaMDkr347ndzCTxchEKEsYBxmLuMlOOK10CuH/MfKQ4SAxVBXTAZTEWpLeB9MXMZLv53fi3wKI0e1SCcg7iQ3O5YapsrsVmkvLQHcITsD6EJGZrwoAg4QevA2U0FSRXqXvdmOUyelOS9PWvOQIU+W0hlXJ/YKWEaWHHya7gS8dZtgv+xs5ToiFC07xco4fTuSpFlrOxrphLO4SH5XSwvXN19BbW6Zw7izEGmbGUgY1kKaEAqYfXQjcWYBUHaSqH4N0iBzxstJmOKtO2sgzMLfLAPzJs4Eb1OYzNv9eO78yOaHkcsPYQtqA9AHCLt04gGvQiWpp40hADBzAb7qUGBasMjUrtuZA3NhHjdnquglZALOxTncy/k4QJI2SGDGx+PTzbleJXnvgZPU5ezgpnq72FFkkpz7s0jEacIUvXxuBIm3jXLtam5yWlhMsa9jCYKb8Cg2mSjXgdqvJ7Gq8r6UsLTSNv57MTD32cL6Uy3grgamvZpka91XX0vLBNLqM+icmzODBYnpuUCEAzDnYnfecV1uDXKTG6IzM0BliYNNewthUjtThx4CWwGKznPsHNNfYfZc1VMXzyfVys1igECElwqTP0+zEnbIAuTCq6fjp8CjBpjrR3bt2w67xvuzrEB0s/owoClUJFIt8k1RGqz9b0m8cXpEAXG+eSwkzBmPb4mwgoK6H641v+c2GWHysrkaEkAgoYceeuv0yBUSb1wAswCIhJ2LM9eVWDyFCgsOioJjpFcjMwBys8dLD8AuA0vnZ3/VTorOyuaq5b1Xxfbuq+J8j4sMrIEdAGfGsG15kTJUQg6ul5kmevoptiYfE9MTT/DySbE9/Yx4uVjphSoMkLMjS3VwQTM9/DisBGCPJnw3Q+UeDjv1IDa8R85nX2PW6GX+PQEKWDAndRt2dkgNnHDrmIVqombC/cUkfH1I08zlXKU1/eo2+t1+oNaFk2eCJGPt/U/DyP1Wfv7b30jlndRAPP2SOJhcagdEnmCPdS9hiAO33S0lNPK3fYAX8MvvcjNhxjc/ljoAWwn+sCKmparZCXXRs5YipZYiyWqmiLaZglgv+n03PThx6kpMvL/ixfeljKRlC9NdnXjgDFSAND8yHL/US+xuIjPzPbvotXK9OkpcSK7Otz4XPx4aN3KLAR9ONb6cMkBsAw9cB51yUYpF4/hrtKD3EtNhonUsPClSi7iTQIp1TcbUjUzkpazY+il7rZTzWkZPR0KiWBrAFp2J3PwN4Yjxi8U7fpF4xs6XGK3d55cDwOjC64HFs5I0rYKNOPCre2TfP8LMUeJbzEXsBN1zh1nQOEjhcgHTVFUsF1Q+9TLTR8MoUqXAl79NO+WoYRiIvg27mJ7jyY2c6YZ5CG3aI6fzy+USssFpiiNT+DxinFwSdCFlMNVmCusxoJZLFFk8AV0f56IUJNTiB6T5AOM+/n0Ao2yII8zf1LdxB5LqJqZetkuQxvso3gxl5VLE6Lvo60sfJlZ/FPkFA66DLi4b6T8Lm38W2tHdVCZY+Rrl85fLz0jgPwHmdrz9lex+51vZ+eaXOYZu3gMvyaRbAXSEQb7BRziKVYq3/+EPMvy//6M8yxrE0/TMDft3/6dM+NU/k9KlyHr5KiRWOu5IP58khX0c9q3wbgIkyKqn8BaeAsxV3/tg7qgA1NVTTN384KPS9tBjLEHA0N1LTQmp1nZNsSKx2h57kr3W5wBx2jH3Knusb+aKgkOEdAKf0OvI4fuMMu6v8XpR2h1miSXLjddZntvnqR86h7XiIl6QC8gH5zhRnYWN04DCuWMH5cLxQ3LhBHLqUTwgsGnpn3R+C+DG0Q3jNnToZzl/7AjHUUDdAcAdMuohmC0+Ht+CURg5OYV0miIUkdYeOe2h0xAE4G8AIKihCQ1PaE/dOYDeICAvRVI2isSbxHuSLSPAoKlTBV4waQmAmK49xJnzUqZN5VM9cqwbXXQB0q6eou0AAp38UpYO5o3wQ0Rfr2I7Uad3+DoBpnV8hci19ELpiTZGbUAGMJcqB/DgnQvR9O6j8d2PlBKmxDi8iTmfJUvFT42M47tpYvzkG2mj7LcRtrtu2NvSRKK1/rHX8MOyC8zNykGKqo/eSYjl8RfkJEDuBOeIIrovy98fKQVv4nN9h3PEVxOkaSIbkuPwsY77nsDPTGkiFNXG87b1+0VIqTOlTC88nKOC3FikYGLcgDnzj/QyIqMmqZZwc/MTJrEYg82KwcTlhtSpcvDgrWr/GVaF7rY05vEIDE2Q55QWrw4gjQ3CtJi3HpQq7AOdG/ZLOxfd/V9Ml110LXbiS40imVl/OiIOVIvwsXIZqjXLmWpCCNz4RI9Ws9FZKJ3cEBnVK8WFWn1UcViYKFLdWWtIhixBscDoOJCAe2GNIlRgtOPfc3DTpinIYBGyJbJvH6xOEsBgYLHCAwjxYmo3AUJDgLkhpw8Df5mUUABrLuCGro6fj/muJCW5XVrXgfTqrKpALuVnbiSlSjAiRqggZWMz1mpBqqS/zWoG3JHopZ8t2mlEJuV9sHza1eamgDiiFSAwfg4+R/+9Mn2GkgJSonk5Ni9LyEF76yzstbaXnqA2pJIwA0EBF3UrpFgjTlK/yKtOwF+KxGtv2CceAg32Jt4GwPXSBadHhCBD7QmmqE4c5+uSfiXQ4eXnsPIzWRtgmvh4l491B4Cfmz45cxUsIjNlGbsDqdUGa0jQowopk+oRFy8DDa3S77wWbPDx9zXQw6bhhgGLV845Q3IOlq6vwylnLMidyT45b8WfV4EkTeDPSA2IASasu9KEn9JNJ1yBFNENZ9xyRLIEHUIwZKG8Wukj8JDGX+kF2JfjJT62ZL2YYPd62wk6sLfr45zcjdfOCqN3BDY5bz6+TlSPasrgfdwI+Lg5NjAFqd5IH4DOw814DMYvTvjGo/46zsG9ALmLtTbYNoDpUeptYHR7kVBTpQRUCOyEkXsNnLNPEo47OW2pNLM4keZrX6qkUJlzfwt+0vY1TFnyWA7B/KUO00cHaLXgc26nfke7GC3cxNfBotcRtmvmeWacNFsa6Fst/2QM6yufSPEHH1PUjU2C6hLDNMAe7FwHYM6xdIH41yyHIKCaa8MqlliWc40hiEgoLMBhx0dnxZ7iIPmf66NTLx31JZEj2kmHkoDcGqOPLsrNokqs/n+LmRsEuKXWMYi+dBKJPlKIrD4MbNOgA+GEHxm5Xz2D8MIsUqmAOgCZbiymqRBJA+YyvOwC2CWXzWClgUUEprWCWh0ybyKAbJpkKBPuAtDp58cIOMRWMdHFkeLrZjbOZ8d1fu71+KoZbIhqHQk+OcIPKfxyCcBh+PuvkVjxk1EI3IPkmtEN1q8/ZgEA5uzDN8QGiHNwaN2I661XxP4KCVXqFGywcC7YOdcL2mr/pFhIjGqjvQ3mwcHWpJv5It8zL4ifw/ogQA+5ycOoePQFpCV63nwAufCLVDAAaNz4U9z0vFmfACgCpKx4tKxMdFmYgzLTV9bM/E7D03z8I6aMiDSfh5KVbXvlAne/3cxtJZngCtDH1vTwc7lJr2IqNk4ifeX982051qSIGa/iu++SIkznJ7m4tr+FNMzCw8X1m+XiRioY0Os9yKeNrECU8D3U4Z8Lffqd9E3g9z92GoB2lDTSR+eH4j2/+kc5u3oj4AlPDuCmnWoCy5ufiAdPmRcZ1sIgfAdVHh0PviBtDygLiddwBGwnyUoDRv4mPmaG5QrRSu/U2hF+7lOPPMfqAhUwfA+aYNUwxFXAjkCt91HOGMXo75q1TOzInH6eILHpUMgUB7fiwWt971uCEJRKT8bcPXEprffTKRqeTUcfDdkweP5xpB6XEq5gW29g7jqxfcTuHYBz/y/vkn2/uBNG7iEYTfZQ8Qsd+Q3VDP98B6wcnWnI32VPvECI4knZS03Jfjxipa++J53IVVHa7tOrqY3AJ9SBh9BEmXI/NQrCBecyJ4vuchg6TvjdlIz2En3v5omf4A4uwh1kCtYgBRsQpU8rgAzr2/Yz00M7xcKki5sLYBJDdTdSVBxmIsLHI8i0oe3MsHAyUzDXw35gL/NFmQJM0XxND1KTAynBxec6MPg6dFJmA51ac5fIUfZqNdG6G8/irre/lh2AuU3DR8kPyGuTbn1Mxvz6HvmarruvSdB+Sp3N+3/9GxnOCsSzgLkXKQ2ezeOoHsrfA4A3ka6qxQ5QBLt2nO64oj89yIrAw/zu7oWhu1vqeL2Jx3mtFlHDwrXo4www187LVn2bVKuJ0I8Vz5yNwmD700/z2HgeSwIM9rtMyX30Af2L+E6/+BRrw6cAOVZUJn4rEZjy6NwJkuX5fxpv7DnuKi/h/7i8bys7y1vkHODlLK+f1XUHQNzFvCMcRwk/wFYhsWZg21Q+HTgA+7YPxvfwYbkEc6CHvq7vVzCnL5PbSL5upaaEQEQGVi+JpKpy7FmAoQLFQcqGVaLVj2WoMumh6kRl1+iWdRLOgbk9/O0BWLlUGHuHHLnXAWV6JJnKiQPuEpX4Jith2Ei++ikH9rL24CWp6gcABmhh93PoS21g193EeBV1JZR46vC1NrhrF1QCEJeqBOQDHrXJXetKtE8qcQzPH7Nlye1UoTC75pw2Wzph7ds//IK6I9hzglUtz78vRti5Zubtaji3lFBHkgeQO6Y2A6pmDt3ziBxkkq14+BusPgDgAXIlMHTV2DPKuQEs5agaRx0PLFwV54e68bPEgLTarlLrVEA/jINnI8EOZCMvkplzB9Iyjfhd+KDipFd7AEoZ0ohOernadlNDgt/TQSO+M68EgAVDhNQaoizWD7DT4tVUKUPvsGR2JK8O2Gzt/jrBSsRakrl50whewdxlYNB8B+kK42WSt91IaL1scl6qtUvHhp/lMJ7Tjl0nchUVdiS0MKb6FExcElnsLH6pXnxSFp7D4bJGAhA2sWGhqGR+zKLrFHVMRXFTpuxPD6nKGF/DCCD0wdi5sFd0UhQb5nvut7qp0aiTFkpiO48VirWoRJwlTFGxCjHk9EgMGdIJg+VmBcHXgBEeENTlZOnAzXZqp4kQAcwY4MjThOxZr3UjMGD0telL7WKzVlIoDBOW5fOCbL5qSjaAf85G4MFMvYkb+TRCUjXEPJetvlQstScBYJQTW0mSUhJsb6kQvxmZms9rhdmzskiRZDdV91OTfB+n4wkZjEZ53Um/XCuLDciBJFAT+OC6kEwHojHp8jK9xcd7QiGAYJiwBIymSQEkfjEvwIyvcTGRlAvRRE5mVdk5RW1JvMMsKbZs43TyGSkGruVv7qmoh5X1SK/BASNNAIPKkQGjSwZg1VwA+QDguYvePydgKHCiBh9bWC6aI2KHETvC+T6POivHLv7m9Mt1lwL4a6yEFeqlBkB2mMT/SXxpbsIpTli+DoC5GztMrLIll2itQ/2x8HgyYYEx/XQUZrsZ+d8sdrZZKwgcNgPIkpy/xRWXq5345yintrBFbscvl8CvHj2IPxE2L41kOsR5P8NjNF2uZcMNYkVdqsLHXsXUYxPXHPsaCqr5GZSZc9ME4dFdc8CiToEN8LjqVVYRNcfDTb1ztZ6DOEfgvTZyzWtlPMCIr64Btq6C2rKSj0bjpf4IjzXLQHTTGkmsG2exyTydm5q5M8TBpJ97OVIrh2UpFojlrBKtId2qCVdeWn9cJi78dAG8xREK0WNaLgyYiyC7aoVJnFLhnNwKQ6frEX/GzGVIlkZhxfyLAXPInNn180mg0Ve1CRmUj6mnTT+eXDU7t8jQRRpVj25AXa8uQVD6q4AuTp1IAGbuGpij8f86mEuTcs0V/1I1EmK+K7ycoATgLb5mJgcgbtlUJNpJEuLQ4EMSMJfRahLAXHDKFxKa+DngBhmHEEQa31wIidX72Qf0q9EdNxJ57QM8be8hl5K4ywUbqBvRC5H7JRg2DNwumDjXU1yc2Jz0AN5yIA7Gzfs4DB5blUb6txwPPi5JZM2Bd0dI9q33JPnqm5LmzjcB4+WHnXI++RIXOYDcIzB1SJrmh14UE2kzK1Jl+8PDSZW+BDtGwTCbiIOLVskVAN0g7Evsq0niwctiI23WCDNX8NvbJP83t0gBNRsFN92OuR/J8LY7peSeu7kLZ/WBC6mNZumzsC2yG5/aoSO8ZF0CqdYxdqrUUz/QSKt7iCqDHvwv8a+nSgdFtGXPv0YB6VdybvV6kS0UstJc3fX9Ajx048ULyIwA7BIjvwHgvi9NDzwtlSwYlN1KkpEgh4K5BCGGdnYhK6lPMT2nLf9fShCfn4H6k5IHCV4g2TrZWO3jSXhxzW65jMl5iB6oML1sIZ4QGVq8B2CezsLYDVJ/4mWuqxb5sOY1TNWsLjjGzMTLN0Msn04XF6XDbobvLbzfxmxLmif9heX8e+7mrIC5kwDNA7+6S35GYi0AyBQhs56gSPjY7+6QYzchM/M3q4BBzXvwCdJ9D9EBd5/sYPbsEGxdNclAO0+uoJaYEt6oJ23bTCdet4ZTSFBdpZeql8LRDAmpLiaCuvHxdBdR/HmMEy2ygB+DboAndEIvPEdLeF8evUAUm9JublxPp9huvE88sbtJXfVqOosLTxLaPoHZNk13UpZZtC78QWnuROOAuQAsnxfGwQ/j4Nl1FBodfwhsbeGU2XIYtvZnft69gLndb30le9/6JvdyzbD3ZMotgLl/ukO+/s198t0tD8u31KF8RprxAzZbh//f/1Ve/Xf/UebQvVc2kj4j2JgWegfLuAHJh3U7DstW8sCjeCMJQCBJl9Et18DvrA0pvwlZtQmg1wawa+NzFMwZSVQbVWJl/cHJnJeLw/7M0+J4gecLPYyBd7h5+JD5rs9G8XgbI9GxX0pi4neEXGDf5+N3pYokxWxX92rYdtKagyRYz+6iHJiVhnP0yZ07uBMwd4BC7Wus3PnjMHMEGnphzrr37M6BucGff/4X4KZA7koBBdzHWC3BK6eHgjn1y6V/Yg0CaamXrjkFbfryUv7R3HGG/yM336UAbiNJVoIQGSa+Esi8cQBlpmC/9NcAxmtOAFjyJVtFgKGChBiD1ppIjcHYhTTEAEhLwsBFAXSRCqR2pFl/CYBM53T4mII6PXQEO1HLCkILj4f6/Fwje4KvpxuLmerjOTCnRZ8B6kpyqxCYmPtLjzISTrnwti0k4ygUpbPKxHNUwVwLN1sN7Pa2sQxieomQ1RNvSCW1OGV4Qk9RUn2EVPe2X9wk6/7hd7Lj9j+xWML28YejpIKbufKPPqNDkVohtpLzPqa8FDBXz+Oi4qvJALzJVI/Ml9bZy6SZ4EMbQQgTPjfbelhHbi7Uz6k3GlHKgbPImH01FPVS+qtblm1qDyD4oLNYIdi4DPNN3Q2wVSrJwdyl6BjLcgFOcZHMwH4kuACaYaqPYjk5SgWQg+dSLzJpmqkttTWkNDTBRdPBDVCS58rpUx1MPR2hTw7mkgtvX7ONr81YPDUkly0huUi/3FA9gQeen62wJf68SuTvdsBlqbRiZfHxfQ602mALSSryeoqXWVYiggC5KEb6EN+vR7vFSGfGSbSm2+iIA7A4kV5rdiHR4Qv0AfAyADrdHnVWIMvWaSgC3yBdbOqv0yUEGyXDCdivgUAwB+pSsFthgJwZQGWurMrVerjoZwvxuWl63XQmy4/PLcQGqi5L+PDVOeiEc7IQEWRBwteOp85IJxylwAmYuQAAz0mS1c9L3VtVIGejTy7CzmrCyc/HaoMCuS4AmRsmzgqY9AMctUMuTVI1wZaqAr4kfrmUxyNdfj/VJTZ8dvTwxeOEI5JMfQXoyiOMACtnIdGrjJyCuUGP1pDgzWPZIUYIQhm6bCfbrFakTxKs1XTGlZNkdsN0BsoapJyb251MObbjlzzTilxKkllZN/H1yGVzVIJHa6Rk9no5wdh958aj0lcKKC9okjaAVtOWw/jX2F3Fr5Zts8tpVxAp1yrmEwBrwFwff8vuRhOWBW4Q+Bt2I5snYdd8nGOD+C+bYXwrl2ySRvzMTpY/kjy24ki9Ds6xdfSolnENqZq/XqohGBqWKbNVIv3cGEQpDo7z+MjAzinIa6d+p4rd2FNcp0qY/zLxdQf4f642WuQ0IDFKKbGfep4Iz4nu4uqcjzQNc+3iZ+/aiweUoxUfdRNgrgXGu4aS9kqUsXJmvoo/GomneqRUffE1vjlCiLNn5lKtehhnI7cuwKJDIMLA5JdhKVvhy+ezNLFATNfBnAOLiu45B6lw8u9lS3kvAQk6fYPIrhEqS9RLF7t+/BmYS60mhMCddRgAFWdxoYdt1QHkkl6Sp1rkG9dSX+1/ozZEAZ2ybBnAWzczXDkJlUOBnQK2MOxcRFk5KkW68M/0sOaQVSmWr5/rkONrRFfwOmyfMn5RgGJgCYBnPvLpfLY9OeILJ0kKmTUxdzxLAUg545nYmvSlpCkETk74Ire3GmYPMs5EV+RTUpy00QdgD0LvEILQ7Ui8PeqJ8734EkZuwByMnJcLlBc2LgSjE4N9i/DSz7RRG6xF6813iZ2W/DRgbggw1weYS3PXm375DUm++IYEkUOdjFvbFcg99JxYH3hWzH96VjrvfV4seOYMhCHqATy1pB0Nb39MynaqZGHoYtwVOwlMdLBU0Ay7VYOJ/9Tv75RCgFwjQMTz5rtIpZ+L4403Sa49ItWPPyq1z+Hn+3qsXFgHKENakoOAObbkLu1hGxL93gWtayZ8EGJ3Mcodt/uzCdJIujYfsFmNKTNOO/VltuRk/Va5TMlhD9HqMOsDcYpJ4598LVbAaS3TTrXIta1IxoZhb4kHn06I4l4LJbbtMI7W599FAn5DOp5BAubj5fcD5tguNWCq9lCdEGPdIUVazTN+IWnZmUiba+QiD27hhC94K85gWvZSlFyHkbvypZHSRGK2Fdap+XXCEm+y0/rBtwDDybkEbctbXzJnNIWfhboU5r3a3/5cCu9/Vg7+9h4KhEn9AjgLGajP0xJhfncn+FuVsClag8exGHBeOOxFKRj2khyCVd0HwDsw7GVa8D+UCgIKtZi6a/APtTEMnkXGuVpOpxGG2jNE4pMFDVxYuBAB5PoxYvfxdgAg10Q4oXYx6xc/4Xkiqp4t5C6P4lEHJzQD5ZHWLTA0uwhI4MnRvcrTmK77uCvMYrTtouMojW8jxp1pmDvDINS/mxkaK7KTiQStlYStEf+FtosXTZ4lRz4fL8c+mUCtyRQ5OmKinPh4ihzj5daXR8o8Hl/fMSs27p8fkImkfCcgN39LLcqYv79J3v6P/1Pe/Hf/Wb4nEX0c43sDUnwtvqlidlZPUD2Shy+u/AFYONibGl1/4GalmbcNjz0jrbxs1gkvfoctADwFc8pWWx5/ijTrYzm/nB8Lgvt5PKZYFLwwcwrmgh+8x3NN91eZyhv/DQz5FBniLrN7KTd7i2HbF8+mVkjLwXWvGT8swYdBOuTO4pE7Dyt37jp7poDu7FEAGl62HCjjMd7DoWBNAZ0CtwvH6Uk8cSLHyCnQu3H0wdx17aRIWH1ygLicxIqcqmzf5YJjOeZP/XZpGLkYvXXaN5elVLiLua80axPa9zZYVyADjcUy0AwAA9glYc6UjdPwQvgk/jkqRiLsrSozp2DuxhGGrYvo2DXAL4y0GuIIE3xI1Z2QgfYSQAjgv4abAFYgFMx1ARiTADuVXxXM5Xqiin+WvhImwY4j1a/DVL1gkfgpHfWRjrPyWG2GRa997h0sG+9KG8GkWuwQZZQGl1FSrYDuKL2KW//h97IOm8ZuUt2VsPG1JN2LCEgpO1fMY+A4YK6IEFU1YK6Rr1vzLWXZ3PjVILnq/qpp6UYGwCld/WETqept4iJh6OSx7kQCDSMzxZBAE1y0o8hRZia93FQ2JLiAh2FPlImL4T3NUkmR4eKWVCBXDbuNzNoF063sXIK6ED/mdSNeJB+P/7PInt1clBNaOExCMcwF2I31IIw3zskGa9uSHeJmp9OOSV1lVr+yeLA9XchxgzVmhtCpv9jKzufCLVK9mPAIN0dpmLd0rsuMmS3WHvpakBRhjbx830H9HpBmA/yfSUDBgFUH4dkQZa3ATwgi3gzYM7CwUNkgTUjLFT/tFVM+Ulo9acZq6k10JaKRbrhmggmAOx+AThm3Dsp0gyRh47BYyr7deKkfUz9a1GDKpUT9+NMihA38JGXdLDAE25p5W1k6mEu8dy58eFFCDyFWHQLIqQlmv7LMeMWdBBSYDosw2RXFU+c3UtdB3YnfiBzawhwXEq4LptCND84Mc2iHOYxbkBO9fqReD8wbIA1w6WFz1t9JopXDjeQbd7CpGotJL+AuyvqDF0bPWFoujcfZRj2FV5i+uTTJ1mi7iZ8XaRugeyGUlNNO5FwTQA3g3oT03kLpbpzftQ1ZdBsA5gfS/QaYs3PtHryJhEM4B/bV4q3Mo2R52wmYL+po5m4k9IVntLAF8NEgRUiahST9A4A/7Qy04F82ssiQpHjYCAus/8dFSofFm5A+9c5xo6w9ceqRa6VZwEygzI2kG8LjpmXBBtSOVlgyAysSHRsPSB2e7DyuTbvpOM2buJDlEbok8cDp5FwcMBfiBiBItYkPBtjL12pZuEGO03la9C2dpChMarHpBRgmVMIl2erkRt5NTUkEoJnFKxog3e3i/B/h5sezfofUTKW/lN7QelKtlSRZq2meqATAlX06hqLuT6WczdYGAk4GfHOWBXjLAXH60rKIjXI2mu345+wk262AOBvl6nZCYzaCEQ66OV3cEHtUeiUYYWfL2kkfnYK6ALVHwaOs1CC76mrEn4G5bq0NIcSQXI5kSmihD7lEk6j6/hRgLPEDwIGkqhb7ah+cTmzpkYWduwHm9HUFczGVR5WRg43rZVt1gJ3VHt1YzXnrYOg44itnEqKgwoRD5dWggrl548Q9+xvxYaSOzZ/AviSSHgyff8Kn4mN7VdOrEbZWg19huh7zkYTGjLgG5pjn8mtylQ656LtvSwxAF1NAB5jzvkAIArnIRkrPhXwUeuZ5iWMQTyCjhvGpuWApmtm1bPr9LWLiIhgFIHS/9hYgDi8dydbo0y9KhNSY73EubI+QcM2BuWFi5cRqufcZ6aTU0/Sn5+jqepZQwTBpIKjQxgB257ufiE276FhoqEeWLeUkfIo6kir64QxIg35CD4mRn8rQ+IlymcWHlMaYX3xKih95QOqpSklMnyEX1m+UKzu4UO3Yw5oDgA55T5OaGQoTo8S5E2j+UYo+XRTltpEoLaGepHw4vj3Yu9NLV8tVSg6vwABlvpsuNvx1Dnx3NnqoGh8HVBKy6EQ+jsK+JUd9J0n64cIEOBTMGQhMtNJt1QiAU/m46dHhUvngc/j02IPEy9OOv84KGHPBqBk+GifVeO1MX30PY0t3GIbqAfxgCUCnjUWKeupPagAmzaRo6/CClT7KvNQTb0sj6V8bhaId73wpNS+OQD7mdwWws/B1m1/hrgY24tA/34uJ/0EpppqkiARvPiXLeX9AiiYk0vT8y+IYwc9EBNw3eZp4OBoBxfmvvy07AXSbHnxKtjw8TH5Gji4mzdvAGkUYGXeIVY6r1Sa5wHB3lw48cwLq5ugH1PWRsgtwp1k26wfJh/HsYHQ8hZQwCAPRj3ckiu/GhBzVRDt448rN0oBB1rIFIzxeoC66kPTI4AVJwSDEGZAOcifpJ81swZhbSx1EMVUxJfiWavFb1BOkKIM9zIcxKRzDKgUnlBOfTJajH1Cyyu9h52ujZSWM6Uz6xSaxPjEB39yEPzwgU0j2TmIXduR/+yd559/9PzIZ2XUvj7liKikKCecUwrwpkMvDF6dgrk53fR9+irUHQg6wdIZHnwHA4ZEDzBkAc61Irx2wc05CP1a8dh145uww2JpiDejzR9dRdMILMOd7n/oeuhqjX7F5DJjLzpgqZ35YSNiB+b1l3PAhGSRX6s0fnsXNADnWGQZZcRjCz3YGP1sOzAHkFMydOQILRwq1d98e1hr25Bg3BWwK5BTAKZBTQKdv3wB7CuT0cxTMZbSGhE65jM538X+cpq/uYgE9jxxnjsFiE3hIkWhNbtuQqznphhlMHyE4AZjrrT7BqDfrKE2AL0DXjYmcWKkmUq/tHcYrYOV4GQGwRZWxUykVEJcAuCkTp4BO5VWVWfX93Y0FVCjk5YCcbifq17gB7IIARJ3iiSG9xvG6pNTAjIfQ+sNicQDmIguXIVUvIP09RYz4VRuZpmvlediKH7fy/hdY8NCd5mtgruDuR2HnCEIwc3fkvsfpdnxLSl59Rw4Pe1XyCEOUabJVTdjfTZWGiXQ5Ys6uHjddaumwq4dJ6WAFwkf4xsNFrhMfkhkDuWPrAbHiCw1SyZDAYmBBvtLHtS49RDQkhE8tSQo8xHMhDHMS4QKsR6hAzeT41QB63TrfhYxlxltkJL0dArjpIkM35vfzzWx+UiMSh1HrgrWL8394YOVsVJZUTV8jxz6fTeciRnRS5B3UAjlIxHqYZWqlGqhzAxdppgULvlkoRWMX0UNHsSq1F93UlPTDvnXBvAXw0AXwvsZhB4N0iCmY8+GjcpJyjVNB0YdMqOW2pgJkTfxyHlKctlMVyKssVxwpkEqe062HAZEAOT/LAK6qekpy8eq1wZYB6HxNGPgJCZiYtnIRAmkvLpHqQ0fFABDyM3GlAC7cTrEuoMjLsoKzlv8fQOfF4+YhZBEmvKCAzt3A8D0FxSGSrSmmvwKEH+wNFUxx0UtH11yQcmEPYQgPCVoXqVdNryqYC2qAAmDnbsXUD5hTyTQMKIur9w1GrhupVI9+akcSMIYK5txUk9iY8NKX3bBxfcFQbgFCwxCx6+XBPS72XN1+ZGW2c4+cEAu+yEATDGRZjTTxe2mBjfXCaEb53XmRQqMA5z6YNC3eLVy2QbZPAJzAXJ3r8LLQwffLzasDm0kd3uc6Qi2NpJSrF26VYpLK5q3I51TWtJNibqaOxMwNg4XH1yl8zSe4QTbmE4zhptlIYKW7meCH0U3StVZqeHy2k3INXwd0UQ0nEIZwMEFp03PrPoAdYZcoH1c2uJ6gTQWl9RWwc3VIsR2rd0onDJ6dtYgUj4csbF8QP16AUFqKx5hn8yGpm8vnojZ1sg1rgoQw8NLO/+mHlNDHeJRDwZymux0/7YPJ5kYPcOsH1LXMWyYtMxdKw2T1qU6GpeN5B3ir/fpbWLkvpQIwp0fjhPFM5s0V+2J65pYuFOsiPOWAOecqbBZrqbRaQyACAOdGXnXCyunrys45N68WGz2+ti0rudniuQuYCx4EDGPXCJJw/TfBnPbBaRec1ohkAV86cB+DVYsu0QJfwBdBhrhKpQA5ZfEUlGn4Qdk59cylFNwp86bSKIBOvXRp3qeALktliR4ZfZ8yehxZpNr0Wnx0HCm8eFFCD4EFVGHMIVE5b7zEYOQSdFbpbFdk8pcU22oYgFJfOuX8VJFoilWZuRjj3qFRSK1IrEFqR6Kk7BTMRV+ndoSLkfOZZ8SMD8jG4SH4EAMEJABzYUCdh4tb5x33SvMfbhUDKT8nMlPgqWclBMiL5IAcfqGHYc+4GPoeI0zxMNLTg8/AynEQRHAy6+TiztnMGHbr3Zp4HS4WJFDr+6OljTvlKnx2px58Gj/cA3LsN7eRyrxFKgBzaepNBI/T+SmEPeiw0x3YxJjPCRy8JEWPPsjW6AuwkZPlLMzcuc1b5QwFwue3czHkgT+Asf807M4AxvtujMZxpqOCpEddJNeMVJG06yoF9SC9zEddBWxcoWspNoao9LNvSC2ddHXIxJWkQGsBOzZ6qXqRaK9QkXGOu5k4E17GYXjmqC1pIdBheBzZlo1IBXO1j5F+ffIVaQEwtuKn63xtFFUmRK/fHsP3+yH7kCOlEcnQQI2JjQe3nYtTy2fjpYrh+urnYY6GfSA1j70lFexNVlIQ3MTnd1Kf0PHOF1I//BNpBsyZ3/lGzAQBWgF/pfz/R6lhOKFgjuoRBXOFdMqduAlvIcsP9nc/kv7ps5CiMdpvpWx2C0b41Wvwjs2Tpq/HScHbI2QvgZV9+P1OvD5SypktMlLkmyawMcSdl7JpWU4ASU4qESpkopwYurSviotR/aI1JE2XSCeygqb6BuvaMfUaAQHNFMGyAUkIogzm7jhevGoqWmxabYI86+Nr5JgNLlZK7SuQ83IHaGBO7fDX38tm/FC7uJstxudYM2ORlHN3W8wFvJi/Vxlp4MLRU+Twu9/I3tc11fq+rKFuZhFs7/d3PCHT73xSpjEFN+fuJ2XuXY/LN3//e/no//xLmfT//pNso/PuMAGdw9xkFPCYLibIcxKwVgHr1vgQ+74K5u4FtPHS/PizADiAHSDOCGvXou+HmXM88yy1JE/wOQ+LlW65oFaSqF2BpRTdYtUNVi9gLjB6hIQBc5FxX0mG/qTTP2CxgIlLIROkVhBkWq9p9TV0Um6XiyRWh0iv9gO6zvD6DWZO/W0K5pSZ62bNIbWdol8OBWtnjxzJgTiVV9Uvd4ORU8CnoE4/R2XWGKsOKZYesgrUAHN6DMH+XSrk3wHm+qg36efQndZurSX5GWB+ZBdm6GvFm9HrnrY4AE6ncSLUiKgkmgHopTlSBBcSHFGYtbAGJpBMEzWkWK8fCujiCuq0X07BnoK/soPXQxBUCADqssiuaf6dvl9HseOkXKP5eyQJmItTEOpYyUl8/gIJsfUY0TJSHgtm0qwWFhk6uKFpeopC8CdehxV/Vgq4oSmgT7FE7REoBMfoXNTUe/nwN1lqeVuO0TtXSAiiYtRXUk/yvGUaiw5UJtQQdijn5q4BBqFh2gJ6rpCbebyGYeEMsHON9M2ZYRi8SKxJjN5Bwgkl9EQWY0swclHz4FdKAOYCXAA1HRonZJAEOFmRN3VdwUlqvKuCcfQWZp2ojTDA8KnPKcEyg+5oRriA6i6msnwhbnqSXIhjPEesuhDBRf7Ut4tZTSExOG8LTAkMyAHCEFgUfFRLmDcdRnY6IA1UXRz6eJpUjGN2D5YnDuvdBYveX0OrPwxcFON8gO/LCfD08v/0wMZpeKJTE5QUCYcqmqV5/3Gp5CJszEOqqwWwwb510J1XtWOvFG3YKi0MrweRVoNIpV4mq8IsI0Rg4XSP1M/ovII2K2XDdnxxzQXFUr6fvjRAnQI5BXEpix1mzgjoq82Bvxi9bm6YsxD1IXETDJlupFLka69VMMemLNKpDy+dBabOXk+6kte9BB48JGQVyOnmqp1UrIK5JMXA/ZGg9KhEioSaJdTQhx8uhXdP2bis20tAA4nV7syBuZCJsmJ8cyH65Twwc72UBvcC5qLIxQr+tDxYpeNewFy3jUTsyTLqSPi7lRDE6LSLo7JeTgFaGgnHaEGwlXmrzqOUR+OhVDCXbQCIAqDbqVtyIJvrckMX9R5eXV4oQCo+AEjaq38/0qeLtsmxKQQNaDDwE4LIUvycbbSLk8CCC0k+jITrquLfABazHaxcNLInC3gK4Wn28X9U0iLQSmJagy0RZHqtJtEUazWWnlYqssK8vxdfZQ+1NOqrM3AD4EWBibIA4cer3MG59xSJ2CrK4yNHS2GJmXHja6iE6kFq1X7EWip1ygj1VXDD3YgfzkQThReQmECSTeO3THODEIeRDgJwXcjyCcqz+6i7SuGZdpNwNQDomqfDzk2cxnNvkjRxNH87XupR14o/pP/x9Xek+BPWiUi0upctzgE6A693wtDZl3NDB5Czws5ZNOHK+dNOKEJ9c8rSKZhzbmVODCDnxYcc3M+mKzJriMNP/5wef8bMqaTavwk2Drk0o7IqQCwIwxZYSFWFTmrBqiU0uYrEmjv4+A1gpiAuzufc2FGNA+YU6CnASxN++BdARwhCgZwe3axBdAHksroCQSVJAj+eeuViyKvJXFEwMivTXV0cCaa7VGb145MLjx2N8XokSTpSdRwhPdhc9dN7FaDUNAYzF32L7rjXKAWGlbPTmWV59FFxPf4EUumzkqA3LjYMZuyxp8RC2q/15ttzYM6C+Tvw1DAJ062lR+KFl3Of58ZXZOfC54LhcD78NECOA9+bFUOyA+bKjbxqpdCz8yE+l3BCFKkkPnYKrBElgiQtT2BaPoo8mPd7vF8wSxUYl2PcPcvcRdJHuaCN+hMtJnZTWtwyjFkuGMTqlwlbjBsvQ8x6Xdq+g6qNzQAVWu2XrAUwswqBCXOIO5YuBXOEDSLImVEG4kOwY0763tyj+N0xZXUZOUWQUlIwdw0kYcsfGEZvFeW6pD6bCFEYnnszl4Q9Bx3dRxghRFjBSnmtkRSdGQbOBgjzAKzMSK4tDHtrPUozIY8mvlYL8qsJQGaAQaolDVs+fIQUv/0JHVdfShPyjhkfUDOdbCcJWxQ99LKUUodS+8gb0vbshyRz2bV957OcnNpO072B4XsvqdfQpzPE++GEXDVJDaGSQjZRTxB+KCDJWkinnvbr5VNNUoQB3PzWh9KLcfyiTp/twVeIRHeV5OMZzPTpHylbXMgTAkBppD7EwIRXKysWZnZXI8TYU+z59XDS78bUmkQy8JM69sB4RpGUopz0HbxuI+gQwh+R5STTx37fmVZSWkwCZZCV/HjlDHiJatawbwmw03FxM3d+jVS1GCgI9nDX5+PwINkqnd9GnH73x2NlKeBsHf7DY/ijKifPlXLYkpP0+ZVR7FxHsWs5nXN5H30n+6iUWUcC+YeHX5D5+KRm8XuYzQ7sXJjfJYC7pUj8UwiCfPYXfyUz/upXsgO5/OdHhsmBex+VPIDaSdjmUg7dY216iJuMR4fBxD0KE/cks3HPSvv9jzPVRaccLF4H7J3xEcIOPPaNgDlDbo/1KfEPxycHmHMpmMOHGvroPfHR1xiihDtMgjUy4RsCSVNl8DqYS6+k/Bu/XB93kwOU4p7HK3eRHdIh3UwF2J0lyXrmsK478DfKHdfAXM9eANYOEqYwcyqxKpC7EXy4wcT9S7ccn6OALgMzF6UQOAXz1wdI7AW0dQHa9PVz+UdkEFCnr+cOJN6eQwQODvH/EH5QMKf9b5o2DSuDxus6jRMmbZqsOApTd5yXgDaCETEFfbwvxqFgToGcMnL//0PZuwhyqwI2ZeEisHKpWgAhR0yXIXi/AjrdVfQjj0TUxMwahA9Pn+cHUqULmbibxhoLYM5GOt1CGXcridZ6wlWNBCCqWR4ppF8y7w4sGvc/Jac4B/1ET+VP+CXLXyJ8RWlwNZ7cCjxzFcir5V99h/QzU1pmYHPAl1mDnN88c3FOEmqes1wCMG8RAjktCymtnkTSFVtBBumpD+bMSp1I/jgKXL/m5oLnTJvO28GGhAF6LkBakudMDOmrAw9pE8y1DWtFGqamH49dENDnIaDQDcAawveWxKekzfwWLvodsH8eAkUpPHFebqia6JusYDqwYQZgchEy65qD0nOwRgbzW6iIgDEnRHT2lEFO0zvnXk1CdvxyniPM6y2EwVsHw8myzmmYuX565wapKdEtUF0GsMIU9dNBF0DqbcBfpy8DsHQWWBYfqdsInrBuZql6qdawFJVK0fotUrp1B6wQDKRKqvTp6dRXAL9cEFCmTJsCOh8fs+GlC8LUBZoAduo3Yz0hDIOn74vCzGmHm6eBYBVgqQfZUxk6HbFXkOciYepAGnXy0gVb5+YIaeoVoBemQiRggJkzAAwp/I2y4BAyUycCkPNQjxK2GFiHYJcWABdTDxxBhjShBmXmMhQBq9TqwQPnAXRqmjWGh+5MKpULQCigy/oD+Oz8fJy/EcAzYWE9ogOwSbpX1x9sANssv4+LYSa1PCGJ45lLILWeIdV6BqnVRcClk0BCnNUEXVAIw26ppO0mKNOMB9hGrZOTx46HPdSuCgIShBx6Sg3SueW4VC3ZDpDbIA0U+SZKdQsVLxzzXX4Y2xR/t0vBtPTbfBKg1y5NJUqIpoFWOkKDtA70G5zixObSgqWlFuZY57s8PPZCMHZOHo8xbSHgsZbG36ZgzgV4t8DOuekLNVKJ0wKQ61C2DRZaz8cJbipSgP5uQGQXIRwLYLASkFfw/VI5jBJTOHeFWPi/FMRlcnYBWEAe0xGk2SjBnxgBoSh2p9ShAsnwPaZoJYhu3SeOZRRwY21qYA2i+uvvpParbwmljc3VkxS8/b7sf/4VOcbCVMv0qcxHssQyfy4e7in47fDOLWazFUDXidxqWs3MpQI7tlztSK0ugJyP2hIvPXQeyoV9NAOE8cwlkFfDh0jXk4z3wNT9GZjr04muTbBy62HlAFlx+t78i0imckS0920VrByHAjn1zyUAcArmegg/9OCbU+CmYC4CEIsB7FIweLm0K8zcDTDXDZjrug7ycglY9lizALkumLkkgYiEhh6Qcbv4OikqSFKzaZMHzGVIsUYIQISRWePjkHi+GS1+wg+ekbAFH+u0EG307zL6/ear+OWoUXh1uARfppIEA7f9CYbCqSMJEoAIwz5EkOACj1KKigG8/eY7pPF3N0n7LXcA1gBZ+IRSw1+VJGAq/txLEoGl88JeuB/ga8BkOWA5rJxMLVxgrffytWHkHPcBGAF0DsBNCtblzLT5coHQQ5IUWTPlsnl3c0dN0KDiT09KOasNlfcRbuBOOk6E2acdbvi9Gvk/qvA0ldyBB4YLbCex5his07mNW+TKLgpU16wV90xGuafM4C6e3VzYuSFSQGF2VT3UgPgp6Q0zGB+ks8yCbGmiXsQ3aoIMwdpdmLlCIpT5NgLA6ghomACcvvc/o4aEqS7kYDd7rl5AlYmuOcPT7xMeGUMYAt8ijJkbKdTHUoQHds3E2kHLU69Ioy4tPErQgwkrA+yRWdck+D/bPvxG6j/Bt0Urdjs9bA6YRwNdbCcJfRzD+5V/59NSxXC4gf/HCSPX+TZdWpQdG9/9gqLi7yVLdUmWu/TwqOlihZ1rQGIqQsI+fsujks8uZbFutMJO5OOdK6AouJZAipei1S7mzi5sIwkLELiiBnlYuvBaalLWEDdfTyUFidYIoDawmCcClHuUqpEQLESKNGo/XVn9nKj0TitCqCG0k5M/yb3wAdiZfAbGy2oZZUd+5QJwrsMil/GPnCNF14+HJA0bEUQWUBreSxiiGRYvf+4yqfiB7U0ucMGfC3OsnB9JoQOj+Q5WIuYxubYaAK3lrFUT50jlt99LCeGYauRo3Y2t+GqGnEBmPsDvfBOPp2VI23P4ub/HMzibCacleDX1fcthhedwg/Dtf/k7mfc3v5NdrDzsJ9G7mzLl47CWp7j5KAesVQPmmgFznY89R9ABoIZH0wS73KFgDrBnoj8xd+CVs+AnNXLD0/EYCxA8bzxUkngp1naxY+znuRX++H0WH0ZIhGWVKBN58Sk62zVdBgBz/eqRW80s3zom/ojU63TXkFaS7N+OzMrBy3NHdMHhBpAjnXpYZ7y0duSadKpATlm5G/LqDQB3I+Wq/XJaYaLVJSqzJraTVAXEKXg7fRwgwOtDMHJnebsP4KhvZw8AEA/vlcFjeO5Ij3bnYVHAs5a4PlSt8mqCDjgFWfq6SqxR2LMIL0O87SeBqkAsRlJVD5VVb8irEUCaHvo+9c2FNdWqDJyWBsPYJZFjFeRpAtZTTE2JyrWwgS78Lj56ozSlFoRd9MMm+xYsFhcTgVYeCwYS5E0wyfVsHddRfaRgro7nWil/80IY2UJk1sMw1Gv+6hey7u9+JyVUlBi5gWpmj7WC4uBTALoC1iSqKC+txZRdQeVJIzc1HVSRNFOP1ISFoHPJBmbsdjIvtF4qYeDaqYfog9UaYLWmg/3lGkzhDYSayqcsZUeSm0ndvMQbmuIY5MKZQh4z41NqpdvLiBzrPkDZNhddj4Ip6kCC3ChpPYi287tgQPR9VhjvEK+nkF99PCda8TY1z8ezt2g7oYzNFBfTO3isQc6X4N86DFNF71zPkTpYVsDQpnzYjN3MjW2kWmUFVRKbJXOiVi53eGSQglmdjYoDHO2wh8rg9GNgbwWsllExkaR3rgfQ10vT/yVbiGoNPt9AIIDdUe2dM51gIQBZUUMRSfZH/bB2Xg4/4E19cx5equTqY7dUazyibQQ/OvGFwdzpx8MKkAB9yuJFAUoaflAg1w3IctQAGDRtCqi7xtjxtRi2d8HYWagJ0RSsJmM1ieoH2AUNSLvIpwkCCloO7KSbrhPmzkZ3XdhCUTH1KF5k0yBeOGXpNNmqrJyf/9MJiNRqkjCHH/CoKVY9NATRAyuXYOXBUk3aFgAaIeiQstDRx89fCyNpKCqTc4EY5cFJ6kmQcznnnXaF5FIolUuyuvBKOgFuKSRtL/K6Bk9isJ3t+09I0WqWbJDVbYCeWLlur3ZQVUNNzLEaaWC/+yT9opUE29yHmMkixBJjm9WpSWZKe7X0OUslSZqFCc9JOvCOcpNML6iR82kENUT9emkYXzvMYDlVX2Vrt+eAZD8BCe2ry5JyDvL31tJgH0E0J3//GNusKsPWrdhOinqpVDPbGMG/eZ7/SwGc92BRDtAN4LeMAUDd+OKsANJGQg3NWj2FbSDDuT3JDUr4BOye+uv4nrxYnNxcIzw7D+QmGS3UUnnWkS5FLQusYyFo7mL2vukfRRVSWbVs1OdS8vEnlHh/KD+/9JocevMt9sHZdF+yWKzsZzcB5pq+x6a0YC57xfNZRqF4eCVpVl2GoX/Os2m1BEnfR7BjhPcwv0crQBQ2P0USvgtmX9OtAVg6375Nfw7mdFZLu95yfW8b8L6sBRz8MDl3RFYA5kidJlZfk1ljy2HiYN9UYu2jNFjTrCqtBmHTAsijUcBYGv9cVtm3Vde8ct347vRI6dxXToolGQtw0yPBfFecgmAtCc7w/tQCqiVg48IsPSRIsKa/p/6A6S4NPcQAcnGO0OcfwRS8Ix4YOTfdct43houffjnfcBKqJPB8zz4jHupIPEwdBbg4hQFzQZJ6LuQnK34i4y13Sis+uabf3iSGW+8k/PCg+PEMRZ+jTZ+i4NDjT4sfT5EX5sIPo+EFzNmpvrD+ieMeeuqQu+xIq457CEXc/6J4YLK6CSJc4YIuDPaembtUvKRHK5E2T937hFQizdY+TGjiJZhD0pZhCnkthC3qYEzK2Rwt+NXNks+ddjUSSpTVhfNrN+SA3IXtVDAsXyEdY8dKlXrEkE/O8AC6gMQRwMzspOcmAgsX+HIa8i4g6Nn3pBxZtOPVjwG634gTv1gn1SMtz7whpuEfMMPEfibVHRnqLEIjvmCWbKS0Pv2mVFEi3PQIUvW7Y6XvS0IrY9jEHTlekiPGEyr5EnbuHWl94hVp48JihDXqBGx0wtyZAHP2TyaKb/w88dBt18kDuhPGzMUkmVFNoaRsixmh1zmiCvw/TbANxpc/Zkj8HWpFCIXA7kWoKTk9fa30jIehGDlFOghLVD3xFqAN2ZDj5N2AwVsfQWLF2E+y9biWB8N4VuBl7GQ1I7NipVzYiS+L31eQi2PHLNJBczC/6sVrwkypY6+2YzIXzMUbxAawa6SWoW0FNRUwb6cBbEOAugE8G0nM0H4AXeTgCenj/Wea2mWAk9sAxunzXASudHrkIneL54npn2OMeRDTbh+yQJRS0gZmuo4inZYSbHAQ6Q8Ss/fCzAUx61qZDDuClLqW3+EWSp1PfD5ByvExlSBLF48aJ6WfE2n/YqrkA+T2ITnvxC+1mb/JGkDzQi7gk6lk+Z4JuGXIbYuRWpfAVC686U8ymc65xZjh9wHkDnDspCT4EKb4Im4MyqjZUV9kE+83wNoZAXUmBXY8htvo6NPVB9NjMMzc3Jh53Hc+8ZQYma/r4ObHwnPHwc2Q8zU6FmHmPBRwhwBz4U9H8vz7XOLKyn0/UbrnzWTCboH0roLNX43E+uPSHJjrA8z1cyc5BDs3sG8bm6k/ycXjP+dCCppkPQfo0gku9cwpO3cjrfq/U6tspuZSqz/lmDgFevp2QvvleD7kZFn66QbxyV2mu+tiEdK5Ark8ErIAu37mwAY4+pUNPHZAzhXg0SvAK1fA16G8NwPrpgBODy32TWkA4rpfTgFdmESrHn6AmFfDEMq8cWiKNaTATd++DuRUYg2WkXDV3jr12vF2l/rnmgpzsqymXf3MfKmvTsMQ7kPUkXA3HSHhm9xLSfEGEupz5ouV54qJ52QLPts6ZvkaXvoAD+0HMOmcI/CqVgHiT3HeyaN0/CCp7g1//WtZD5jL52/b9j5Ga3aZj1MkXApLV/E5oSLAYRlVCXkknGsJQLXP+UFa2Jqsm7pIGpCdLMzredbtpWaBaghKflPceASpdaibtoLR+yUwZmy1sjEcZeT+TBGD53jdzgGMrtL2n+TCadywVxpWbOGiuQWfG347En9RLo4OgJ0a0vUiG4IVa4H9sOlEExfh00hxQ3yNBF4lMwygcx0VJot/kqOjZkgtBeIDmOQHitsIRiCBbcvjpov6n+2EIhb8xMVvHdUO66UE31zDPGbaqBK60MrgvFZOcGFP4cmLcLHW4uAwpbDFizbIYRYIHPQ89pKaPM8u5xnKbzP1JE2bWVVoJCHJy75O9kphhvotHpgiwBCFuEE9mq4dfo6QjtH/K8ZOmTtDER1xyK1uZFcFeEkCBAk8aQrmNBiRhC1Tps5cXonXriJXWxLgbZVfYxqgANQpmEvweUmYNF1tCGnPHYcfdk0ZOjeyq5H5LwV0bsqHw2YAMjKrplkzpFUzALkYXXJ+gGSQr9fF2yqz2mEDNcWq9SRpPjcGgxfS1QsYOT0cderfa6W02JWTVG0sP4TwyjmpITHgK9RaEjcpZdf1yhArkqKVNZ2AljUjtSqQCyA9tgFw2pDZkwDlq74UoYUM4Zi23ASbEf+jlTWdmtV7cgnWWBGbt/iSnVrgq/NssHMREsshQjNOegKbuMGuRnFyAxazrVbJtFlgSjsA3YFcx10zc4wK5lIwwOdM7NAilypoDyHjd2AZcMHU2XjseZHywyyAWKjNaoaVU7XEjlXgNI8RZeSigFKVTXvx/w1SZ3OOGpvzbdZciCcCaPXys1oAqVaOOGEa/TdpmMAwXr4gN/mu7fSDzlhIcO07tlrpTqU7NKCrPoSYmqcxzTdhMoCORCv7rOWjP5OaL77JAbv8jz4mgDRObOwxWxfAeBOI6JhDih1mzkj3XDv+OcMKgB5AzonU6qNUPPQTsir1JH765rRzLrCHhP5B9p7pmgsd3JZLtwYoQv/zNOuPyJ90y2XpfNOCYH09QnlweAXJxVWwZmuvgTkNLsS0VgQA1rVmjvTSOZerJIFViyyanHuZhLnrYiGihwLRHq0xgc3LAgI10ZrIsXe6u3qtT06l1cgiioF5n5YEx0nCRmd9K/5JY6i2GC3hiWMYhadnDok1SOAhMuZagjXKyyD7kB4kINursHD0yfk53M9Tq6DD4AA5H0cOyDHNFcLU7aGywQRw6/jjbdL+h1ukBTDX8vubCUDcLC28z3DnPbBsdM0hN3np33LSx+Wk7sKJrOe451Hk1icIPXCx4wJruZP9SnxMtrueBeA9J24uvtnR4+UyPU5C6OAS8x9ZPFEd1ICcZJC94LaHpPzep7gwjpTuMaR1kWHtpEpbAYlNsHeVyIeFt7CZic+rnx04wcuhtSSXd+xk43IjDfH4wJgXaxnzjQxSWHsRMBdmhzRE3UAamjiEROcZNR7WC5YMD1sz0mgDKdQSTNOlmKc7nmcV4x0CJJ9Q7vrNZOmhcT75KYlSwFwz6VVdhWjG0+bHtzbE+PsVGL3TyLdxgJrz9dHSSVVJC+CrHYbPxtf2AML0/coE+r/hcUBCqY+UZnAJJk4M3bFVPADpUWv9lDmhN0dJ88sjpOWFD6Wd7qwOAg/1z7wjJwlX1PG9+mHmkl/PR8KbJc6PJoiRvrUGahmqmBqrf+Z95Ka35QSdaz//5l5eIlvDVO1Ctt53O7NmGMBtlDJ2r98g/YC5FGPzoQ1bKGXUu6WlpEO/lAN07BWwU9mmBZH8zvJI9uV99z2mb1KRnLjOUIp6jpqCLih0P+sMPkIcGU5qZwByZ1s65Uwzky8wchc6AHGcaM7y+lkA3Zl27vA5EaSRBMwAuEoAYgMhENd+zLE/87UAcxHqUDxcJMsoUz6A1HoMH2E5W5hVJJKLYejyqX4p4Mjn77bvpY9kCzucGwDja+j/W4u8tpS/3aRf3yHTfnePrIAJXvTHB2UBBcJL/3CvzGRJZMUvGV5/4Cn5GeZtF8sYB/+InA/DW0pdS/W9eOYwybfj2zRx0bc88owY/gRbdyfJ1nsfQl5lexj22QSYM3Cj04Elwchzxvr8s2LHt+mgcNv+qpZTE4b4mCQraw9xkqyJSd/Clk+RXjwfA8sISa0kJEWsPkslSR8G3h4AXQ+zNP2cfPpzYI4QT/5BuQroyiVOCUAMHmS5gSSrbq5qilUl1Wusmy48UDmC9KpgrofakhshiFxhMN5IfZmmCFjBnAK58/jkhuiY60fGVVZOwZy+7wLHOQDehcKjcq74CICEdHIJtTIqncLO6eSWvtRqEk2epghDJPC+qd8tCRMXBogps6bMm4K5wPU6EgV0CuYUrCmY0/cHAGwK5vTfabpVAV26nr8/n6sVJolq0q1Itf5jP4lzDwGmwzupJ0GiZJPWDOve9s14dpQniwWAr7vIbW+r75aeqsdZgmGPWY8SwFw+dgMFdPtYgdlMifQhvHNtFHxXvTlSTgDmagBvzRQGtxOuKafE9PCHn0kpX7ceibUWKamGx2EHlQ0eLrLu1Xtpo8cvB7AK0vPmgUkxwpbVTP5Baib9IO5VyNTImeeK8cSdbJLLJEzPcwHW+btyilzz6JQspti1jZR2ArauW71r2BbaAXCaQlTfnBVLg496nzNcfIWakUt4pvzIrK1L2JuEffNuOEYtxDIYCdhZZXQw0DsAAl3HWGs5BcP0c7WUfrtEdr0xVkrHLhHjkp/Ez8cHy5QBguGCaQlzcVZpNY10F4KVMZMePwmY280NZulSypmRiVWGC3Lhj/Fc7UZC9AFcghTj6rpBliLcOD67cD0JVZ7fcZ7fERihsMp+sEbXpFRAKGnVGOybgrnW/CJpyaOmApCm7FwoF4Rg+xUwp+xbipBBN3KrsnUaokiZAVdG/l/kUB24z+Bv86o0ClunfjcNJShDpyEFF9JujGLikAkfWG2FtJWfko4qUrCkYzOAMwVzdmTaltJSGD1AIQAxoFNd9OA5CV5o/5zKq0G8cwGOTr5HE6xcmP8/xv6qnUSvGWm12+6V076IdFs9pHibclNeCuQU1FmKKvDLNeX65bIEEszI51YOBVJ6xAE/Hm5iQ7zU318XXro4HsY2bl5LWfrRfdaL7QGWG2pzrFyUiS0D823GPYXsotqQxemboxpK91cNdLpVc8PbSjI1DcC64mH1gqJiBzU4YRi6FH+DWqwvxSwraTm02CPMe1FczOOpjxsEH77nKEDexmOtnHR2I/10VvzKHqqlzPjtbMj8vYDGrhzbVp6rJ9HXuwjs9AJM++hUHKJDrw9ftJ+fu4UqHjN2G5VZe3hMJ7WOBWk1cZwSZW72a9hrPY49phbywvcjz2eChq2AubaZ86R1GqEjLFKlhPHKPv2cBQgqgb6byE37aCn76kvpVAA3d04OyFkAcnYm/czIrB3LIEJg5pSVc6rEqmGIjTeCEIQhtlBWzDlVAV0IZt/DOUQnvxTQ/RmYSzJ0r6lSBWw3UqbRFfjYVuKF091U7YTLfZxDX/K+DCXDXZT9pvm3ST43TldclnRqRmVT3k4h1ab53AwvsyqpUhScYXs1BRBMA/rSys7pXJeCQA5NsAamf81017eAlC+ZeqJZfjzj6d99JjHk1eBnJFipIVEwF/v8YwnjlfMC5qwvPSdOSoKVkXMNe5o+OJVWHyfwALPGEX6GImDqSfykWS133Q0Td5t03HKrNN/0R46bpeH3f5D6P9wkzbzfeO99YgPQ2ZGh7HeT7COw4Lidt5G7bPcyPg6gMyF5GQFzhtsfFTNpQysyohOQk0YiOf/9QrkMO6PBg3MABydVHlV4nXQwPo8kYv1Dz4rtpXc4WK/QRQlCEsYnnoNBIZmG56lj+DvSN30etSLb6IpjFWH3fop5KaqdvYBR+/ekhjLC4PfzJMNWqh+/S5K7zyHi1d3Tlksfg/bnmO1J0qvWjkzTCEhrBdA1EMxwUY8SQooJE76If/xFDkyGkWXMFAE3wraV4cuqYBPVirR6lq8jnPCH2Jr1wPa1vkgo4jkCFFSfNJOas70Kw8eEmO31USRbkbxZe7hAUvQyMe7eHVyYMRqf5kHfBbBxUlBqx/zvIq3pJv1q+2AcQQdkVo6q56heANiZKRU2ASINb3whFpKcbmo6HOzIGj/6RkwfMG8EaDxx9zP0a90h+wBzJ/CNHaPnL4+6l7IPPhPLLIqt6dXr3w/zQ8XAFYagL+GP6eFEb1lGPH4yv7tJtOxDvbswvDbNpb0b2cm5BfDAdFEXSa40BuDBo0VMPpGOwg8Xxtzaw5P5LJULeiE63WCUszBx55Fb1ezdywmglxOZhiMGSXulAIOOfYfFvJOR9UNsu1LnENXuuQOYyhl/bkfmrSEw0UTPl4nHRhO1NYWjvpbj/A3y+F0eQsrezIV7OcnFxRQkL7njYVmJpL+Mx9v3/3w3YO5uWQEwX8Vjb/FN98q8f/qjLPnFzbIX+f4Qn3eAzz98O6wlE3F5N1GqDNurCyONPGZNpLDNyKudsHTtPMZaYeZa7sdDR7jHQlVJJ7YDI2DOPIxgD5N3+nyy8VxyDH8OCR7v3Ed0zBEyChM20lqSOEXBXbO+l0H8H2dWLacQfDH2Cybb1i1lJWaF9GxdzePgR+a7NsLMbZHTjMufR+a8cOJax5yW+yozp2Aut8t6nYVLbaM/aSsTU9s2EVTZhjeOxCrlwLntVSRZfT2+FQ8o819Ztlj7kG316KaKpIvlBz16dAWCr3/xZD5Hnpwn3XquACm24LD05iOBMngfV1kVIOdlqUELfrXUV6XRTD3GffXFXQ81KIBTIKfsWu4lzJweKq1qACKtn68hCACg+uVUZtUUbARwmJNkAXphpFUtEs4FIGD/vIA56278Lwfoxys6Jll+tjb2dGu5g7dPnileag5sgLCOj5BOudGqeZY5L/5+GqQqxStXhtyqR8Edj8nav/qNrP0HzlsK/PCnlsHK1VJR06JFwbB8dbC/ZUz7VfLSSOdiK56gOgq/HavpgISVa+CcUU4lg2HOeomsJ+RB4tBGCrGMiqByDiO+tgAsS4xW/QzVE1rD48I0Xr9yqxRSlrobr+eJ6Uv4WYrktO5l4mEKUDvi5W0FdykM634YkxCeKl1YGTxFGpIybQVxng1HWUohbXqAi+vBKsmQdEzD5Om/de1moB0Z9SzgrvsQXXfzt8mBD2E8psH6Um9xsQ5PFgEHC1aGaq360eqI3G4n8ijhIwcX8ka8qyfmrISho8wc+U3BpR32UAtpE4A2TWm6KZD18LaNpK6D80UAT1gKINfFTVuc53gQO4UegWYtBTaSWGVeDK+ZgjENPiiQc5NyNZfALB2jLLmQGiJl4PDbhZBe4/ybG0ePnR449akhsfrpiIvAwDl0qYHuugDpUz0SsGx6+ACFUbx0CbxzXlKw5jomxagmCZioXjEgg7IG4SPd6sNjp31ymlZV9k1rSQzadwdTGKAA2NkIy9lpIzGLx6+Wrju8ggnYuJiRDjxYyCRAbQDWq4sSYL/+HljK8HNey1II3M1xwR2TKzBu3fgf6/Ef1vA7Dak8yupDXM9/qBPdRqf4YblKAVuHl/4o1RRGe5E6L1tics4QEgdrOJ0wdOE8wiB4IYPHYfdOwYriqYue5Gch+W8hvRwH/KVZivACxntgf89ZAtgTaqWUcE7ZWrZQKeht5+Y4zOPoNGCwh8dGgsdMhC7PIIG2CH97LYp281gzAg59/L117cGED9rO42MARi8LeIsC5pRp64Fx64EtjhLg0NRqgr9/Pzft/ZzjtU/RzrXAB3jzHCoSO55oOxKrMnNxvpaLsu1GFLhGmG7r8vViXsqm6nKWjVCjGiexuvLtRKkYc62epHEsIUBYup8JZB77mIQ60mrn/FnSwWFGWrWTZrXjk7Pgk9PjGphblgN0+rqFc6qdRQg39SQ6AxjWahJmvnwc2j8X/LeYOQVqkeWMrP/AsDovFcjdAHEK8JJ42xTkpQFwaSTYFLKrvsxwdAHmMnyOHn3ItQrgIlSNxPhaMRYdoksmSwrfXZojydsJfRtWToGcznbFFsLGAeQis/HGzfxWEsx2xZFXQwA5DT34SbEGNME66n3xf/Iecg97pNSRqFfO9eYrYnqBlOlzTzFNhez5DGbuJx4Tx2OPiAv/j4fVB5VY44C5AJ4g2913i+n228XEdFbrzX+EkbtZ2m+/QzruuFOMtOZrEMJOGtCB78jBRc9JL5zzTkIQSKV2Tqb2h/i/AGT2BwE+VJOY73pa2u/ESE6Vhu+NT6SLE+cZgIKQJL08fw0SMJUhtz8mh395h+z/+5sJQdwntYQnGvg6jQQqOp56gc3Xl6UNQFeFd66atKH57Y8kPh5gDNrPzKfsdiHrHLPniYUHRccnn7HAwO9YtxVJosbYXby8gh1KJJFemKfTAMjeCciMWjyKFJqgdqSbyaguTuqJ0d9I4L1PxEWFgY8+ugidVD4qVNqfeY1iXtKigAjb65/IBTZDNThxGsbPPxIPHLJPFWGO6qcBnvS3+T4ak1uTaERaLqIsuQ2P3RlMyQLFfRp6+jT+mAtIK0OcABJLNzHHRvCAC0dw3CJxfz6DxN53Yiao0fre1xQgIws994GUktyre2EE5u/vCHJomGMOnzuVeTLWLag/KSVVe/CeZ+QEM2rV+PxakSpdpPOCeNQy27mrR9bs5eiGDh+ASj/PHZWovALtn6WTKH2gGKmtFpahns/hpE60PEYLfIh0knXNBkyoa5CaDskQfpAUSaYovrcYXokuDNx9SDcDVC+c5e7tHEycmr3TJPq0XHUgV1vCXR93kQEtVkWq1eBERA3DpPaS7LRGmZ7xUk/iYsPVj98xgOfCSAKqjJLJkzApxcjhh/m9ryUdPeM3d8vUX9wmC2BpV8KqrQDMzUFSnQ2AW3b3Y7Lyrkdl3i9vkUn45ZbxsujpV6WA/sK9fM5xAF3xHfeT+r1LCilWLkNybYBV7oC5M5JgVlauDRa4mcd1OxYC46N45RTMwdAZKaq2Pj9M7GwYKyPnVJYbxtv3DqzcCPobuYmKfDVKYt/il9OyYEowh5YtZZ93FTdrgDnCD1lOOn0K5DDsKis3dGCbnEZiVTB37ghzavjk1Dd3GgZt4Odru6s3wFyOiUNCTWyDedvKegmgLcbLFCsO+jkK6LqZ6YpuJvgAmOs5wL8FuGXwxaUoCU7TOZcF1PXxfwwBGC+dKpALxSxIACDP5NM9d4ISYHrmdLRaGbkInrgg5cBBfHEKuMIKxFQKBZwpiFNpNLfuoAEGnerSgmBeqmcu3ZBPG36hZHipn58m6KA1JArmfIBDD4eycWEAnIYstGdOwVwEKdZ9dJuYd60VJyfmxBHYvN07pH3WLGkY+504WHzxsxZjh0kz0JHYCkirx6tawXxXKUnlMo5y7BrVsHT53Egu/c9/L4v/8h+lilCNHaa5+pMvpIKjHnn1JDdsVdgp2niOtHCDaeNC6+aiaMQvZ0EaNVLbUEqnY9HnbLdOx5+zhu9zLT44JMxSuiOLYduPj5lOJcgsqaVD0oMHTatLOvHItbJV3MjXqiIZ26xBLBKjl5qQC5E3O3mc2/hcne5ywpDZYfEimu6mXd9EZYVpJcB7P5vJeXTU7SvLSarnKi1cXAEwGNR1HSKMx8lHItGznZmqLcyNrWOIHSDXMn+rnAYAXGl2Mc/UkQNntZSUa3FwjOd7N6lGlVhValO2Rvc6q5HZXKTU1Tiv/WiayFQfVpIwUwQ51QGga0daM+F99XFzpuycHkHAip8btQiskB+bhRlfXePxImknKBECyMVh6ZSh023TOmpKag4ckoYjx6X5OOZ7JFiHTmQB9KylfF3qTJLaQQfA0z46N+sROnqv3jk7oQg3sqi+1BUJXZnww6xFmAlLOQBfdouk3CgCXSk5k05QKgzDVc06hpXi44BX+qMRudCdlYtdWekm6OCkuiSA5BuiR8+EhOrHCxghoZp1B+VsLCODwThTXmy7mtySxQ+XaCHxWk6Slt9fGnatj6muPrMPyZmgBSyZH9DTzvkwH+/ZEdjYNiTLMEnTEOc8lUKv4KvrYce1kNTpYeqoQpwrL9vjpFstJFEPyDHKezt3F+M9RtFoInVbRE/dLkDvAZhbJHU3s4ctm2HLAXfd5UZppirEzt+rh8dTBi9kw/afpZrHW4AbgyDVT52sP2iFjXH9QalfsRP2DVkVT2eA87omavsIxHiwAYT4/AEqcbQfMUoqNq31OXjhLiCr9gL8e7ANDCowVXkWz5+CtiSPhSw35m59PMBSKjtnAQxaCTp4eD2Gz7oHSdiPzamWQFEtthrHqk2wa0ySLVqGFYDnChapJq7dzROmSD3P6WYWmU7igd/y5FOyFz9/w9SJpF9ZRppDkfCSeXTMAeBywYdrQM6uiVaSrP8azLlROsK7OR/+jB8cMOf5iecjU4k+lnUC+/4NZk6BW3DpZFKA1IMswk8FELvB1KXXkUJlN1W9dN0cWQ4FcsrSdQHw+gFwvet5v859aVAChi7K19KXccBbhBBFjGUHBW2R+eOpHmEdgpdRLRcGxOnbIYBcGCCnvXKpWXi1pgHmYOQ89Mk5PnlHXBwewg7ej97mQA7kpQ9jtoMLTuezeH+QVp3P4GuDldNOORsVC45HAHSUoAaQkSKk9TwPwaQB3Cy33Z4DdYZbb5U2GDrbffeJ4wHkVBg5xwMc7Fc6uCg6kPEcXCBtXESt9yE/4TmyIlfZuXg6MLPb8YCZ7xkmjbdSyopJv2MYiVqKeXs5eV6lsuLyfE7agLmCmx6Sg/94q/z8T7eSamX4nK9Ziom/hP+j8REksOcApCReOl/gjw2oK4UxKaEAt5T6lPIXkVbf+1DMo6gCGfMFo/QTqYNYKQOLoGFJv4UYub+8jKmk+etYepgM8zUmB7iq8OfVMB2WHP2dXJ2xWC5Ooe+PIeDgu+yzUoBspD/P/Qo1LtzNe0iGVvKznVLWEU9X76S5yMQ0+COhJMchfRLsaOKC0fDi2zBon4gTX4+Rz6vAO5dHkXDzyO8IZZAm5YQ9wAm8dxveJUzO55j6Os0TtR85J4V845v4A6zDXI7vKRSeB7O4QDo/5cLDPmwhHrk6ZqysyKxBgFz02wWwsQvxZy2CnaWD66uZgNeZ4sPzE2GqK4P59Czs2WXutK5yB3ZWCyF3UrfARaaNw4sp9ixrD9LhpyTYKZeqjHIFn4aQprqsfUkEHILIqe0Mi5fBiFTjMXKz8NDzMxUl+3VjtZC7MBgGTNtduveIwfo0htshvBddJJ2SgLxuwNwQd/ODJFyTDFCHoOLDSsdTfpnAzBvTxBUgMsjvxEuCUPddI8jjoc27xLx4Fb1fswg/TKMXbKIcpbR5NV2FE//hZhn/t/8siwBza2DSVvG4W0KKcf7N98kcvFILkdem/Pd/ks9Yf1hGefApQin5XOD38rFi5PxywhCnWAYovuVuKb/1Xqm7iw1WEtStSK5tsHLt2AVaNdkKG9dJotuMN9TEDqsJz5zlOW5SAHNOuuVcr7yMDxUg9wGF2QSNwnhUY2O1LPhryrsJP8DM9S+lWHzlcsDcEs4H1Bpx0un/aV2OlTsNI3ce8HT+6B45y8szh1VSpS5Et1Mp+e2DWVOJVQ+d8NLqEZVZVVbVI72D+pHN1Ggw3ZXZ8ROsK510eyne5X1pgJ+Cth5SqxmCDmk65bIkVweQb09rz5yycUiYA/josnyslxBEHyGIJIlWBXO6xBDXkANAy0+Zr7dgF8m8XTnQpsycsnAqryojp2BO3/YB/HIFwbBx2eYi2AqKa68zeV36PoCdgjlX/g4SeCwZAAYjmmC9nnJVCVZBozJztr0UgeY8MFvFB2C1LFoknQSeHN9TMcRjwqLM3EiWV94fI20ElupJklc8+jy1Ps/iO32GaiE8pPgml/3nv5UfAHPVLxFkwhtaC9NbBvOu+6wnCUWcxEZhgj1onraQWg/2IZm08yKJmrlRayPZ3TaLqTu2ki3URriY0zMt2CyN7Ce3zl2Pl20L7MM6qfh+OWPjq6lGoGcPgBQHFCnD0Y/cpXuXmvpTCUuZuRA3L2VMJGnrfpa+xQQ3USEdWufCqSPmjQs3Eapgi3IjpckHCEJsxlQOWOvnoh7ER+cENPTjgdOFCCPnkwa+hzb65zoW75DyybDpM2EQKRpOUIER5HvJbbHyvWSoyjhtcMOsWLmIs96gF3O+Rit7yO1cqP2whNpZ5uWingSg9MImDeCT6+OIwVA5yggowM75SFIqiNNDWboA/roEVooowK8D20U+toxSps+CBB9ShAj8hCJ019RyHbApWNNFBRs+ORuddFYqP0zMhQV0bks76OrZfSUMoUBOE6w3GLoYUqgXefSGTGsjLBFgCizjpKoDMKdhiKFkDDAXpzuuXlrK6EnTvVgP8jC7sP2sQpxPZ0i4kqAFCHbRHdfjDYsNNs5NQbICu27e7vVGCHQgAwPChrzMfuEXdAFyOgC5TvWRdeK5Q1K1cDNsArS4Oa+GOO95+V268aG5CMj0Nlgp9Q0D9PgdAegGrH6JIVF3cL5zwcwOMqs11OETI2s4uyhqP05JsLJwZwBy/ZVWiR2HYYSRdewE0AHmYzB23p9hNtful/pVdB6yvephT9WHJN5LaXCCx1gM8HW2iaAEvrsWFoea6a9r4vHaxOuJQsqAsQAYSKt2cBghEeph8Uycw3u1hqSuA1uMHS8l/w+ATWXVboCenpe93HS0Us+jj1cb144IP3cUdtLLudxOSbyWZbshCDwcIapZ4hxpfk5tPqgk6FiGjcoMmWCjmL91xnypw/fazOKKAc94i/bNjcUDS01J2cejZTtWr/1UPLVQ52RaRDE+fmMDL014jo0/EH5g0stCkMxBLYk7J7EirSo7B0vnxYMcZb0mcZBKEqRV+xa8oDB17uuA7t+UWRXAeRaMywE6BXZx9crBtimY04BED366PrZaezYtgKXTIMRU0oIzpJ/QhB4qpypoi/N10oBDBXf6vjhMXFxnuuiRC9EjF5j1jQRnMsk1GzmVIzwHRg4wp0BOjwjBh+hEJrwoCPZyEXFyMXEB4Lx45NzMdtnfoj8ORs75+nCkIHZYMWzbAHJaDuzA96Ngzko61f4gB+DMg//NCxNhpkuu7fc3SefNt+CH+5OY77gLQHc7Xrj76ZJ7VHxUNLge4N8wr2XHTG4jOWklQWlWqQpPUif+NjWRmx8cJmakU60kMf/peakHzJXe/JA0YFS24l+JU9J7BpP9Rbpr/Ew1lSJhliCL1FM10THsdTEiWbbQC1ZFqrAZ8Oak9NP35vswZSPFzct6TOkFMISFePza3mDRgrHe2LcU6n7EjNfrb4jni7GUtk4T20jWHPBhZZAQu/HC2JkDqqdvqoKveYoL9kku5G3PvsLCxDdyEcBylsqQ8HsjMbk/S8qRi/mTVKuw5emkRb6B0e4C0o/lSKkO5NgEIK6bTcXYeCoT8AJ2vM1osAK6V94nhfoBSw7sRuJFa/nwa3Ez23MGw+lVpJhBAFyapu4utvf6kGj66YrqQ4KN45FxYq42c9fvgfFLU7HSi78hAmBsJ3nb9B7rE5Tmej5naQQGLzV1JRu3q6i/WCuDywBuyEJDlD8OQPUPUQNyHonlKhcW4c5Ralq5Y6eXCXNqMYzXidl49agW6eWCo5t9Vzm5XIS6P1vRLhcBdBeJsw9oUzxMXOvStVLNE1MTf3aCKyH8FtrD1UXMvQezbm7VQSeG8HcMQONn8XgkuFioCbyPE+AZ7vT7OQEkuGuLAuSSPOGTvB7jBBDhewzphBcMpYPZJAf+Che+QseaTdK5eKU0TZ9L0eT0HJg7jtT6Ix7C6b+6Q6Yy2bWUbsK1sGkreeytJAW9jBuAmb/4oyz45a0y7b/+o4ylY279r2+XfNiaI3zsCCPs5aSsqwBzleqXwyJQCyun/XKNvN0CmGvn72tEzjeSajXwWFd51UyS1QpzbeFkY3mOmxQqSdyvvyJuVh/89DaGCBkFR8GG41FNfPelZKZNkAxlwd3zCT/RmdSD5yPDXWU3J5/+7T/mgg/deDv6dm3MsXIK5E5T2Dt4YGduZqt7Dz44akR6KRK+Jp9e22S90Senrw8ReFAPncqvWYItCvRyn7NPC4P16yClsus6AAPXh6TajWTbA+M3SMDibBGG/QIMz/nHeD83EZQKZ/Hs9R7dL90nKPtkAifI4L0fwGU/ulVMB7irPriBLdCf/gWw/WtpVVm6G8xczienLBzATUFdHB+cplyTOa8dqVYAog8Wzg9IVF9dHO+dyq43SogVzAWpRPEBKD178b3s4C6bcmX/WrwwyzA9L1giru/nivlrZvXwerazi9xB6XjLC29JDXVCldyclSO1l+Gd0+7FzSSZNwD86ygZtrE004zfrpKFl5ovqb5BZq2iIsk8j+3JqQskn+dwC9uscR6LbqwGDm4AYwCmGM9NG2Cu/fs1dGWpFPujWFeyIctNWBy/Z4ClBjPPO9s2wh083/q5ETrDBX+wkTADF3HdN87JqEikCS7CuQ3irfxdKOAeYIMzTd+XrqMMYn53UE9RNZXvh7CDZx3AeC99ZIA5G+CuhXlAm85+cfHu5XkWJLhgxNfXNH+zVBOOqqPCRP11sX0lePby+Ny83NzTIH6tAQ6df+oG1GUpCU4ThghywbbhmVIgFwaU+LFMuLhY+7gBC7FcESXYkDbYpYd1CAU1YZVTOY8kAXdpBXAEm/R9SV7PICeGYGzaqKZoP14sGaTLIZcffx2VIgC0MOAuAxvWQ2dblr65sHbSnWKdIK9IHKWVdKlRGkwqVkGfna46nQALILX6AF4pfHI6EaYgTw+tNjGcKmXLlUUJQhAeioJby0gEN1JkjOzqauPr0FnnMxK0AOyFLWYKhY1UmHRI88lTUpeHV9PhoUA4BiCkBgRWLsbeaoL0aoC0rpGi5BA+4DSLGFbOmSZuajtIjzYRZuhk61YDDY3cJLtQHobwxl31JOQ8kudgm5PAFz5hA2wezGUbQMdAKEKBXzM1HV7Ow0PmIGAZKRmZtR1vXCseOfdxHgcNyqRSFwOIi5BQPlftxMhfQxEuQaECHk8wsyZ9DPD37ilpR0a1wp4je+vfToEXbG0WIOdDnm9aTCkwTHIxns4mUrJR7a6DpfUQvjHz93aRQDVjr7HB2qY4NyswCxKqcPH9NnD+NVM9oqnsEL7NSnzhR+j3rOBmxaO1OwB6LcDWpgKVXX2AXAe/FwcqjRslx4l1KEMtVRZZ1k5LQhNSqw2ftI/ZThvznRY82i7aJux4xespEK74DO83MmsDCde89z+Qos9ohZjP+gNhh4757LUu5rm+HK8cgM60kiUIgJyHaic/yw96eKgmcW1elTt8P/2Yk1m9sHL2TfwfKCAubpy1e+7PwFzXerZZSa16F7K4sAj2bBkeNvxyyr4pcNOPKyvXC5DTQ5m5KElXlVK1XqSXwEMaP1wU0JZETu3W99Ehp4AudV1ajcPMhVh38H9Pa/9Uqjmm4ov7/usckEsy1N01nxAENSSB7+iUI7ka5PATevCM5M4TJs6PCdvL0oPtFYp68fbYmBqys79qf3ZYrhzYxeGghsQGG+cAnDm0DBVA5CS5pwnWNvrkGn71WzH84Y/iUm8csmrn7cx48boCvhtgzqZgjpZ1G5UilnvwySFTaaWDJgI7kUdN9MyZmdgxI/t14pdrpNS1koBDPesQ7a+8K3bqAeLUcgzQuO5HQmuhjkInvTJsJA7S+zRAM3v0ky/F+OKb/Bxv4l0bJVGOMDNivjeZ06KupBbWpHP4a9Lz3QS5NHeenGOo1/b+e3IURrEc1s5OGtbFCd/F17e/zzanplJhzhqoKqgFpNWQVCzF5F6MGb6Dqat+Brj72I0LAhZNlCEbHscM/wRrAFzQDc9TGfIaNQiv6vE+HXCwdZ/BrE5iaoj+OjNgy6hJ2dc/liYCHEZ2Xm0kdR2UEXsAe0lYyEvcgQvARxm52PLtEkDGCTK9E1yCAZlwhHc+fVL4+zopJA3QlzeENHoWb1o3MkgMBjM9j6WKWWtg4RZLYOxCgi8YsMcvldisdXKOFvizWzGlr/pJohzdtHOfg/W6yt2bwIpdrUcCpb3dS8y+dNkaKVi6Cpr8OHfqJkaffXLJ7M/VGFxstMoVjqt6d8lFo4uTWICeIBtrDjYkAu8qShjXUSPB1+/izm2Q4eiBPLx3vBzk7m+AVF+Si1OUjyV1r486hl5OZhnu1jKAuB6dfIGVi+OtUKDo3XFIXJrmo0bGxP9hXrGJJ69KujAfC6l/oP+r7Es1x34rR/mdb8S7uBBv5dzf3ZUDcyvueliW0PS/Eql/LSBt8e/vkpUEHxbDyC3CL3WAmooT+OUOs9dZCHun1TcVSKj1OtcFWG8GtDXn1h5g5QByuWoSqm9MyKsGCrINj8BUM3NnYz7O/gJhhxcJEr1KP+Mbr4uPzsYgRcGhke9LAL9cCJ9qYuI30oc8MEB7+SBAbmg1suqa5QQflsPGAroBcMrKpTDrpmDputlm7SPR2reXyS265v43mMPfiEyqYO5aAOLaXFcuBAEr171bP6aJV5i2Q0ikCuQU5B0EwGlYQue9DjPLdYKN0/zj0gewywIKu3RR4ghSed4xOVuIf5Ny4m710R1CfoWZ682jY5Bt1FA+gIqxatthkph71ohh3zoSdQQBYONUXlUAd8M3p0DuhmcuqhUlALiIrjwo01aOP44jCEgLsOwQodYkpn45yodzixHqvYOd02SsArpc9QlAL0JxcJBUmvenjbBTG3KBjgQF4fGV3IEvoSiUG68WmLV62O9Wlj1aOafUU8VTReF3OeeesnufzK1B7AHMb/6HP0rls2/B5k0Ws648fIH5+tNvmPCaAkDjrh+zdj1Mew3WCwvrD37KVgPUkvjp4Ir+CPBctl2auTCWkSivn7KMVYqfxENHl2vzwdyNiM4bBZBXXQCtOGz0aUDTaWTKODcwcS54CcCRVxv11RunO5lIqn5a/i2EKnxb8A0il6Yp+e1h4i7I/mrTzHVSM2UFki9/X2VlAHPlM5BQ2XKOcoOUQiaNIJOG8Jv6kNNc6w9L0xwqTBZsgzVnH7OENCrPRzvfm4YfVDpt4WJrxtbQjSx3FXP8GVKuThh1B99XnEkvB99bB1KsA7Di4DmrJbjmArx1eGtTbIIO2hlph60Ks+GaxDelEmwQwKdpTi+lufp2HzUZcQpug9gqugFzfVYFgLBpFAxHtSRYpVc8cgrm0njjPHTSmWHl3LwMweA56KVrxlfXcqIgV1OicqtWl2jiVefAGpjWai0szr3fWFIGmCNhqiAN2bStHIavtpYCYIIWGmwg1Rq122QwHsv1zum0V3t5hdQXFEkjh5f0bViZQ8DbYCAuQ8EEgFG75VjMsHuk1+kHbFZL80ESw4RAwvys5dRy1HHO8lGSm5OiAca6xBAqa8z9jjuxnOjygyZaK+gYPI6NqJNzoJlKmza1pQCoupuYE8PT5sHH5sAL5weARfHBxU61kSCF5czDF0eP4KUaDwAfCXtvBX5lmNXDPJZg5+KHSJriqezHD5dBOnVp6TpzcCmqTHw/5cFgcROy9oC0wCCXcVPQ+MM2vGyw4ty098Pi6d//POf7LDca+r2mkM07AKYVa7exB7snVz1i4XGQ4qYkQMFw0cQFsv9zvJiUBdth5oJYbLpgZwfwR6dh8hzckBuQec1Md7kAczrnmOVzLvA76sIfbqeWxUPCNsQNuhOfvHshQGwxBb8AumbIlhLqx6q57rZ8B7BjDaJmPD2unDtNLEG0UuvUwTZrJ9VORmXnKFy3r4OFA8AFtqGycdwAc1akV9sGpFdWIFxbWYLYsoLVFv4/wJwfX/KfgTll3dQHF146iQswHjZYtxjgLg6gSwLocv6464GHnh+pG4GxiwLkwkiyCdYblIFLUfyb5HUFc/oyxaE+OfXHxRZMYNXhOwnPAsxN/1I8Uz4XD5urfgBdFACXmTdJehZQFkwNSZBiYDdlwP7PR5BgpWIDMOdhe9XNyoP7LXZDAXHG5/CrkbqzPkfX27MEH+iQ04FwCyDOCiPn1WoRAEuAC5eLzi3DzVSR/O4Wafz1P0s7oQcLyVVrDszBwN37AEsOjwHonmDVAQAICHIjSbmQuByAN9ujz+EtYoNVX+KXsyB1WO99jiDEMHxIz3ChfIa5pCeYTmLOi7qMxhdeE8cHoyWB3OHDu2JhK7GHyg5ZQcEt/Wfyw1oZ4ELuQvK0sxQRI4wQeGsEF9PXSYsCxPh+W58cJqH3P0Ia/U56v8HrBivXjAxWDIvYwoJFcPSXLDuMZysT/xkgqyKXeBsm7TBx9ezNNvBzNwLUyu76k9TiAfTTQh14410u3MNzYM5CMbKZlYuGhx+nDBjTO6xgYCy+OuTY2CSqaWDb0jNXSWIGQYvx88U0cpy0IPtY+f/84+gghFFy49nzTUR6pxT3KpKk4HXoZQ4lSKN2gHkU7xzSODMwXGO6ttCJ1zkTXwBMQXT1ZjnDzuxpynpPswt5dgsdcdzNX4Jq74Yl8CKvWmDoWkZMFud3S67JtPRdmViqsC9ExmNy6wp3bVe5YzuDdNLPHeag+h043IAqCwxZjLurAZJqQ0ZNXwVErGERg08uswd4tYGaEZJXQ0gvWU5SPnxsTk5OIUBXlO8lDRuRYiMygzG3m1muHkahe5B2koQZ3Hg63FvwApKcynLBCNB476CjKMwTfoCLRT8nvjg+iwBeHg9N4i765yyr8CgtXQetjkkW75INBrCTAEsdhcaniLgXwZwexh+1iYWNVVyoVwHSVnMsJsQw97e3yypqWNby9lrCOD+SZNyAf24P4K0Q6S2PqpETvP8UXrqT2AJKkFYbqCRpw4/ZxhpEO4xyOyCuXae8+FsbHsYfBytneIR6kocehJ3FmkC5tuMlGFkO+8svi+eNNyTywQcS+2QEwYcPKXQG0H0xSlJ0y/UhDwwSpT+zahk+yVXSzwZrZv1K6eHOcRCfXJYTTIzm8hhBiAzR+uzOTdLFyH0vKxAK5nRP9ZrMCluW21fdTfXIgRxIU3k1sW2bxOkN7DtA1cix4zJ4CEkORq7/54NyPi+f7dU86VdQdxQWDsB2hqP/2GG8c3slgbcuQ2+dvv9SSTHs3HEAAHf7mnClGqWHAESCjiYFc1pLoj42DUE4j1PAqX1wRYA85FQFc+qFUw+dsnQK6BScJfDFKZgLAtD8Wl9CcCIKsAvgvwuxu5qicDhTBwAiGasBCJVZQ5QIawBCD+2y08LiGMAvToFxmN+JHzAX3oB8uPZHnheAOSwUbti5ZsBc9Wuk0rFMtOJx1XNKDfaICm4qteZIfXM7f3GrrPwfv5Bi+iPtX08Tx6Q50gA7d/QdBr6/IURE0MZAr1wV9UWt3y+hsgdmHBnUQSjAPIcKnQWYt2et5UIzU06MIEWLtzW1E4sBj3MfQQf1yelUXQ/eojTsVpYL3Wk8Vt3Ij67jJ3OsRw+y5Rl8SEnkTT/nAD8gq5mbtxP0X3aSahw4Wi39TOgNcgSY6mqe8yOBBn5mtlZ7jyB77odJWUNhN//nABNdUZZT7OxsOhhjD/wESNgBozKTlDgSazdszqUKk5xlVzmE5NdJR9gpLtT7kJI7MaZfMmGpcMRyu63V3PS18zzVFKsdxqYFydVBqjaoYAUJ1UcAwgmY85Dc1KmvBCDOz42hDaCnfrAErJwTwGPk57RrnySAR9+vL2PUmvi4ebTBvuk0WJQSYT8MnYfwg1aYxEivJkjAKojTIwJzF2BdwkJQogPAZoKhays6mastcdc35l5XMKfbr/q2HgH65Hxtbbn9Ve2WC1uRHF2kRv2+HJCLwcoNJeK5AmEbnxOA7cvQb5ciJRuhB6+dQJaxpAYgRxGwPyY+vucUgO5KokuGPGExnDgldjo2z9oDkuVv2q7sGunUy+6oXLAHSWTz8wN82/BAtwNcHMiuGUBSGG9dHb9LPUKEDhKAuGgJPx9yp5PljjAb1wm8bwHSqw7e1pf+E4BASqB7SmFzK0j1HsIXuadcuo/yu9nFbNsirAcse0T34XWEdY2SaO4CDIZghjOoIpd0ehGg59vAjd1hZhORZ/1sv/pg/hTMhbgW9NAj10NFipYZ/8usGzcbLQDUas7PTm6yFaCpdy6s6w88tqt5LpQTGGzH99lGkKYNL1yUa0mPliPzOAngndPVEy9sZYL+uQjXlSi/ixSPNbXM2FZRDcK1w8/5vRXippXnn4MKIA9TjSZCjBWEkSo+o3+VEu8SVp4qv8U6wfKDgXNo+7wZ+FN5idRqYAax4wfmvVA4XJw71TNnw7ZiYa/VtIZCYfzIZg1CwMgpkMsdyKxaJBz4t8Bc/0YuyuvwwS0nsLB0IosPeOY4ElSTpFdR5LsGfxxgT8MOmlhNA/A02BBCOlU2Tlm5ruuHBhzC8wFuHNGFE0iqTpTADNi4aRTEAuQCMHMhGLnQNCpH6JOLkV6N8TI+9ZtcetWrbNxoEpOkV8PUIQQ/oVPufeowWHawIwNZuPjYYBGUUbAB4twU/HoBJnZM3BZ8cS48QDrblYRxCsNiOZGazLfeg7x6l7TCzrXeRJqVihIFcqY7/0TdiIYe2G6FzXAxeeTWXjkuhu7rW6xWgJwedu6MbUgdVjqfLPc9L53IrAaCEG1MfNWRKqwG0JUgZ51UJoRm9jA0a+Czr0hxfiXdmJsvLF4hAzRFZ2iKDnD3rCxaK+nQMB40H3JKxxMvShVsTNEf7pBaAKX12ZeQQV+TDobPy+/Vugku1DApATT4DFUGSQVzI0H7r45gUP15qeP76OQOvgUwVw+gbUNCq4eZrEReNgBujYypG/j3rfyeWvFImV8gnUo1RR1gzgSYSzLFdQ5D52Vi4uc5GfYv2syxVbrx0PgwS5sZrDfSi2YYBdtIirQdOdbPHX/f8i1yGZn1DBJoeDZUMXuxuUJjXpooxG37aioTW8xpUY/gXrhSYmspQFy3Rbo24qmisPE8sunQWjrBoNkvYMTOMM5sGTNbat/4SmreJtGKz846aYm0UTXgAMwN4oe4BCM2yN14CE+MixOL3m2doah0gLuzbl4OtfvkTGdQhgxBuUCy6qo1KhdbPXIOCv8iJ4creOcucNLPIIU6mXAxM8/lw2uX4HtRMBdhJNyLVOxHKg5vO47n7TAXp+1ShYeogqCJfe1OLi74PjDnlvNErsWXGMYPl+XJHyDt5ISGd7AQ4ST04OLrO2Hm7EjLDoCcHWBnBsw16goE26xlSGLH+X1uZV1jNdNcG/g7bmZXdjns8HIKYtfDDq8F0K2BgdvICsYugFvxk8OlnEBKEVLsST5eCtgrvuluHju389h5UNoINbRzc9KhkioeTD20ikSBnPER3WjlhgEw10EPo/V5Hs9IrBZuiqw8tzxvvEnimRqST0chsX4kbk2Nfz6KouBx0jPve+nDuDtICmtwHclVdgWTMHMZ7iR7KLlMq79j4wqJIw108bYCucxPm2DpYOhyAO6a3NpDx5quPygzpz1yCubUM5ekQy7O6klmDzL5gYP8Pnk88PoAoO5iYZFcQUrSl5dLSuTiqZNIq8rMHQEYIO1df3mmIF8uU9tw8STeNpi5zP6fWICA8UNmVTDnPUoIAmClNSJxGDMFXAEYM2XgboQeFMgpgLuxzapeOpVYE7X5ADoFawD+WmSiRi4SNQC4Ct6u4kTP63Gd8NIyYV2EIGDhK9wtnvyd4gM4hpgOC+cBWk/sIxyzW9w/4qtduQK2bI0EVqwS2yyA3JfjpJ4uypYPWUghsNSiNogXr4G5Mm4uqymPrn30Rdn6d3+QBf/hr+QwCWcHYM7F46kWn5yCuQrCD53UJLUB4up4jtZz01UPi96JtNQII1H+xTTpmMZFA3BVPmaGFLLAYgTcJWDV4rDsURiRCI9vnT3STctcNxf+oyzslY2kX/02NixhK0JIU2fa7XKO8t4uHTMnvGBhqquc/8eMdHqaxOE5JNbUniJ65fZJ/ey1Ukj6vZRCYicM4ADzT4MnsUkACAaxMnTrxjEMfwYmL7wTKW/pDvn5k+mST79ccl85nZDIsKdaZBCzey9m91ZunA7Pg7GAfTvf7MDXSoAAibYYsNrIDWAXjHoCmdcHKFXZLqPdYtaADBAAiAPY3NQSBSnJ1bqSUCWBBiabIrBxA0iwgXLSkPysCnQ6YfGdgJ2Y+uhItzrZMTUWYp7HG6dSq4YcFKwZ8rmZLKYyhCqQgG69svOqDF4ctixGH1yIOhINRmhwQpOvMdg8H/9e/XRhdlOTVJREDcirhCSsWjoMQ6cSqvbG6aLDYDye64/zUjCs8mqEndYEPXXn4kmR/kG5nMnmWLiOU1XSyJa0i7+Xp17/TxgwM94xk018VJM4S/EsEpDQihYz0rEP4NoNA9lDmjPJv9G3wwDevg6YS5NTemAuY7Ut9M2RVkb67CWgECzm6xzR4vSGXGo1SNL4fHuQXk43IQQCC0WEJCrMpELrWMxBcgWEdRW2oVbwO13OZNYm5rYW7yRMgNVh1T5ufI+IF5AfZ8otvpvZxKVMa63GpkE1zmWqaNJ7TrLqQnk1vkkbj7FW2NxObAMxbsp7YdPi3MB7sM94kNSDSPDuokoAKX93QGuM3jztBT2HbK6+Ob1J0f1hCzfvHpjFTnruzHuwTADisjCTWhysNy9pPJkxwjFaTeJCZrVxbu9AXanDsqA36EmqrJIAQef81WKcAsMGC24mdNRJW0H1F9/R+QhLDjtXQM9cIT2dLTOmsGJCQBFWrg2p9QaYMyybn5vy0uCDBfDWuQIPHeDOwblUfXN2Xv5rZk7TrR7sLF5unv98AYJeud71BB1W45NTIKcy6w+Tcq+n6JvT92eUodOqEfXRwcQpiIsC1BTIdWv4IVc7ouW/eOaUraMQWFm58Nxx4p5CmAE2TsFcZCYATqVVUqspTa4qG0efnJfkqovAg2s0SwQK5pB3gp8w1zXyI4zY71GH8Y7433qLlB0zQ8PxyyENWQEobma3FMwpK6dgzs9sV+rl13Jgzs8FzYbUaL3tXmRTfHLIrdon13EHQI4OORuSlJMLnRMQ5yKM4GHuSHdYPdwBO7mgWmHizLrFyksn+6QOKjEsD7+Id+5FWI/npQUw1/roC9LM+xVMleJTKiTY0ERCNYK3LY0RMkzvTOAr5GNO0tYRn+aAU8fr78kpFiUa8MIkAGRJDjNybC1yWsnNd0slDEsNQLPsVmombrqVKavb6Hl7kq649+hk+1YGJ38vvbBj3bBjoQ+/lI5nXicRC6hldcKDdNvORbsR310TZcgt+AYb7yVsAUOnQK6endpG5Gg7U2J25kYMXCxco76UHrxmV2GSBMr5MksJQ0z59CyAbaG6IDF9mQRYKbAAPlo+HCM1GLMbkHZtn1Inw/vDFJF6kGQ7R0+AvZssPlYp3AQd2vAMVsI6VeHns1BeGmP6JKo+A6TWKAAnBdCJ0gkVZhg5C3A8B5g7sxpQiBRT/+Y3dKgNlwPsuVa8+7WY8QaGqBpJ42vrgtFLMhHkxP/T9gO9clyAzsC2nUZCPd3qksvWuFyxp5BYE3LFlpRLxhC9cXY5XQmIqwLMVXOHf4p9Vi4CARg0C5NGNtJ5QUbIE9y1hbmr96yjiwuvnhuvj5XkVBOG8JLvFkgBQYxmWMcwJwIH0mzp+Fm8n9ULfp4gd2oOWD7XCjxRfMyBBO3iCOIPDCmwg5mzUhNhm48UTPK4CRNtLcbZYti5XSQX1xOs2cQNwyaqKFYhta4DxG0iSb0a/+ZqZNaN9BHuJ+hQ/PiLUkbK8RTscRkfr0ZiPckqRNHvb5NabAItPK716ODxb4ah1oJgk4YdAPGdbBR3wMy1PPyAGJ7CS/oiQO4FmGbm5Mwwtu7X3pD4yE8kPoZqIHwePj2+wgs6ZTyrDzzXkQr6V/0gA4C5LpJYceSBJLJqig1BBXGxTSt5ew3VItSIAOYSW9fTGbcpB+Kyu7VuZBuHMnXqm7vmmcvNdBFsSNItF8cXl9C6Et6Xxi+XBsz1sdN6vrBQrgDi9LhaWpZ7u+egzkBRdaJ7rrw9cPSo9CLP9udeHuTfAtB3UzYMoEsTxoidAFgdYX1BQRXsmiZNNQShfXA3ANyN0IOCuxsA71pxMOCuUoHatSMJcFMw11VPEq4Se0EZALD8GKwefjoNUmgKlq+vQE7ZPze+PD/ybuCYzvEw6cVmrGvdGqRNeiJ/5C571Rru7qdKOYn1ZlLO1i+wN2CnaH7tHVKtr0k1yfdSLB/VnItquHnb/Ne/kXn/13+Tg/jnTHjiHMzWtbHDWkMatoHnWh2PrUZ6KI2zsDfMWslu5Fyp+gqP5pgpsHEK5qhWIKla9tk0KWa7uJ3noJvHvJcAUxTJNKJ7rNwsGZGaHACaJBf3BMDHyj6xDcaqAztBExc4B0Cni2oL7ZlTmTR5tJzUHa3525lFwwjfjffUv43ZJ7y0zUs2yXG+jyN6c0jytfdkM6w6Eh3+um5CEmpnOFtGJQn2BvcWtj3xzO4ZOVUOEYoycF6IsPuZBpxd5Dl+1RIElNdLO/1kAXxQQzB2A0h0Nm7Ajo2bL6UoC26YnhSybBIPX5LUbTeeukFqN+IAUxfgzKcrL8xXdcPMOQAqhgP4o/CReWDoDCQaHcw4hXTCj4t8kAt8N7UlfWYnidfWXC2JsnF+Ag7KzDkJQ3Tgk+sg0Worpni3rJqkKIwlgE7Zuy563rrom9OSYV2NiBOK0Ne1py6F5y6jXXS8z13XwEIEnjKdA6OmJEDC1afADUCXYZdVX+rmqrMVLx7v1366bg/eP9YkwgBB7ZHzkMDVsEMDPr9yKpOclbBhlKA7+H5sbLDGKQl2AfhaSN9b+VsGkZQVxMaRkfWllyL1JIzleYdf+qgy8QB66/cclIqte7jxaWRRwy5G/sYdeKS1Sy5G4XM3wK2/looU6kc62WZVli5VrputtWIm0erYg9+smILno42AtMNSO2uzVOGHdMG4xQBwIQBcGrB2GoAfRVYt+mau7KP5oJIbaOuaPXwe9T7I9vpSH0N7KMqv5JytwOscZe5JZFUNuGRoHdDpNjvMWhfexwGAaEjBKccgFoHzJHU10KYeUB8Ki4HARD1yqfrq+nhcdGuBcGElvj380sjMOmHngaFUMGfl/F5Ov1wetoaW+agPePAGUYqSa3kuc01o+45kOsRFA35V9a7W4X9tYo2lhM65k2NG40slqb6ANOvc76mpmsbXgOxYBLBbgg2C9YdrKdZr6VbtmQvu5FpJO4CCNt8OpNfteOWQWu0oHzeOPwNzvZQG9wPobrBzMdi5HJgD1KVg5xTMpQlEpAg2KDunqdUbSVWtHenmbZVUNeigEmt2BSsCFAx3AegiyKsqrQZh5LQQOMFKRGo+DfLIqtmcT46Pk1x1fP6B2Ee/R3KV6gyAnA+/jvcjwAkD39533sLH8xaTXW/mgJwTScjF/JZ6fzrxxtm5QJkIPeTAHGxT9NkXYdfwCN1KahW2QoGc864HxEbliJkVCAs+OocycIQFAiQ7PUwe2fHEafVITlqlFsLGhdKCJ8kE62ZGSnVwkbUrmEPWMD7O+gAAykqrvwMDsov6DhNj9vVInaWY1puRO6PQq/0UCYYAX/UvviINL8MsfvxZjpnLTJgm9vdGiZ2yzy5SqL3sp4bYK/W+ws4sM1ue519jS/MJKf/j7Vykb5Ea5FXHK69LesyX0j9lmlxi4eAS5cJXkBjOTZzLGDogkYoR3/D3KE+mww6Z1kSvnpuLs4ffUwugrvbu+6QOYFf9IMEIWM0IDdUJvjf7h4BoZNvsrEVyBW+B4EERihbPw9CFYMSsn00X33fzJEqnVJDONg8XDDesoJ35LuN7X0gTid16jtZ3v5RWUpntzImZ3qVLjrebXhslJZQM11BYHOCOpZ8njSZRkwCbwJIfGSSeIY3MkIVmMwO1crcMLIetWbZLkrPwlY2aJgXPfiBHWI2ofv9r8eG5iy5ej2z7g7iIyacBXl78P1Uq45LS6+JC0svckLa9izMu4k6L2BJIL7STA+4utfnkfK1Nzld2AuQoDMWwnSboEMMP5EJiNS9dD0uCMRyzd5ILRAxQF8II7t9AmpGYvQNjeCdzR21IyK0qIZOE8uD5My4gGQgL4ubfejmcgLcA73fy9RomzJZKmEkDBateHTWnZ66VOzgr9L6b6hoTjF4LQYjqb7lg8VjYwnbuJm4iNvK4U1l1Dd1xKwk3LEZSW/GrW2U7KdejPC7z+Xgxx0kYuTIOlflrkGDLCe4omKvnRqUBdreD4I8FdlpTq50wtQrkjNT1tMHKNT90P8lmAkMkWO0sPlh5TCiYszNpF/pwBF2OTOd99Tnhm68kxupDfPpEbr4INgHmBuhGUok1jRQQRQJQNu7GkQNzMHUZPHNJfGHRzeuQTqkU2YE3bNtGwDJboCw49OzVRCs+t317c8GGJLUkSQV0ALj4bsAcCdYugF4XMmwfzNuZfHrjiovkfFFh7hgEsOnHFehdKCqSi8UnpZ9JsAzeOwWCcZ394v9J7gE8shPbdYz3EYAInNgpXg4FWR7AlTJnN6RVlVdvBCBugLlcv1xuyQHwx2JEsAwJkJehUi5CgLtUdV4OyAWZCgvzvhsya5B6EpVxXYA4TczqRFiUQ8Gcby/FxyRwE3yPzlUrKblmgm4dG4/TZ0gdN4EubBjhyQCejz/nOURtz/OvsibznJRws6fg/RQy+3pSzUv/4/9kj/dpAkSfS/Mn46SJCqIOCoNbYAZqJ83OhR881AN58K82cAE8QTl16WeTpI1FFAP+1c4ZzGNNXARzp5Nf60jXbYFZ200ZKVYFgg0+tk6t6jfDPxQtZXCcC32gFNN5i5GLfZuYqONRhs6LvSCgQ/dcHKOwc0NIpt2aaCXh3qdj6LyeRhpV/52dZGwM8HWxmQ1RWPQ+pLoMAC19WLvsqnLsnhVAZue5Z8Uv2wg7Vw9LYwXchamiSOPLSsPiaXec9oklAGkZWKKzPK8vlBnwGh2VEnyAJZQfty2F6f2Z+SnsEkbk23b+bxNsvBXvk1sb/wEtQeRWEyXf1SgFnVy0LQDXSszyJdhBLKQau/CPJWF+QjA2WmCbIlgQa2HBALZNy4JD+N7ClAVrEEI9cu5yvm4FjBrAyQeIyoG663JsCj+dArY0iwxpwJuCOv0aWl2ipcTK0tkAhdo/p3urcYBa0un6F0AXRlYNwMYpuFNA50eCDcDoadFwJ9NhRiRcq7JwNi8bsQEpp8A8j75SN+9TIOfkiMMsJgBzNl16QI7tBewoiNPfw2m8gX34CC0AvPpdVNXgPdbPC9cAWKvoiaNcOEj9iAPbiYujl8633irKkJHM7cikJmpH2ggqdO5h85peOffhKrEjpYcLAPrFhBsqqT85aUQ2ZG5t2jqKcrFF4KlT8B4EzA3A4p7Faxfkb1g/fSU3zrPl4OjJ8jM1Vc30HsZgeMO7C6SEx+0OrpklXEOSyKdDVEaF8HGm+TsNUpUSQE7tJIimTGuUx2wPhcBRfr4MMvlpyqBPA/rOk37Waa96FJQalBQFc1EAXBBJ1UWrgZeaKwVz/VqMDPDv4WMxAhFVLD8c+Xx8rpokQLAthkrjZxLPwzWhgxuqChotKj8fx0brBAqD6Xxl3rL223E5mTUH5uiYU89c46ypOTDXsoA5x/kzclKrZTUrEJxT7RSwq2fOj30lzHk0SDWJn/SqgjmVWa146KwbAX4cf87MwcopmOtBalXwFgfMKZDTIwk7l0FqzVwHczeYuYTWjiCjhqkZSajUqqwcTJwCuhQdcmk9WHhIUkGSoIIkMQ8Wbs53kuBIA+iygDkFdBp6UDDnHPMBycn3WTKgTw5mzkvgwYVPzk5FgoYe9KLjeAkwpeWmsAh2jmZqRZruvDvHypkBc1bAXBAwF6A/ywIj1/SrP0jTL38vpj/eeZ2ZwydEus+Oh8iPvBhClvQjXzi4gHYCwvQw55YeqDcBxNnohLNyWDAcmxmq7wTMmfA2mZ5/C5DJLBcTXhHYKd0/db7FXfQzb3H3jMyJfBr5arz0zZxLEe7HLBbcJofZzfR/Plaurlgnsnqj9E2Ywc82gv3LERLlZNxFp9sZUP1l3n+GB0LsnY+Qyx6X0tvuAMzdx//5gvg+/EgyhCJOU2XQPx4z+riZcobkaehdkm8whAZYxA6AqJ1EbOqd92WQu/zEm++SXORij3+uEoaungu6+6MRcnrWbBmcg4QJmGt+5R18ioQkuNsQRo2vwsz1UhzcTsq0mI3ISli49k8IW7Ce4EHC8fHSzc/d+d6XhCZGkrIdLWYAlxUQp2sPNSw8NDL31UAxcBV9dB3vjmE14Ac5C0PVC2PVz0i3j+LRIoz/x4aPEBsXlP41u6SblF2aJ23we9grLj62sUyDjZsjAdK6cTw//imLpJ3ePCuMQz/fZxZ2rnkG6VXYrjA0eReU+CXuvoTI/FWCDxdJX13FM3fVFJSrbV65QP/RAHf/GYzaHpg1O11UTr4X8/KNYiJm7t9AdQZP6tOUSaqMGqfRPIr0lKQrLomPLsKQsw852cLeqgV52YfM6lm9Xaw8mRXE2QFsVozmzqUbpIPvK491h50vvCsnSKvWfT1d6vAv1Y6dTnydEmPkIZ0cayfWXk8Cuoj+vt2UxG6kz3ATQG2T+ufoj5v1v34rU/7y72Qp0137VU7l71yogI4UayHSaymArwFmrgm5tZai4GrAXOXt9+ZAnYK5a8wcQA5W1gDA73j0UTx1D8Ios4iC99TN88v31uu58IP1JRLZw0mzvkOKdTRLK2O/IPgAczx9AgAbH+zcmdKNaXfwxxUk2OmYw98R525SgVyEnjkFcglYugwzNNndMK/45mJbfsTkz0FyM7oJYLf5R+pFVHZFPtX+OOTVNPUjOtcV267gi+44DUIcQoY7dhSWjfUGXg7hlxvKyyP4QJ0FQK4HH1033jpl5S6XnALQFfK3O5Rj5nooGU4DFhXMZZB2B/DMDbACkS6i760AXye+uQDJUi0NDiKxKhuXKwBGHlWpVTdZoxqEII0apuw3pCweAYcQU2Bh2LcgoM1frL1yOv+lpcH0C57Sl/pxAF8pQI5NVhfBCidgLsD/E+Xr6BZsmABE4BBBnvxD+IZ+Rsrn97IFBnMzUvx8rAlTWNlh3znKzU8HXZDV1BZVcsNZjlpwksUHXYo5+OvbZDXVJOv++y/kFDeZNRR5F5E2P/Xup9JE51wDIat6wFwDPp5OrA8dM5cTcqA3jt7JOub/1DdnolTXwPtdrCS4YLfty7g5we5gJ73qxLqQpPYni7yqs0Z6oYsgqUa1xgP5LlRRJ93IVhFYqwC7mjGYq9yepVYE4U3T5PdAaTNfo1K68dv1w4Tk5pTYbQ0ApLL0Nl5kHq+bdGyWEtoMPWFhQg9Bqin8+wpzKxCRg2UkZJHMDpSJaxf/P6/3lNHWXw94AAyW87zroPesm5T6YIVB+gEMSXrrzMt3E5rYKBUk4msIXERgfVKUEFuwT7RsA6AgzYa4wHfx/VsJLTXs+DkXkLBj24jy87rY46yFaalENbBQdREHGMQ1AUtYIILUqBJqkEmsEOXAEYCYSqUJjgCMmIK3IMApxOvKyKnU6lFgxxHCNxfGQxcEsKUMZonmZFeAHCXEUf33sHAeQFlOYiXU0Emi1aXsG4lVH71zGn6IOwgy8FIBnQcgdw3MwcKxJOHEa+fTpQoTKV0YtSigrIJlmloAWZKyczd/swB1Jel2fu4iNl85MhruQFLuItwRreL3h8TqhbFr2ntYKmHhqgiqKYN3ycd2qy8qAywzZJBYHYDuLEBOHOlcCXADoLuSxZAWiqe9eOTi1JFEkMTtMKmOg+UUrCMf5+OjA+wl2OC1bjwudQu343vD2woAD+zDQwiATyLbxgnMOLh5Dm7TSqdDgKdVcgrlx8f59wxy/GmYWy+PkRquJVWQAl4eczrv5eax5YeRG4ClS+GdMwLEKzZxfudvrBJrStc/SCxrX+gF/HVi8skgnkonJcNaW6JALoDvWcFcHC92CK9kmsf3INL6AP9uCNm1l+eCmRv1csrwm/F/27huWCAWHAA5P15xM72v1VwXq/GutnBO75gKW86NWT2VYrUTxuXAXId65RTE4ZtTVi4H5rCvtJNu7SQIYSbZqoDOiX1FlyD83Bj7lZ3bRuhhM566jdgjtFiYc60bBeTfBHN9ADoFcwrcFMApqNOXCujSSK1dgDmVVDXgoKyc1pBE8MX5Zn4lQVKqabZV01oGDIDrYuUhQyGwgrg4IC6tCw+8DM4gvcrKQ/z7b3Iya3L2d4zKj82tPXgoB3Z/CiMHkAtSDKwyq5vtVcsrzxN4gCGjT85En1zbYxShPkHQgTqS1geQlO65RzysPLg1mQdL5+fC5cMDZ0GubPnVTVL/D7+V5l/+IcfQdfA+w+335bxxCaSL5MtIjY9qQhUfER1cnVwszUx22biYOpFN3fhT3FSK2JA1jLw0PsVqAxunPhKdSeS1LAClhxNi12Sa0Fk4aGFbs+iBF6SS/q/wl4QXps8UM0GHA/ifjlDYaqHXLUu54Ll5SyUxBrQO8CpFQrPw+Sk64i5wIr7IQHavyrLvUQGCHHrqrtuk4r57kUbZ2tTkLqxJaBR9ci++JW34rBzDP8yxhE1c/Gt//yep+uVt1Kc8LX2wgJf4Oqm3P6Ag9gmpQlquwUNnee1NqkymiKxaLeeWUFI4krv6l2Hz3iY9zMk+OnYGwI7SQ/1ZHnpV8h9+WfLx95XxOQ2kclthEFtZtjC+q4sNLDS8OgrZeDT1MYDyUZOkdfhIKXnkFeoU3pSGpwB1TwMmKQeOA8yyhBi6uLgMspEapqKkiiTuUZjNZi40CfqvMsiTUQ0K8LttU+CI1ycNiNNAhp/JMhOzXC0AJJsC2R+ZisKIavl+EbuN8/G50WWGLHIRKegq9PolIvRDPAnP0Il0iWoSgQm4jFfutHZjwSL4AG5G/q+WuT/Qr7U4FzPPIrMIT/or3O0NcpLIktjKHsXoTdKulwtIhnRfEBlau4asPKk9sBgeTvw2gJxNmTe8E53UrRj5GZtg4E6MGCubn3ojt+5wgL9T4QcY25mCaSb8YELW7gTMtbG3W0u3WAVVM0deflc24ZvbyI3EVm4gVvz2bpn47/9axv4f/1V++Kc/0OtH0GXYa3KSx+fxP/6JZZF75SSJ1wqOepi8OipJapihq+JGpubO+6SVJROVWC10Leb65PR4ihLhYXgmAXIObpIC770l0RHYGrAyuLEyuN4D2H9A6AGPR/jbMRIhxZr4nnMAZZddi0m00ys3sGEVNUUUBCtwwycX58QSBcwpkEtvXy+9uyn73QX7tB2pFVYuyah8dD3l0RzxjXhN6FfrRWbV4mCd7Ur+BIMCMxelLDjB8kMaQDdAMlUZt9OAt4EjR5FQ1R/HMsfhI/yd6JDDT9cLoNOPa+DhQnGBDB5j7eHEMRk8AtDja6coGtaFiDP59M+dOiHZk0iIJFq1ay5GaCHKEdaC38pru6te0qxePqYVIyHYuBghh5CGJQBhiSoAfTX9gxWshJQcA8hR85FPfyAv9e1w6XG8OocJUZDkPEnXHC9129VL+MENA+hXabcACwFgLpoP6wi4jNJ95wXo6qxXN9N9/qWcrGdShs3dvx0LRQ1J1mI8sKc4X5XxnC7ib3wcuX0vyw/rqajZ9ne/l5OA/6JHn2UN5Ak5wmxfPVaINoJMTQC6SiTXsq8mMee1gM3VeVJJuMnIzYYXdtxCgrsduT+CzJSiCzGEhy2OPzRKIt2HlzXCBS6D30hZipyfiOdEFNDWSht+u8qRxcpsUctDmrALpqObtZQ0UqvOJGnRdg9JUpWokgAkla2CBCb8un15COM68l8S8BAHHKopPYafzcGNk4sjTMVRMo/EYCFgEB+Wj5UI81bqSAB0WSbFzhq8fB/NzC4dI5FM6Io+yV7YnQBbru0AhIoJy/k5V0rhN4sk79tFlKzSX4eUe5rJr258cjFYqAF8YFl8cp0Y41vxuabotxtq0T4ylhDoK2tir7YGm0kHN7V+WMck4K+bkuEwIM0LyxaqhT3idQVrQRKtQd72AdgCKqnWE5Jg+1QBnX5OHHkzQd9b9Pr79PP0/W4YuAgSa7fVIV4AnBYHa3o1aDSItb5emkpPSVtlhTg7KNdl7SHQ2clmK1UkMHIBmLkQr6tnTtckQixIaHDCrtIv349urhpg1JpZuPHX4jOkINiDb0wTu1HkV5sykoBTPVyA8SThhnhtm5jxCNoIR4Q5hyaQHN0AeJ3sSsFiufjbeykM9qFquPMBbAQdogA5G0lUK4DbCQvnJ6HcVWNlsxrZE9nbDejzI3F3Y28x7ciXWrrh4oC9GEyedzedbcix7r1UisDK+XjpoCja8RNl0VSbhPbx98QXp0CueeV2GaLLUKwhWDWj9FSy6FDVQWKZqhoY3yRvax+encdYhO9Rt2PtVKdECcXpY9aCJcBCsrWLx/BFkq9aHKx1JAFCO/38zYdqqarRxyG/C60l0XqSiHbOIbkHIAjCHF4Y2xQ3OCGUnHZu1g2oRCbO+Z3cFLkX/ighSAjTpMVSg82oQVeYuJEywt41cT2vpjy4fiIVXIC5NiTWdjxzHYA3DT8ooGsF0HWyCGHDi6wlwno4UD80DOEgzepk99oNG6eHaz1vc67V5KtWmPx5NQkyajf7q92kVvVllsDDDVD3v9k5JFbkVAVzWgQcmgfgmDMWhgWARvFvN9KqHgrqFMylFkySEH1yGnjQFKu+1EqS4NQv8ETRI8dkV1CPSV9gsB8t3i8/zoE5L8xcgIWH8Gjmu5BanW8MZxv0aeRVqhNIsrY/Dph7nNQpSVYjRu7Ohx6SELJrAInIch/BgXsINNx5v5iZNtKj43dMd/36JjHCzhkAcx0049sAe5FnCUkA5nzPINk+Sc0J7JyyciYYDgVzLko6vfjkfJjNHbBxFmRM52uwaCQ6+0HmAyDzIaS0S6u2y2kWGMJfs7n25hdS+vjrUgXI8pBIi33NXuoIWEfdYqWypJmTs+HtD/G9TaSD7jMpgUnJI7HYAvvnHEYdBExdmPSrW5Onr7wqHfyMTc/AujzLhisX35aXKPsdwcc/+oT6EcbrYeJan35dmhllb6R/qvYPf5JyimebuLiHXnhD0qThPM+8II0kd8tvuUPaqSNJsSRxCQZAVlP7wQRJELbQ/i6S7zujpJOfrx5ZtJDOs0OsW5Q++Za0v4NsiqfLQe2BCcDRgqSrbFzrq59I2ysjpe7Z96T15Y/5eQlkALjsI77FsP2h1LDq0AiYq3/0Tal7/E0xvjZaQl9MlzRy7QBPhCQgrRMQ10iwwqKgDT9cHyGEOCm8DtJ49QraoNIDY2eKnWLijjc/kxZWNprfHS0m5ot81LwkKBB2AeasPGmSm0lH8qRN7z0q3TAJQ9xpDfLk7ONu6gID38JJ/zIzQGd50g9h7M4ipYYAZAak6ibCGa4VsKVcaC7zZL7AndkZ/t2Qfi6swQCm335e70bWSVKJEMSzZ2MWyUqbvp3NQAtPamXl7Iu4O5u3ihThNfN5FcBYk6q7uMjuB7QWfUioA79FO6EJOyyoFQammYtuFanWUm4QDjP1thVmdzN/yw14oRZTND3pL/5Gpv6nv5FN7K6WUiBbxYxZPnUlJwBzp/4/vv46Os47XxN9zzpz7po1M2fuzOyzZ/bMpt7NzIzp7nQnHWZmZmZGhzlO4jDbsR0zsy1mVolKJanEbBkTB373863Ec/e5Pef+8a6SZEmWqkr1Pu+DWLm1LhRWfeV7aSNgt001Salkdqm5rm0/wsL++DN2rp7E2ijt3eJvpM1zqEXZdmuUA2slz556vJ3jU/hTbR+ff665PPurl0qZY+V6gLmeKAq+5bo0zrg7ZYt1+omH08yzn4M5PrmJV9Vq6EfqIbf2ux3TnzYJzEXwIcBc3Aagyz31WOp95onUD8z1BaB7Gdgz2xWMXF45cH6OKa9XXioAuaHXhSSwa8G2BVjbDsBtX6CQGqgbl2YNRm7SMe3t3di6j9eu8ritNN2lLDrqSlSVjEda9j31J9FB9z62bhFmDIj612Au0qWxBNG24lWGaV1nS3RRLXix0DsXqw+FShGSagQcRrboD9xgc3elcMxyjJrb/HpeOR/rW7cIQwXIkVq710iwro6ak+icAwx9/8yiV5zYXk3ZRdJvMZS9yElNVUqn+6mF9zD7rPvkGRaCe8xokWUaXdVXqP/Z5PViDa/cGn7etXoul3u8F9slnv+l76fX/v7r6bV/+lZa8K2fu1j8eXpJynme16qt9n8rnUjKFRBvlFDf5HtV3Ymdc6FRCbw18nS2A3M1Qj9lJr66n5ME1q3Y87x0r5WGFr65BvJRs0BPtyRfhrTUqX4n728p47ZCCr1GrUVdTB3FYgogNKZQO5r2x4G5HYq1R/29DLoImuBpC3DXi+3oAJy6sR2dy8lYSnj7BQ56SJ1hOu/X39hJks3bUR017TRAdutZgJUDELrmbkjVmJySp7GgzPBDTuJ5zN+Av+WBdRXYPbKhz+94aSmZ+I20+frH08pL70uLLrorLbyEdCVFO7W2Iu2rjmJhm6tATZ5cGOxca5yoSWm7lQ7vAub6YiuUZ3AZpuV1r2VL+Q3b/L3vwGDtwHR1CT50AXMFMEY+rVuyMtU62sMbh5XrxtoVwJyjF8AbBOSmVJmMVkqCBgD8nLULBq9lzYbUoFi4WW1JC49cpki9ku65Lh10sb1au9nHy4CKZjum6kjaAL22Unu3GLt2jN1giw45rF0EJrowepGG3TL//bT53fmpZP7SVOM+js3VQaxUDxDXywM3Vm131u3+o9Fj0RwMlETrsO69kJ3H9dB9ion7QKo1AHsOI9UqVLDR86FcmrMqUv3Adjc5tNpUVwuf2+6KbCH4kMOOFlKtpttG+ZLzawA/YZZufXDVMWsoSLZdInmnbrkZ6dZej28jADfKJ7ddx1znW4p635SoBgBbhOrW3PFYmn/VnWmJQF0A/k8UG/e7QOgTytnt8ZqIwIvQTBzduuk6BOM6vW436YLr9NjO6A3sdiGxMPZUJU0jnRoXGA0vzk1Lb5qVNnq9HvSaHmBugu+z8Fz0PO/2fG3H6DUJPrQ6l3R57raT4Ic833MB5hAP5ew1dRjuZqG8NipWl/qt2mvuE0K6IZWYuqu8Fh4wIFDuwmqL8uDNVzkv3nRtAczVBAtH4ajXM1f9wF2pys51vff3g7mmx9mbHM0Yujhanw6mTmjIEW9HH10ckX79KzAXtSKjnxf9Tlt7mP580SE+HtUjAeCifmQ/mNsffoi0ajdWLsDc+CP8NI7ok4ud1QBw7dcDMtfa7+SZizRr1tF78yWKgaVar5XivFqn2RVnp/Zg5S44reCXa1UQ3K6KJMa9Y7Kr+chDCmCu78Tj0tBpJ6cMw3awch0k1xYsQyPZKJi5TisPsalaT2KK5Gr1V607GB9vAd7qQmYF8JpInVXCEBW8dA0qQALIDVpC6AV8OqRJm6QDg52LDdbWYObUP2T445qMzDccdBxp9fw05UT8qXHdfVKZH/KAJbLbbjLF0A2eLIpviw49M202pVWGZSk+mPftuNPSHizMPpHlWhUkJZKuA8HaWWTI8MdVkc2a/niU9OGfnIT/kEolaasAsM6TFAmfDSSdckJqPEEli9tOJ9uJ63kYddfUHHVSqvX1WZUhzTZWqwyzl2iGL7Ljuc0Lfj3WL1YrqsjKJe6TErJb9qjj097rblaP8pjJMeWuGqvbsYUB5FpJNFWkms3Yx43YpHLbq30kzp18CR9iwT546gUGeFcFGINGhusGsnAFaXnjQSembcBbtw3WGXHvKUxl50U3Kjw9PxUdaI5IiGHNTw4xVeY+PvNqyV4zULZKp+4jL4UPTvJs8rGXpCOVywaYI5k2KUGtOfuKlFGo23XBdeTbCwFZDJ6ZspoTzkm1QhgVQHKjJGjGH02XdNGQ3p9OadEKwC4jOTpmVmwHE/eMgejdTNh7eTxmYi9VuKGPpDvs6ntIgCKj3LnVyS7/NB9XGFq9eO8ms34kEfUhdmHGC/wkCn/i82OEDNMlhFHjD7nIi0wJ0FaOcazzfdrIra1AXTBzVbc+mMqwc5slDVcLuKw8/VKg7ZpUgXWsv2VWatNL1Bwbf4bRN0ohrvE7vXfICekl/swAc09/+5fpoZj2+tuvpsf/6ds2WO3nuqBYqWts7pd/aILt52kzFnkjtmbt13+YNgHw26IgmFe0nN9y649+gZ37iRDMrzzHFF8DcxEa6jjqCGBOV6PZroZj2BeOPzK1BaA798w0cNlFadzCw+SNbBPXX2lhRAL9KhdjZNYxMfrtrhy3Ax9TJICJ2Y+laazcJJPufjA34Gox6kiiY25wztMFEDf+2pz/Cebys59Kg8+7in1GpyB5Maa5hiVYA8j1A3Qjr1tzIL8OYqrGMGsFVq4QZnASAOaCmZsA7KYdM/ExfrldSxZLtoZnjpdu+VJrIAHmrEpElx0Zc0cUC5v+6n8bQHvvZaXB5NUlrztxkz4xc1m1JO0rsWLAW4dkawaL1s5HFz1x40WmuwQaxrYuB9pMSy17F6skhYqRCyAXTF3cBjvXtkQiT1o2wFz3ms9Yuag76VjONwfIBZjrBOS6HTmgLqdQufvtl1xhk+ZNo9XffU+quunWVMVTW+85UavHsdTc3iZ+ufUuNtdTEJZbjlkCxC8F3BcKvMzVSfjml76b5vz919IL//Jde8X2mHk040Sy2etLsaBUo07DOs+1EipCmed5jXWXCPxUkPmLYz9acj22Wts08LcoYi3mCS0D+Bqxz80qd/qdDIOtaMJMVHi/xYktko5dTvC9pNVIlY4DdP38R1H4Oy3V2kHSzPCojWCzYwszr+YiSlgDzPVLUA5tYzLH/rQuBvCMmw+RYEfJZzvVBs1swT6ZecqQR/swc6MkuywmJ0z0WX65BhdiNbx8/cqB8+TbbgCwB2CYxArtXuHneEUVyd3WI1RebNNJ1oYRGlJkm/d33OLEXEo6rI0uSB7A/uhUAz4jGDEYTKK6jQ7hj7clf2cde256hwcqSzb+0H7pTkCoY9WG1AHEBUgL8Fa1QHfcXAzhCglWk1/dAhU5rFjfFiDMMYSRG7PpGkCuE+DrJc/GxwIMtvHWtUjDxopEpzRsL9m1r7q20D9Xv8HigpmvnmDeyKrtgFxGBUmwcHHksXKjvHTDTc1puFGoAqBrE5ioAw5b/Hy54irhjDJhB8AFYOvGwH0IoM2Y8mpyf8c2bRYzGmCumxLRT8Xo8XjkJHjHymr55vj5gPDo5RvVLdhPjqz1ute0UKGxqqZe/XGT2Lc+jGgb0N0n7BBH1avLjN2/mVre22B5weoDKbaaZF4itFChZzDr41PrJHixefkFev5Ul/QD4tPSqsMAYqfHPMc7OeAxDaa2ka2lmA95gdfLOhcRO3nisl6ba4UOxqP8vQjQ5cdstzbSt6qkUBq9s9LmLKC3s8oMmkLpCEjU+toKnaItUbPCE17Nb70KUF+icaHG27Hqsz32Zh1RYZIlt3ZikYOdC2aug39u0O0ItaaX9N5IjSnHcDcCdZ0u6Dvuf1YA4slUa61oy7mAG19qmTBEjbBEJdVos73WtRdflLZcd2VhyqseC7e/MLhq1p2pguwaAK/x0ftTo3nEOAqAjoeuRSCijay6n5WLt4OVi5WImP/6KzAX8mkcAdii7HdmtnJgtwHe9v9bvB1HALz42KRi4Ag+xBxXrDpEl1wAuZBcez5n4gp9co5OjFwc3YBc/lafG7UkAeiuUX57Cc/UuUDbmSdYHzjeNukRqfHYw1LmREzY8UfZGD1AkvM3wg9k0VNPYvIHuhi3Ow75S8rpxWpXFpzhA+sxf5VXuNtMZopOucovf6sA5NqYwaOapP67uuWc7CLFWvn9n6Rqn9dCwujC0LUyFzc4WdaG1BpFwcBcC3auVXKsScKwxlGKpWs64aw0fStWS7XGJ/T4T73gfQzM7eD1mtCfNHzzo6ntPC+mjP/rDdy/60V3qS6wMezLPkxMpbTput+ShE9RL8KjlvP9WjW8t/Hg1WLatpleis3WpiOOTZOXXJ7GL8VOmQHZhplrFAQZv+H6tO/Bh9P0LRIw+qdqdFF1SrM2HBqg8FAj6mRoqxVNViq6+fY6/uCEHR1jmJrG3x6YhhQT7zMG/OndswoBigkMWMdp5wubANva46uOOCVttffZYP90yh/Qp67g04sSrq++JeX6dvrI7zwukp3HZmVVIdSoKtl05OmSp0bYXYV8/PzrKb2EDcGutV90fSr1b2t+dZh+vIPSOnJti/LhcZLpjPmxcZNCQ668Juz+TfGfDWK0suSgpstuBBj9XE5mrWddRr7lxfPzlAHTxRE6wcxl/Lx1QGgNxrOJRNnKZ9gJMFe7n9cDRmUAUzO5swMD2CckMaHHbgzz0K0Dq0YZcrHN1+pLb09NOvQaePN6FUfucrW2A1s3qZ5krxet5GTxoRf3cdNBw1KvI6TZAHRjpJ1ekfgmZvH1rhoXAp0rhFiKr7er6USZAeiCnSv3uxRLFJaRtkqvFoTgo9iKlQswV0lmrZY4LHXS3oyV28CPuNEe52Kg/FVzTXN++Pv07Ld+mZ792s/SK9/5XZrH5L7qAD1jLiwWfeeXaeFXf6JD8LeF9POm7/8ybZByDTC3Wcin1ONdKsm6GTO3GSO7+Uc/TSVCL9XWUZr+8heyPAB39GGpPqbwgLkGiypNJx/rPo0+ufPS0LVXpikrD5N38L/ehH2/zlrLrcAcSWC7KpLpp1WRkABGpFgngbkJJt1Is4bUOuT9YOaGXwrAFv65ZwpgLm6DlRuaM5ssG51+n4G5SLSGZ26QVy6OCWGISQnXYOYGHRPCD+NRW0JO3U5m3cE3Vzh00M0AdFOYuQhHFAqEFy0E/hbZYwX+gLkdC+Z6H9hbLBShFiX3+gsM+nNS+3u8YRKtWeAqvHOdwFZ2DWAHvBVKgRUBh+9teNtiJ6zlhf64gfXhiVODA8QFmOsA6oKR2w/kmhe+jg14DTgRHuCX61qtnmb5q6nx/RdJV3P4dqTdTHm1O7KL9BIuJrku9HsvFMpQqFz/wP0uCJigb7mNbcCLuousWoXSRSeciY2NGprDVJMcYXbvT2mNx30N79wavt6lgPzbX/5+epKn8pm//ZJZvKNSHW9mnb/NzZc5oZgWajM3VO21ZzOf6RZezTLrNI0KrOsf+kwqavP30frEa6mNXy4ndNDsIqddf2JWCKrxZd4lclWwFdVOiFV2Kgf1rY1Lf0aX4wC/27AC7gEhhElrENNreL5Itlv5h0pdsEWfV+y0DmND+rEmOWAuuxJTI0QRwKclkpTYoJGYBttQ7eRPAsO2REKyi0duYKXvvwaYU2/RzH814HPagMbKd00sYQF7/X02KvHuAgD2buKDKmpPefJd+7MY3Pd4+WyADiux7ZeUjc3WCGrU8szVktzygOiQv/EB3yeHdc9he7ZbMJgm5W4SbnpXSr+YuT1k4hky5BQTfS8gGmBtTCHviCBBn1BAhxBBZgU5TlqyDxjqx4YF85dbv1UhL78deTUAYGY1P1iJreiaKCgGQsmhU02ZtL2lrSC3hgcvghDt2L0GQYacj8VaRIQhqtcIbABzU+2daaazOw2rI4kd16gyGW02dQXQDVRhuoQyJhUaT7d0AYukVv7GJhUdw9i53W09hdt6dR0huQaYi2O6ob3A1DWyqASYGyHD5sjfbQHieRsnydPjRQ0F5qtBYCwYuWGNAHuqunX7WZpYWpKWzXoxrRdgawHSOoC73qic2dYiHGG4fi4J1nJHi0qRAOkd7+iWs63a7mNDwNyQCpNsfI6kaotjQLJ5twLi7epnRjyfemPdAaOWd0ExCXR2ex41qBPp8XjF+sMQ2XcY8zqxsUZH3GfHLpaa1NyTPoyuUf64vRVN3rZRi2Vs9vhXIA42YNZWsPqU8t51u+gfjvodHXNRTdLlOZ+L+81zPed+aIuuOc/d8JH2ee61YbMrsXpxIZRntelSjp8JMBfMnMDGRjOV5bGRTjUqiT7RCy9NK1Q9bbiKsiXF+hmYw8KrJKm473Z/k7ek6kLnnPS5ea96/9Ys3RoSaxtPcgdPche/XKfX2E5J1gBywcqFt+5/CeZGpU9jseEzMHefGaZ7NPTfCcBFepX8CrztB3ejQNwOgG+nY5isGlurAeTiNoBd92061siqwcjtv20PYHf9BQWZNZi5vKM32LnLABop1uYzJFXPOCE1HHd4qj5MGvNwDBxWruLA3+lFM7OFkcsGq2C+q+Z3dleV6OaPPpqcKLmKdRjQLTd86FEpI7Fa9qVvFMBcM0aqHYBrlGatUhzc4GTXrgW/gyk8w0uUMWxfF+WqsV9J8qzS81aH7WgC5gpHBCAAumrgaBtvSrm5rOyFV6Wd5pg+mf1K2sd3Ncn/NSCNOXm/PUqegGkVFlkj1eVHnJ4WWIZ4E2tSp/tpAOgoOejotEJ9SakTczNJrUY1SZnv3Ug+azuMf09xcOsRx6srOT/tvva6lD3NCL3U4eKf6Mjzu07cjFV7+um05/4HU4PagnLTWvXHnpmqtcBXklornPTrSa/9WMEZhcWjTga5QwAggZBaBbJtAh+9mMKBMy7gy7s2bZdMHcZujTt5DIhTlwOby4DZSl+/mwQYQG6nZvr+25VK3wOEPTHbhJOTt764Lqm5GsBpnYmvjQzYPbfflz55+72U3pOEfVF6j/en8gzj3ypXVls3WHPAEakaKOu90kWAqoQxx4BS4RGpzgFXSY2CDcVCJWXYzzYAp1syr46PrxTQLRUMKI0pNGnfdh1crSTqxtPOlX6+BLN7fWrHZnQ6Cdb7PYp8bbFah43Stqt51Cr9fwMPvciPhxlRglx09jVpLQ/f2iPPSZuOvSBVnuUiBDu4D5Owm8TSC5jnn3odq7eahKeQEpgbAeDGsQwzXtBmvD8uldcH0G2yL/uynr/Xjzkrrfbz1wNxHWTXZldtFU6cJRiSKrdVZNxNvEsbpaA2AXXrdPWttb+5wvzbMoB+jZ65TXr7VgjDvMmfOfsbP0+zAblXv/vbNP/nyoF/eQgv5p/TcrUkizFyK7B2GzDIGz2XNqjC2fjdnzl+gqXDzklrB5grUYBdIr289We/sArxy1SKwa5x4dMU6dXjALg4TjhKwfVxLqJOcDElRX0hNpasOnbb9TrleGfvvE5noIDPnVE3ZNIPiBsXmx+yIzjkhWZcE/kYc24sPkQtyRDZNcqC48g/F1UlTwN3ghAYupBXRwC5sVfmkGOfEYx4rtAzt1O1yHgUBvPNjbkNZm5UeCECDGMSrZFMDUC3H8zNLPrMQxcy67C1iGHp11h/mIiak4VSrwXPHGDuCGYuZNZxLF3+bYbrd6XW5r3oSt4uagCrQqoVa4aZC89cLDv0xGqDI6pKRhQF95Jiu2M5ApjLOUJijSPeDjAXtwHugq3r8HkB5jpXY7mWvlwAcvULsENRTuz/y8wPIKkseCGGTj1Jn5Rtj/qWqnvuspV6u1Js3k1dlGUCUFtdqKw94sS0HCu36veHsD8ck0r+dGTaXNhd/rNbwO5nfHIuGF/4my+kx//jP6QXv/zjtO6oM1O9FHX9LZg+fxM1d85KZbfPkp57EGP1mJPFM/w4JsWchDqVfHeqDIkKnmZp7W6G85jxygoEdDuBZqVY2xVrh98tE1uVUYwdk1dO+B1R34DRyEmRt8f6A5DVx8NULD27RCfkuhsfTDVCFX0AwLi/mwmMXZwwu50kA8R1AXW9EoZRQhw7mkPrVUuQTUdZIvrJqTkgrE+6sdsqwHqvq+seex2QdLLGurQF+MKkhdSaIed2SaaPk/Z6gILyR18nuZLb1WLsxOqNKLQdWaGWxPfdgbkZEsjo4oVtx9jHz55XPh57rl0R+ADuPrIWM6R+I7xz/f59BEM/wDs2wH81Kck6yjvXjYUbxi7ubWzXZ5lJWYC0TpVJ/D57vD+KGWtfud7MFWDzOSsXgC68dsNmwIakYXtJsUPKhYe8H767CFYUQN4WAJGUG+nY6LCrW70uNWHwIvk6osIkAhM5QYfopQtGLis4EaxepGH7ybkxN5YnlYYvLu9nnfTzNLuvY/WisGYBvMVtALoh4O4TxcLbGzv4AfX31bUqWm/FegqJAU55jOkgT9kOZevx2DQKHoxvbiSrKmCvywNMw0BVaVoBzEUAYnpLc9ruaBVEadULN4hZ3bOtNX1g0qvvfasXPhYgLiT0YZ7IbuCuEXPawg8Z0nonhq0b8N5Xm1UxlfH/LVU+7HXY5FrqGiCHu2/Dw+ciIsBct1LhfmxtgPmc8EQXT3MxtWWrhZM+IHDS50Uop0t9zg6s3nY+wAg7NFrmqQLoir1WF2PWqoCzbkA/WLyoJMkCc738ol3YuW7P/eHw0bEEtFr1aaLK1AvfVABzLSxW+dlvpS4kQbNzS625ynIJ3Grp8CYtC038dHFBv5zHffFZZ6T1Eq0B5mp1dQYzFzJroTQ4gBxmLli6OGLiK5i5AHPtQNtnfrl4Gyv3OZgLQBdVJv8LMBcSagA2JbBA3PZng5lTJOz98SecfN0GmAtGLpi5AHU7n7sv7XJEDUnBJ6eGJMIPwcxllQQHkPvXYK7tuvN0IZ2dOq5RU0Fe7b5SKemV56YcmTV7kWLg88IrxyN30lGp5hAlt39h3D7soFRzkMkpfVg1f7C5+mcADIjL8JJ1HHpI6lZy2qbFvo3BP3egmpFI7jmpFf/zV1NFAcxh5oC5mOiq/e6PLDdYQ/jDwalXIW8XFq/T1FXLAYAjP0oNlqPmp+QoYC7SrA1OlvVSgk2RYtUnV0reKiK7Vpu86jOXM33Pw5YroGbVIK1o+VFD0p/wZwSgG1Es2y7huuXPx6X3rUkUme7KOoFngJNNQOH6H+gB873KvCgXR/2J5Yg+QYlhYYRBwYWJCy9L4xddAsAcmN788hfTe9//Xio76mibrFenvQ8/nD59isn8rvu9TwaXjuwktVZgbYp/6GfHIo4IKuwDHnYY384Hg6c8tug7P8XcGVvHQFY6IbSRVLP8XL0YuVER6h5x6k2k5ne+8n3lpH9OI9fcktLsF9MMU3a9AuS6C5zk73s4ffDcK2mvY4h80+rrtmEZtwIkWSehj+YtSMlkzSduJ5/Wt4YpqwRStqhu2cA3ViF124PN2jlrdtrr6nc8prz4U/r4F6rPuDRt1V8Xm7MjrmaG9ejVHecPwP20kfG/GNPYDBR3nWVO7PRzdPadKzRzZerFNA7eea+f56GUc+Jquu52iVfdPsefkxaTZiv0ao1i/6YfZbIH2qrR4BuPPDut+8vpaeuR/HeupAaVnO70IjDOcFt1pRMRmryKpy/qSaacLLZ70dizkuyqEmGXhN52J6+R1/VsAaNvAKivYCCXk4Pr+ZJiSaId01jFxF5Gkq+0/VqGhduAaVl73pVp7dmXpKUnnp2W+N3mm2B71++1DBheddyZaemhJ6XXAfInvvD9NPuLP0pvm4pb8qvD03Kdhks9touBuBXfJqtiX9djZzYAc5tYB+LYLPCw3sXLZp7RkFqrAfhKgYdS83bFv/mNVRD7rH9ycSL00ALEtZwIyAkYtZ0p9MDekBE66rj0vJS7+hI1JNd4XISZ7o7g0o3S6rcBw/7WAblR5txhV40jzLljAeZ0IO3vmBsE5vZ75j4LPjxbAHPhmwtWLsDc6MsvYPDIsC+9YL4LaMa+TakTiRDEMDYugFywc9Mmu6akU6NqZCzmvuZj3D73zI2+9bbPjbQqfx0AOEKSHQMMI826cxE5ZqH+Oe+PYeTG7MBO8s6NLRQ+CBBF4ox6kmDmusmtXZ8zc72xwxozXUIPAeYKCVcLDwHmcistPkRide37Ba/c/qPX+wHm4uhZE//ubaAwu1YiFDPXzHvXwocXYC6k1o739c0BdO0AZcc7+u4AzAzQW3YXIPeIZPBzz0s5z0ob9D6u4Z1dz/O6xgXeOlVHpYBd8UEkV8z9VkpCMYC3SbH50h/8Ir36P76aZv2b/5Lu+D/+r/SGLegGnp0uF2NVwjWbTQtt9jdRYoGl9gGeThJqC1tDR8x5CT00PfoKls7kkQWIGtU7Haa8aiW8W/TL9TmpdZGYIuHX4yQXbNaMGohhTE54k/qd7GM/s5efadzbMelVia3YbO+ySNVJuV65DtNJY2SzSf65KB8eYjTvA3r6gaMJoHAXcLi7UveXCpA4SQ8CT70mnDpiGszfXSeLxBKFxktNBGaBwjGybtb36iWxjmJvcjytnYz2XY5SRd+b/T69ZNcPi8lt6kq6TfANkll3bKqVqOUhc4HWDWA28gn2AWsB8nrdZp30+/wue8otJdh0Hg9Pnv8vj1UMv2AOIBr38waYayEPdwoYbAeKdkuDZoQG1j8t4c5zuwcYGhE6aCdhBtPVB6D1Y+QiFBGBiQBsY6a14u1yF77rXfgWvanLz/cLT16UFfds5slT7NugmLh+BXbN2kSncEOwd5GA7XY7rN6kgxTbqJIk6/0xQYqxmO0iAWcwiJ3YwVHScHjlKlTIBKALmXV3JldYvMhYiAhmbiAYR5/TKxjS4+sahVPa+MUGPRZt1IhhNTO7S+y7qn8ZkybdWaREeFNTmtmG9QLSQv5eYJJt82N6HJeUpoZXlqcVdzxra9XF1ZpawbOswAE/HoDXzV83ITSxe6ui4/g+a1WsCE/kMa+jZNp6vYBVJPohjFufx3c972alC4s9fu6PLFdEmfN2/r4Rsn4AvSbgssdaRINOww7MXx9QX+nCZDPbUy9guAtLlyPLVwjKRYghAN0MtnHcRUiPZZAaIG4bQFemPy7nQmUUcxcrEBGAGJNg7oznvz3W2G1tJ81v4NHexnbUZDWiUz9pXtXNkCqrDs/zGiHIelVe9W7r4m3Wm6a7HisoNCvOuyQtOuP0tJYPudSFchQGVwNtAeSCiSsAuSgSxtJV6ZyLj4XUGhJrpFrDJ9f8pP3Wp2YVAN1+z1zIrX8dgADkArRN2lgNEBdHvL2fmYt/i2N/mjUA3RRwN4nJGxF2CCA3xi/3/wvmCj65z+e7Wq45O7VcdVZqu/ock03npLaLTiHFqSG5+LSUu/h0Jbunm6g6PXWeekxqOBwoA+haJVkz/D3BykXooQGo6zr8sJQNE/eBWKhfC0Oo7WhRSdIlxdqiW6tKarVEHUm1OpDm7/8sZaIcmH+ogezUTG5sJzd2/fHgApjLmreKo/UAKwi/UKYKeIXUWm/JoZ6ZvMH7jWog6gC5ql8c5CQJgJEh6445LWWclJuxQDUCEa0AyoT000f2CD/QTj1KPsySOxpJoCVehMsceZ87IaFZy/e0DmO3VV9ULWauBfPUyrPXddzJqU+NSVZAokMAov6wI6xJ/NT25rfTVvJY32USw7cIodx9N7/esym98HL69BmevcfmpHGVF3XYuWqsTgt5dxDDsxtrttukSF5BcYXfpxh7Uw2oVv/EMsT3fpvKyXkVvz08lfPr1fPe1TFbbwQ0F/HirMJQ1h97atpx251YwIeUAPOmXYqRjFqVuQtTYrLd8cwc6x7A7I23pYzevP77H04fvT0XmFuaPmXE3f7CS8qAZ6VWjF+F2o2NOvBKePN6yZEfqfRImLDwzeWUAedQ0s0k21rgsvvcK9N2MtF4gDky8nrAc6PHZ9ufDk+1xwKgVjWyF1+WuhzZK65OPdfze95LMn5YYa2UcAcWrBaY26T2ZIsevG5x8WmS6LSARYDHNsbmIuGNrYedmWpOuUxZteUT3r0xvoc+J40iEuzbh5+e5qldiXLgQZH4nQy2n0aIgq9nrxPTjJPWuOmiOl+zgpy8TEXNNnJqq5RTL7Y2y0vZSNqqwo5E51eJk+lGYG6jEMl6YZJg4xa6P9754xHpddUS72FmF2Ew5wHkr3z/d+m5L/04vfiVn6V3v2dU/TdHkeaPSKullVcCcasdmzB0m118bP7pb9XW/CZtcZGyxfLDRqXYWzFzFebcqvXLVSkJrlKsHSCuSqVPHZ9ps9BDy8lHp+aTj9ExqPoHmMtE8OhS9/01kunXs0mQV/O3YSzvwcg9GK8N9/HJkVW9sIw9FRKrQ6JqzA7rqCbyYamqAHQjWLr9nrkRfXIB6OK28LYE6/88ALkIQIRnLmTWybcwbOpJhvWujb39pg65kEcxbCpJJixERHp1Kqa9+OSGpVj7X9FHJ/05/o4ZMOXAk/PtsAo9RGhi6j0fw8SNWZkYVFAcidZp7NzM8gUSpJgnwCz8cjHrFTJrF19bbp1EKzAXU10B5vpUkgSYi4WIqBTpXQ3grfkMsP1r8LY/DBEfG9jIm7VlmWTse5ibt8lvqknCLxcHMNfh/+qVlM3pusu8S5bRHdWPmcvMfkKa7a7UY9ZrGtPYcs8szO1FZPcLU2lstFqBKDnhDJ2OZ6cis17LvMZtkG4tO+gIjPXhqpAOSO9++bvpkX/339Kd//vfpDmeN5Xm98JHWhtJ6atuVCB8W9rqwqIo2DlMeIO/hQx5Ndi4inueVeXxVAHMld75dCr2N1JKgm0V8ukUfgjPXJ4RPrxDfRiK2LzsCVaHJDWgTb+TgXwEe7OvQocYz1xOQrBLZUhIrLX+j/DOTQcIw6b1BDgA5qZUYUQ6dFK6NOaTBvnXggkJb94Qr9YwFi/L6tDlCAam/o3FpLVlJC/VH8BbHIMSjMMSjiG1dgJ/Gcx5jT3PundIdeS58FMNKQZv0UvW/Z7/NzZDScAtLBeNz72bamebV/N3vVMwatAWaD+AmHeM6qrcixWa8r2jjLiPrBfSWzcwFCncTrJqMHHxfjYAm7e7sF5FAlilLCY93h/gSRsG6MJ/FjLrAJ/c/kRrH0Yukq3hoStV6Lv44afSAkrPljnhxdSj5+vGAzAuXW1OzNwgb179Uqnb+YsK9SYTlhxClu3DxrVFwTAwFz67Lsxdl+qTDsxeFms4KK3bhW2rDnAGPEf4IZKs8XaX8EfcVkmvlgOgBeYOW7qKD3yV4fgO4H2QbF6vtiO3aKP7qEE3oN48nrZ6yeKtj72VarGf/cvK7JcuTYtUwFTMxmQvs4c6+/20XBlw3VPzXEAJubylN/AFzwe1JBOr1MisF8jAzPXzyH1Y3Anc1aZO0mvIr9XS1GUvLcDaYuk8FlvJ/bUqY4aBz5zATDZ+D8+ZbixwlULrvH7CMYxstx7BYQzuqILonFRs9Aru9FodE3H9lJS8ObIAcvuUPs9scd8JMtRZgCjix6tWcdXj36MweJJnLipMQl6d8Lzs9dzvwEh3YKfLZ7+aVrhAL1VUPBI+bD/DDt97DPhsFn4ougwIu846EIau8hrsOna6mp+6TFhyFXJm2Tlnp/VXXpyKhcnK9MyVqSaJWpKQWSujSDgKhAtg7q7/G5gLQNdkFaLxcQEJgC7SrAHmgpmL46/A3H6wFuAtQNx+IBcfD/k1WLt4Oxi5CET0RS2J8EOfOa/+WIHAzAWQ67nzCnLXxakTiOv8V365CEK0XnOOk/45BWauExuXuVCP3PknSbCelLLnnZx6zj819Z4T9Qg8W4fpiTtUqOG4I+1EnsQvRyoUemj4g9qQAzFZik/LfoKB+8EPgLBfpl4LEFlJzQYyU803vp9qHfVCEE2YuUi2RsK1mRG8kQTbBNCFxNp54CGp3dGCqWsgWQSQq/ihQl31DrVKhRuEKRqlXhuwdXUAXYOTbi3fXLn2/RJrC6V/OS6VHK0LDmDLMlLuJFvsdVU7hXHqxTR1SDK2Mbw3xjQPoNQKyPRJaNYCgxudkDd+D2CKChMsWhcw1SiM0SD4UEn63SqRuIbXaf0vgdUjjyx45dKzz6QPnsCE3EvefvzxlF7mT3vl7fSBVYFelSJRUdKJiWplgm7Uh9dFmhwgw2YVEFf7HSr0ktVgdyoAuW3YnSryXRWQsB54WANcFmEgS0i+mzE+66XmNtn4bFZY2gc8NZzqRAIUtgJ00489Lc0YNSJPqgd5Pu2ZbZrrAdUUmMKJx59O+15/K+17gxfogUdSvdmxalJo7dmexMIfW8m+HfxjH6Kmkyv2CZHuDpNf3Y5c9McBczWHWaQQcoj6l0rM1Ua1C1v/eFgqcvKqO/HUNHQNVtTs0cTtdwKGN1qeuA5j+ADfna457GAb/1z9Rdel2vOvTZnLPHexcdOqQ2acwHbbkR0WdW9UcVJ9wsV6DT2PUeLxOePYuxGAvFnj+JLTLktzFaxuIKO2k6EmFZl+5Mo0reWjWybZCsxNuipsx0KUMZHXkFdbnQA7dFNln1VK+yQ5T1qwjrxVYaevXN/Qlitv0DN3QyG5GmBuwWEnpLc9j14HoN/1nFoA2L1D0n/zR79Pc7Erc793QFr4wz+m1Wpeig48Dit8eNoAiG/80R/Ip39KJcIt2zCuW0mqW3/xGzaA35BUhV08d6ow1NWKo2O2rfrPrASx8KAYuPlYcj42rvV0IE7QKHyqTWcrvr5QgOUa6yy3SCTfLqnutkeZd/99ir2fuDdNuxqcQvePA3SjvHKj6P1hPo4hlP8QQBeeuZjyGuWfCzD32fFZNUmwc8Mvf8bKDeqaiwDECHZuRAVJsHOx/LAfzIXUGjJrSKW7I8gg4PAZMwekYeYi/DAC2A1h5cawc5FyjZ658MwFkBvztRGcGMfGxTFsAWIUqJsRgti5UngC6BpajXVbAbypCvkMzLnK5nHrkjxtVyPSGbUkAerWR4fcuwUwl9crl5NW7V71OQMXLJwj5Nb99SS9Eq359WoV+O9CZm0H5jokWbv02LVbmegCIIcUDg+pOWmbO0cdg5TvAv/n80+ZBrpfCOEprK4AjxDERjNApRrka1ggytklKtgKmrF1pUedmJYA7Ws97gHkSg4+NK0mp7/z1e+l2f/1i+mx//zF9Mw/fi+tPJgHmQG7lb+3FMNeghneIuG63kVSicLqJq9RLY8rwVbGG2xcMHOtT7zh/RdTqWResxNc9q3FqdKuZSOfXM7JLrxDQ5iLft1bGSzSqC6vQV63JoGhfuBrF29S+Ob6lA3nw1dqlaVF2KgXC7abfBmzYG12LYPlG3TC7AMIg+1qlRhsVG7bhe0a4aMbjw44CdOc5GxucUhcdpclDbeTSEdIfWF479cV2QfE5Xj1upz0Q3ZtJJO2Rj+YqpTOYF78exfJrtXP0Y/dG3CCr+ENrMTQl7NdVJj76lSBEcnJEeb52HHt9jMGSGiJgIXvPazCYtTPEoAzFgRCSm1Q9zGGyQow2sFnlrEHPeQ+qXM/rXjwqVQC0HUJGUxj7WasJ/TFIsPnSxAB5CLRWi8B27qcB1BIIVYnXvf68CqLSMkLbxbYoYmoBQEQ80IJO+pbU8OSVWnTqzZ9bazu6+otbL92S7C2FysZ5qkLQFdPiq0hyWY2ATiqV6ZaOlM3ubcbsNsvrQZwK5NEDjAXPrmWAKUYuVFJ3QBzm9U7Zcng+wzW71W+3ovFbH19WRoxyzbO39Zocmvrg6+ldffygr68TPVTK99bRdqs269FZ9wn5XZdF5UJnrycSu97xfQV5uueF1PtEy6g+BcHF5ooAwIX3vhIWnjTI2pJAPZ3N6byp+Yas19jPquKh1GIRbghErTVUqlDeuECiDbzJTbFc4Qs30Mqb1JQHUzhzIY6vYY1aWpFeaqxFLHKTF3Fw2qj9IN2ueAejK5DrPG0i5BCwMHFQgO5dIke0LnORWVY6ElgfS9P3YR6lnH3S9TmTIcsS2oekXAddDHTI/hTP0cy3UXObgz1h54Xg8Buz+y3eaSfFnQDynjmWm9/QojpvlR0hffhgJBZV1K1Vl94Qdp8zeWYORVmgFypbrkyZcEB5kJm/YyZu6Mgs/5rZq7xcdusj/HYOfaDufDLhcQa1SV/BeY+k1H3H8HIfcbK7Qdzn/npgp0jf2HlIs3aC8jF/uqwzrkJ/x5gLssv137ThanNfFfIqvuPCEEEoOtwZK+/UEmwhOvlZ9hhBRDOipPLsbxQxxqfVxB8tN3TQ4QPDj8o9SoNHjpLTYkka4dakrrfKTz95S8K/XJbv/e9VPy976ecuoVx01Sd2Iiqb3wvVWHkIvDQ+PnRQHZtxMq1ONnVuq31YtjmZNcFOIXEWhMnvwByJKtKRzVGrpbXqOFXZF0vmg0YkPDRNZAeG3ndqp2AS7BFsY+4BZtSy6A/xPO114O614vXCODQwWzcFSnLK25OLefQyY86We/a4akIyCqWVlzzjZ+lZdJn0dzfDrxkyLCtwEoz2bdWFUGRNOIqZcglvIDd552bZu64I33y1FOCFg/xl5HDH3zIOP0rQhgvpwnpzdZYjzju7DTCI9aBoSv+zq9SMW9VPQm3yc9d73coV1+w7Ws/ThvUGmzhycpIrPYcfTaAfEyBpasxUVbDm1UN1JX5uTZ9/xepmM+uRGBjLWl2ie+x5Dd/ShsAvKrzLk7t5M2dj2MI52BJ7rg3VWESas4jxT7waPrwRTUMt96VNhx/Wtp8jGUPEm7GUY2hqxcC2KkSJHnR3MV7MC4FOsVf0I/JrDjkRFNFWFj+uFZewOZjT0917ru6o0/RXwd8nH6WYMbtaff9D5gZu9NFwZWp4YKL06hKhx3h7QMos0oaO5zI+hQM5zXd911/Pxn2EcsSs9M+/+92zEQkbzNnXytBbW6N0XlCAGKnhNLOFwyh81uU+9r1VwkoYFg7zQ6NOiFsR9t/yNfxgZPJdobZSQxAN1AaHXNZLwg9GLkOadzOZ8hpWsU7gOxa/XXlmMIK7FzRtbeYWroubTjv8rTkGMwfsP3mbw5Ob3l85n0O5t4F5ub++I9p8c8OSot+9Ke0xLFB1U31YacVfJFFdoG3AHSlQHfZb4BvDE3Rr//gOMBzhk9ODUmlv4MapdFRQ1P6O2GIA34vRMS2cJjqHmAuc5pUNDtDmwunglf1/FNS6yW8lbaRB0mqQ/fFagu7xJ2Kq2fdJNn+YJrhh5sA6EZdJY5i5QLMDWkfH/CxfreD/n34czAXMusYMDf5hsLeV14o+OaG9cyNKwoOZi7k1glzXlOqQ4ZVkQSYixWIYOYGhCACzO0RZAhmbgyQ63vp5dQfLBwQF8zcuFLgcWxddMxt936kXWcWYe1Is+GzG37T5wJy0xKsUU0SR0iv25cBgsBXP19b779i5iIA0bYCg7T8tUIlSaui35y1hygTLkx9KQvO64/LKggOJq4gp37O0MVtt49FmnV/iXBmmTDBSicT9SQhufZh+NoVFLeTdgeBwhFrEZ3z+ffIrP1zBSekg+sfVj3whHTzgwzZmOYKHtAGz+Nq3rltp56bik8+S4IcU+yCaqkU/hqvD1uUnm/yGC+SWH7ti99ML6oqeeHvv50e/ZuvpDfI85EIz0pLF+ma2+QiYvPVt6V1XpMqPP+7vFa120oN8Nbw0MsYOoBWUWscTZLercq4O8lbzSaMGt/kEwSsIok6DmQMAGKx/NAJ3MWoeZS25oGnfp1z3ZKGrUBgsyBRm8RhmxqHYOQ+MIQeqdYwkreTJEOi7C6wW5tUWUT1g047PrQxRx9GqkvhaxzDmvdjJmwn4LinjLxGJu3x9zeqKLgbm9ZBHo0Tf87PUQ9wNkWVBualK0zsvq6H922APWJGz9zwQrLlU2/aBQU0LGKU8/OVA7T1dphHgcPdynAzJLll0uibvBbkSMdD/r9RvWWFkXYsV6/Zq6wS3UESZi+ZssfPP0KOGwMUip57Lb0s0LTsgSctJKxMI+pAhosrU1avXMx7taziy8OyRc9co9+xQyBimmctAiGveqyfYMMpepbNAHMZUnQwfNutM+wEzMoxeCvYViJBu6NJBQiGrgcT16ksuE0wogOoi6M9dmKxc8O1tnJ9Xa9Zr5EaErYt2vDIVbmvu7FOEYSIzrkeLGCkXHdnelK9jdYAkOFLC8Y0kr2dPGiVpOtOUuoEb9yYqa7RpWUAErCzTuCkqs99V522PvpmatLz9+HWDqBNjcltz6Wye19KtY+8rfT32QKo65+ramXOYpUgj6dnTrs6vXIRqfE5LNzbGzxPhCGWuR911+VWKD/2uAWYa/WcmTS/Ns2b2O++zJGBY3otZNYcoNlPPh8TktlHUh/D9G0TQpx74S1p4eV3pk13PWU1xPkYaxtgbhDQD09cPI+iLqechLvcIk+pi+/hSGUDiQPuowi6jAC4wdTtA/CmIwTiObAXuBvBTkcwaFLKdwzQrMXSNfNYd3pOVd34cKrRaJHBcpcL1hXxatex6pTzTK++8PK05iIzmMJl5XeoCgomLli5+yVeSa1RS9LgCOn1/wbmvNYGmKv/HMyFzNrmNTdAXCRZ/5cBiNEngTXBh/Gn7uaJ0fnlGHVFPvr4PWnoUe8/dje/DF9YpFklXuN2UF1JPyA3yjMXHrvw1PUKQbTdenFqvv5cSUHbnVeSVa89r9Avl9Ut1w3M9Xi/T4q1T7dcTiVJxzknpuZTjkx1x5I6jwauDiE/HnJAajv24JQnuY6cRaI8yckdu1D9m9+SEhm5rT1Uk5MyTlwTx5yYxg7379i3si/9fxcfGjBz9d/WNcdH1GD9oO7H5AcAqR7b1fknMivfXIs5rwYD5PVASx25qg6Qa4wDM9dCvog+ukZSVrBzjXYR63lU6n4nlBFsEcm1+KATUgcGaIYH7GNPnI/5MLZj6Pr0OfXc/lBhwqrj0uuwQGemNQDgSkm0MK4v/+oP0uJ/+kZa9dXv23c1I3bwUan72FPSkFBD3gt3p73Uyt+TQbGGreTXHt1wWVNe9Wedm5rdDigj3gU07X0AEAIUsqdfXNh33RdFxsBlBWP02i9/R6jjFzZn9ecBq8Vf/0Ha7P/dYJC92L93AVmjvmZCGnPK7QhAmBXKaJaeawAoy+y7Fruvi9zHlUIUbebHaoCqFe6rxe6PyuNPT2Ni17sfEJPWm7fM16085Djszj22Xd0Ht92fVqnaWCM00n/NbWlGOW+73r1qJ6UR/XafvvRG+vTlt9JHpOLds570+2nJllYtORCw1203RL4cB4YHhRm6SZONp5xNanIBcMkVSoR5gmzeVp16Zio5Tkfa1TemHaSKST6hEUW8Q+SkQV1vPTeKtPOyVQNQHX6G8XskLj0uLapTquzGVpx2eWolsw5J3+0E2j5wJRep12byaY2PNfsjzfNjDDHpTrly3DN/c9qlmX4auBt7MxYh5vMzqDfxwtDFQxE7r3HEkkRzzJXFldk10qx69GL9YZ3usGU6/RYKmMwjt78FzL3r8ZknybyAlPye58I8z49FxtMXe64swphujMLqg08kzx8DXB+IORWg8RiElFqGYS53Qi/RI7fNtF0xQFdFXq03Z1fNQ1rk72WboxybXfkXvYyRBD/JhcNZwg7nn56yl7A8XIolv/xcvX2XqYmRYL33Fsl0F2xuBx5yUWdaZjtaP0BceOVCZh0jtw77eP7JWcIiPHTRL6epfDjqSDBxE69Z+XgXO2aLNa96o/+F2YqESaiYt9GX1NC8+07aCZSNxfqDYwKAKyRYgbnt/HG7ed92zJtrEkxIYM4cYROSPgl2hBw7agJsNPxwAOC47zPp8wLIFVg5Em0c4bnbTnrdCxB+gOHbvQRzt5DHZb4kqY63XisQPcp7Q/LsdttloaG9ML0Vcih/DVk1T1btXQXIYfP6Vlp3wMr1rV7oY+Gj8zYgN0RaHXYMCELEx9sXkVABwg7AsEfVyeBGnyMN24UFbJdizaouyQGTnZKvHe8KRAg/VD/xUGp4wjTP48bpH3ogNdxHSlHm3cneUMnesMrrQnjnagVmtmH4l3uOrPVaslaydQVv73uSzC97LXnxH4E5xyN/+4X0ltewNl65nrseSFtdRG1wbGNb2MrOEAzyCK9PDuNcD9Q0zJqTarFzDcBNF/mxzd9BeOYyanqGsVEjwFsbABadW8HMjQJKpS+8BXjYl42Rc+BpFNgJ9i6WIjIkqSadXM2qTDqxGaP8RnEyHORF6gNcuvSftQMOY06YH9Yw3EeRr3LWzih2fWVuqsVO1WsJ6MLihefpI4GHHQDbTm/HWkQ/pm4ojO1u+wC23ZYkRorrdd+Zb8KY553oJwCAUbLvqLLwneXtaW8ZMCAhW/MMT93dz6T1pLASpvUtfu9iF28DAOIeCco8xqcOAO0gHY/6P2MurIMkF7/zNGl4BjDqA+RqzESVYxNjLWEH1mha2rWY7+rly25Kq4DBrPuinXk+43ftE3qIEEQsQkSRcFSWhDdtxBzaiEWJZsB45UNPp+VYvTDb7/C9RgCuAezQJHYvUr9LH3smzZ1F6SC3dgJ0DaswWoBbVJkMNlpXqNW3JgiRk2YdEILIY5dymKN6j0etEEs/QDKAXRzxvT/u6E/TAgUN7vPwzH3Q2SdtW5TK9HN28UHG79yokLkU0F1yw4NprZRmS6wxmNIaVRb8cWkXNqwpTa5xf2wEgN9cmzbr9+ubbw5sbaM5uPfdv2qnyKqRLF56xX1pAxl2hLQ6qFeuXGp6Df9jJRA9HNu8WxpNZlm30C9Y7LV3WfjPyOWjW0nUQjF5x2ip+hveyimp1BHPlz5+y16SfM7Pm4v6FL9rHwm/3utu6QOzU5G2hGIWnmrKSQdv83iwu+6DCHaMYN92YSJHPJdzNniHPXeDgSv0KLrYCODe63t2ev71R53OO8qsX2Xv8DwYEsbIqrwaVNPSrVi71GOdedLzRxiuPuYZb388Zfy/RSq9tupHbdVBFwsR661BrbrwQhdUV6WyW2yyqiepsKZTpbszghCtXgOalLHX8crVmfWqF4Col3StKxzefyQ8dD6PZ7nN63BzzH4JoTVZi/grZm5IaXABzD0DwD11n+qBWd6XViOpjHmxntRtMvHsrNQbUipWbuypO9Mw6bU3liDCP/fsPYDgnSlHem25JUbVFdBegVW59LTUAtBlb1BLAsx1XU1ivUzY4RI+uUvOSt0XnFGQWNvPOJa5XUXICYemxqOUmx6NkTr58NR/xtFp+Mxj0yBvT4cTUQOmqhLAKlcr0unKdMIL3c4Tz0x9QFntN76btv3jl9K2v/9iqtEx16BbrgGYa1RDEmCu5oc/xrr9lATJN3egEIWTXUisXdYNOnx9ixNkAyN5g3Rgs9sMn1nzzyxNAHPN/i3AXB1GpPa3B6cKoG6rUETRn47FclyTdpDoPmWE/NQfwW6t4cP6Z/L3PpFyAEUWiGgklWw9+Ji00dfVMLx3A1IZpuYiJ+Y4Wkmh07rnPrmZBGl4ffuFV6Q2bN1G7Nh6Kds6JuhySd2tfz48Nfh9G/lnWk+zmymR2g/sZEi43WTJXa6+9zhy5JhiknO18MfQYcelMZ69Nqxa/a9UnGAAMzx5PWdfkEYvNQ2moToBWumuB9MH2KPsSaelKksTW371a0CALH3UMWmaRBj/vpf3po1ZfyMP4aaQnQUWcnZaM0DKFpLu1uPPTP32RhPz9C5rDhUk6HLS6XaljfsefDJ12KvdZGO26YJL0s5HnlBj8howxwh/twi2cECxipV6axIj5NF9wgT7gK/tvD4D2IU2wYfqE09LjWcw6ZNv2y++XBeeuTAgssZ90uNzBnnThgDofldDeTT6gL63dsm+IiGNNe6TolPOU2VyQ2pWVlwOzBUDc43SR/1e4HeSyD+aa9/zVU3+2InOJ0lvXvz7X1ykJf99MqEm+dfJq7qURgC8Pp/fA8xlUfY5LESvRvFeJ4Ieidju5zEcD72QSo2Zb7Nru+3y28mr16e1Zwg/HH9WWup+i7DDfNLquwph5zrmk/rnkbbnkfqXYkGXAXWLv/MLW5y8nLr/ankbi3QHrle3s4UHtAx4K1fJU3GgMmkdi8XCDiUAeC3LQcvhR5t/44cUDir377W8cvVKguuOPjzVq/up1yuXvejsNCC52iPw0K4cuOM6fXJ3CDzcI8h0362m+e60ACP04DVg2nRXgLhhLyYB5CaefdQu64Op71H3tdvxOU9Jtprq4v8aeE5dCTC3w/LCFIas36pD3/PYOOzaxKuqSF6VkOa5nJnrBfJ1KdPwv9liLRzWIMaBtkkAb/pNgQZJ1lHvB2MX3XPDAhMB5IKBG3rjNRKs9CtwF8AuPhbhiTiC3QtAt5s0u5NUOyntOqRnruedF1OfWpB8YYlBhciCCEMAb6vmpi5Aqx3Qyy55i7eNPLiCT245ULcCkOO36/F2bvm8wtHj3/qtPgytN/fkNt4esAARX9PDF1c4yLWFubDC2wC+wuIO3791gXDBPMPewFwLFrNeAKJF0rf16ScU+gJ2s7xIz1JNcPe9ykevSiuPPzVt0jdXzwNbjNFdRmJf9IPfpgWeG0tstAbgf91u75x//Fp67p++lmabMFyMmY3AUq2/71UuwraEt1d5adWN9/H3YKadgDq16jfcNzvV8vtUkYmqyKsNghF12PJKk3tN/oZzUVdBdmtQQhvdbAMYjSm9bHW8TMU+r4+nbbfC1Z3WH6aBhZnPpamQHSP9OQqwhWw6hMXqk+4c4XvqXaks902PPaD4sTDFDsxW/F9lj5F7nYwbnjMLxeNaI1E+KtSwQ+1EH4aofyF/EvA2HJUoMR/GrzftJP9BbSfwY5+UlNri77cXY7dDInW6QoKSLWIMWJhmuM8KRVTZWV55y6PpHeXly1QkFZFcm5TT5smx44UkbXmhv2yvguFx4LHYOsYWIG3ACX7YmkyeLJoHwNowiE3BtvmdooR4DKCNsEQlH14Nj2Anhq+B37AJmM2b0BooqigUCedjKUL3W9YxGmsMmL6QarNARWzfBsjYW5uRpP7s8+Ioe+u99LJU8nsPPZ7ql5m9WrkmVS9fZeXBckOdypFcbxpRVdKNqcsJWsSGaispe6Wgy1yera3Ug+hf2wP07gByd+jMC1CXAa6DnevyWFXYpu3xO04CxU1SvCUk6FXup7mX3JbWmtOqJMFXKpOOZPCerRYr3lZB8vY6nkPFwV4by8ikUyur06dk1swcHrordX3qlduHacsoCq57wgWTcENO4fB29TLTHq8Oz50B7N/24iasWAOPXkWqcTG93nOzggVneH2sPAhneDw7eRsHPe/GdN5lAK0mzOeg51Z0FnYsBbgwilkXCDm/xyBANiAc0QDIFUeZL0/bByUqXLCnpaTwLS+7UADCJ7CWMxjKj0yU7RKqiMR2s4uQft8/Jr6K3H/Rt1imk7FI5VSD0EOAuKinGgYcs8BcL2/oGLk3Lt6Lbrb24OK9jppTeh2vNItOF+auW1q22Hl19UWCgNfYa9VIUX4bMHcHZvLeO/3NU9aAucZHZ7Fb3P05mAtQJ4nuNTjAXcMj0q2AW4C5jEaBeHv/8VdgLv/YzUpUeeKAubGn7wfoZrkF5tB5cUzpN5l67sHUhXnL3n+N9+/3vr1MLN1A9NORX4fcBtDrJr1GkXBIra38cR3XXYCt0St3E+M6MBfBh+ZzjidzARhnYbYKh63T04QATj06tR+v2PS4Q1Kvt/tPk+A8+YjUf9LRqftotSQYtTIG4FLJvR4nq+1kvNEYsPex8i9/M239+38x3/Ulqw/fTo2AXFSTNP3gpzxzFiGM1Tdh5VqcANuAuRYbrk3Yr3Z+rMzvDuKP05QPxNV/D5gjt7Zin1qcXFtJrRmp01iIaAJgGjBzsYNaTA4scoLNnH6ZOpInC3umnziR73VlO+HFaFh0uZ+XqleasfNzdm6rk3eb8MQehZ6TajuCQdvwTZKwHqkJYYUPQ7q87FoFyWelDd/9eXrHVfb67/4i5bwg95xFolQUXKHeZLWT/eLvmW4i3VZjeUoY6Lf90cn68BOBMRK2IuQOe47tUm8jR5yQPiSB7layO4n523XZNWk3KWfHDf4vlSO7HR/dNSt94vjwljvTwPkXYEcPMSH2i7T2Rz9inj84jWLGdl9xU9rupNAlmVp9ACAqYbnZxFnbqVg0rFOn2o067EEPX85HEp0fY6vCC9eJGZthHB0FBCuA74VYz42m1PpuuDV98OSzaY+rzmDUeq64JTW5L7vNoeyULk0ky4+xW1Nkyh51MG3qVDrPthV6+XVpu3H6SRuWHWTbqC0pAZSr+RdbJWFjN7bzMlIhH+MkT954tN4DnKtVv6zU6VeFhWy+WCnxOQp8z7wqNVx8Gxb1CT7AuZg5be92WEcFWQb4Q3rJAIPAXM8z81SOvJF6HiflefEa9ELVyZ/RLuySx9CNqGQYciLJx36rk0O/ssseL+xNrtIqVTSUSTtv0UW3Hmu6+sRz0+pjzkwrbLbOJ9W/AaC97ZjrguFdFxDz1eSsxLqsIm0vt/Sw6oe/M8MGrIWf0STc2m//uFBBUswfV+zCJGTUMiGHUpNdwdI1HHJEaj/mBMGh44SIDk31Rwj4nHCccmi+TdNdAeZqMd3dF5+Thq+7PPWb6+q4MsAcYHf7dQVmbuQBXllXicNeaMaBuKlnVckEmAtmDrjbD+Z6vODkfWzURuAIQJfXLdf37BM8cs+naczc1DvKdwUd+l4gvb5C+nxDKvUtdSHvkEvf0NXG99k958XUqzh4BHgbdwR4C+l1/PXX03Zhh/DTjQBuYwHSALcJAYcR7FsweQHg4mOj3g+gN+zz4uOFf/P2BO/mqO8TIYiRd8mcCzAIwFofMJdbzNv2HlCDresC6NolXdsXKBZW/psHyvqWAXRLHctiTxVoj8WGxb4OmOvF1AV4G1y32IlEVYmPB8DrDRl2pdJg8myn8uHMQl40nXY5Hr2ekGkBuvb3sX966bILfI6OuTZJ3y51LR28hC1Pqje4795UIehUdi1p9Hy+TRU85eddZg3lmlStymadlYcF/vbnfv3HeuZ+m97XO/g6y8ZL2LmXvvit9NJXv5tWsmtUqUPYxOs638rNpnMvl7ZTf6LEuszfRYWy65pIdjsqPPfLsS8lWIVtcSJSht3o5JQz45WVZG0C4poXsBQAdQHmepdtkuxbnurVO7R77ocXbppXbpd6kU8Bhn1kuvAmDQMJ06Srfdis8ZAl+cgGALghACUH5AQbN+X7DfDFVflbr3TS63ESzQs6ND79RqoiX3W9RJK2EFCBNazHJPbqihvw//Vij3I8ckN8bUP8bsOCDruKW1LH3DXM+WRuaxLjG2rJZ8IVNkLDqN9tmSDKhculHeeRwF6WWF9+h27LuearpCBzjj6S3AD/3xRZuJcJv9xGbfkr2FnANNigjgg38K1N63KbasgUgF03KThk1u0SmD0qMvIA6AiZMAtQdZGig4ULUBbJ1m7dcx2rVboAXGPARL+gRB9At4Oc+kEDoAXMRXAiUq2tPGIty1W9SLrOnfVoWsPO0kyqbV23KTV/XjY8VK3/rtkWaS0wosok9lezwGWdLrTnsYRz2Ema9fCFLDkU7Jyjm6Q4CHwPeIxi3aEx6jfIuvtaetIHFhY63MdbeApX36pompey4zVrErPfTSX8hlPA8Qdbm1P9CwuB4ChjLtFFuESxr9dGnrhU06eKZkN6/yrAxtdu57MboGTk7a3m3lkFtANpZO8dwFv0+vW5n8a21KXdwPeHNrSjzy68kN2CLj1AXI4/uQNIr/WcaMKKdZHy26PEF/iNvsPwLQ5FjYq3R92PExLXHwD520nkGefhKs+bToBrxu8fPXWxw7vpJX/rgisBpgfjQiOm2oK1DEbO9w4JNvaFKzwniyw8lQFkNSpIMgITA8DcpOf/gCTsgKDPLkXUU8IQ9T6vWC9rNbtVDctQtZWjehJrBggM73S5INKGy1yM3SAMqE+y7DaA7nYrESYSg41rCiDntmrWHf8TwAWIi6NRi8D+41+DuP9HMNcXe6zPSKuSS4efvs9hHgk7N/zUA2kIsBvhmxl/jv/oUfKLY+YlPhrHOEZuOIqDMXTdghB5t4X6kuieu0ttxK1Guu+8Oo2b9hq769o0ZJO1F6DrupCPCnhr4JFrEnhoPSVkvCNT5jj9a0dizY5WM6LMtEeBcPaYg1PnEVKtfyGz8gZVCDFkgLD8IUcpCVYarCeu/ns/5pX7dir9wlftsX491Um0tvDKBZhrBOYaf/QzcqkQxK+xctYiugDBjMBBPRBXi62qU+xbF3KqE2mzE2aGRy4DaLUAeK2/BP74xjIksVYBiBYvprGlWqU3rUxJZ6Om8OFr7lEZ8pKU6ZvpQy8WM4z0Ywo5R8iHQxitXoxR85kXq9g4RNXKMWlSHcigKoqQPBf813/h//tFoV8uf7qqEDJrzR8PTfP//qtp/n//aqrl0ZuWhPyQmXkaixbVHPVkl6hIafA96iU+i/08WyJp+/vDLUjo5wNQB0miWb1ybYqRs8BiJwarE9u3/aIrU1J/kB550j7r7LTj5jud6M9NDdi6ztN4p87gozv8COsCP0+rvvnttA1oqMMi1uu4qv7NX1IJz1YZT1ctr12zLr1RjfN7bn8gDV91a2o95wrJ15uAKHNPutZyVwo3mOSawI5lFeMWAaIrgeNth/LrXXVDmiEVT93/GGmUZIc16IogxJV3YdcewNY9qu/Mc+/6O1M/1q3L/dcjQTzu7R3YzkkdebmTz0/V1jaKfndY2uyxqbCb2wqstQOQfQDUpP6/UfUhWWCzWeq4mZTbBui1XGQ7Twii9NTLU5meuZargRYN+B8ordwjDbXzTd1Yryzj91oIuC1M7Q+/pl7kESdDQQ9XoRPi9znFl62uOHtfwVi8baRbaq7P2/2OkGX7SAZNTowV/HclzLAbhVTWnnxhWm2SbNXhp6VFAPGbP/pdegXz+jo27l0A/T3PuUWei6tcOKyxQLLK83C5oMxSHstVNnw3+rzwMkY58NafqiP5uZUHFyhb/V1s+80BHn91PocembpOIKMef5IaEnUux/jbsh7SfS4W/JzTU4t1lcbTXDxdgM3EyGUDyMXSw01XpJ7PmbnRB/VLYuWGHWP6jiaiJNjtgCvEIVeFAegC2PX4vG5SQD8P3SCptd9ma3jkhoC5ibewbG+96v4gkToCWM28+55jPqDHO/YmMIeZy/HE9WDkxnjidi4UaJBOncLIjb3G+waITagemQDWgm0LOTXA3Ki3A7yFtBrBhwI75+0CY4fBCxZvkAev/4UX7Y1KtJJ4R+epMgHmsvNfKaxAdJNEs5i5LmCu3fB9a6GD7mXADbO+ZhGAgG1bAZgvjwqL+VKVn7F1eVJrMHH7b3M+1rGIMdr3agPSAsTtP7pIt7HJGsxcnnTbrY+ue5kUJZm2H0jsAOZaJX073F+tdmszTz1B2n9Irc3tFhzU2JwpkX02L+pFV6Um/YSNiqXLsbrL7fe+bf1h3tf45f752+lZ4YeXSKyvC0K8ZsJw4+HAe6zEYMJXYfG3mL8rcTFWzEta7u+simJQqz6kXnq74b7nAMjZFiGeSsU+Vi0olAfWpp308+oaMvOWFqa4gg3rVy3S7oTW6WRWFi34wc5hoSYFBaalQHfaaN3FsD4NKIzFMHm06jPgDwAzPdiTbnJtMHJTgFG/2ofJKOR18sxithswMhksUsfz76hjsKaBFR/099jjYqpM7VO9nsj8OxgZDF0OQMmrLtlt/3OaCX4MaNizscGJe0VadduTqdIsWcxFfVrVk3ZsbMK0ABNKiPcAfCM8WVWK3pfrANvwIE8n1qcXYGgl7XVLJ+b0kwVrFAb7brUkY4DPqH3nvgBemLnh8to0VovpMVg/KGAQ4Guap28USOn0OjCpxHZfmWCA+6+HxJzDSjYr743AQ6e6kZBax5UOT+iC65HODO/gVGWDjreWAoPXrZQ4C5TFzmsEJiI8Uf2+NQTALhvVJtE3p5YkX1mThhUF50sr00SjLrfufBrnlesM0PLS3DTPBfFqv18T0FFJGoyKjw4+tB7AbQITNRRrCsFwkhj3NqpiwXrlVLO0zVuVlvnal+1sr8faxu9URxJtttn7QWlr+rCoxdTWksKe6qj7Pe9+rZ8T4E7/43oM6WvL0kaPV9Y0V2yslj/hgg243qHUN+baAiyOCZvMlJOnbb5GKjkqZrZXtJpba1ZV06bHrk2CWuIWIxseyYzHI4MNC0DaR1KtVvrc5vkT0ve0He4ILkSIYcbzcBgQK6WMLSBzLsGORUFwdAvulmSdqFC07DHbFX165PFIJIeHM6pIwk/XA4AP8dbFIkQraXWrKp8SQK05eug8R/NzYzMWw8g3N+p5PxQSLEtCzORVI25Kb7rf2sOtzhN8bpaQyjUclDj3lVx/Wyq67nrF4ADcbbcVmLnSAHR3KgqPXjllwYWN1vssQWDjQmINABeALW6DmYuP1T74GVsX7+8//oqZG3wWKzcHK/cCADdbIShJdYTRLo4he2DDwNwoMNcPuA3w1028QH55jp8OI9fzgNLWu8iCd1yasvZaCylXQC7WHkJaHQhAd/uVaeg2XifLD/mrzuGP+hzMAWv1xx9u5YD53+pD7aFGwA9m3j30wNQhCNF9rG1U4K7pz+pBDmDm5ourVMPQQyrsO9jMFpan4pvfS7Xf/oEJr++nyq98q8DK1UuzNn2bP05RcPxb7fd+JPxg5kvytQ3TlMPmtQEotU6a9WTT8MI18qI0k1IzGJFWJ9HmQuecipKQWQG6FmxJS8x7BRvHv1QPyJVJg1YeZJWCmX6cpLaH/+RjlPRuabEJSwDjmKURrFM/X1tXLAAAghVCFIM60Pr0vG0yu7Xob7+YtpjoqQO4uk84Xc+cImVgbf13f5lWufpuOvjYtONKnW/3Clnwmk1gz2buvC999NCTaZpnrUFn2UZApkoYo9skV7X/o04HVeMBvH3AaYYXK446fquK+N3MiY1hAfe6Wtjl58p4sV+stmSp5G+TcENe113TEVYnfi4IwovVbzWi71S9br6u1PfYKv26GSMQ82Yj5+m9c0US6xbT+nQGsGtD5JwAYv0i2Y2Ke1tIiwOqQrJn6qoj0VaTfDOYwqEb+fv8Pvnb709dNxsX52ULWbob+Gr3vVr8zm0AW5c1iO7zr9I/eG5qtR3baqWi+dATU53HoFLCc9svDgZqDsJW8o35WOtpl6ZOe695XrjRa2elHEml2eB9FmM3qBZl8Mb7hR58f8XOtefcIMxxU8qIlE/ycuz1AvXBO2vSXuWjU687Ycx2An6KdHLHM2n5WTemFWdenzoffDXNkFtHpbk6n5bSMlcziNHLu4LNu0rtF6/vn8N3o5ah0lXaZi8q68+9Nq3gA1yqYHi5lYeVh5ycFv3m8PQ6oPai5YZXscFzg20ltS4F4pYJrgSYWy1FveTbvyhscS63vRlex2Is3lY2gy0uTjZjT4NB3SCws5GPNLxzDYcdmTpPPCV1nHhyajqG3OpoOlHZNTDXpxS467yYzjtTHckZQilnqGphfVBJ0qOKpIdnLk9mHX7Afce3MeQIQDdiZiZue1059nlBGQHkhnk2er3dzsSbZdLtl7AafEGiVa/cmPDD5DvRGRcSqjJgcuj2d+cpYgbkyKtT84C5SKUKMvQDbvkAbDx0e+2sfrDo/YKfbpJ0OkZ6jULhSUDtf4LM6wdZAAD/9ElEQVS5z/1xwcYFiIs+ugmArpBm9X6wc/vB3MgrAGF875BmhQ1CZm1/U2AFA5cD5vowagOYtfySzyTXTsP3fUuUEa/WdQXMDa50u8rju8pjumrh/5RUg5nLAn1dvi5AXbyfARQzvHAB3kJe7ROi6JeEHVwvQbshACBPnfWITizg0Drf2/drJLPWYD3rnno01Tyim/LZp1LvC8+boyPPX31NWn2mDkc1JVUXqu3h+2xhZ2g+7SJVNYek177w7fTKPwo+/I+vpWf/9l8KYG723385Pf7f/yUt53ltv/I6obPbUgkgV4SZ3ozZ2+TCq9zzv86Jp0W5bxtPaCsGpV6DfTVgV4FJbuX5nVCiO80PlwXksoze+WCYyE8DTvY9Qg4VJpDWsEGUAXMxVL6L1NovCNHDVxRj5lHOGj6kYOYGMVJ5dR59mLkO3y+PCdrpxDvAjzQdJ1lMSlgUyl38rovgkcBSOdtDk2mxEdufY4pm6x4weq+UvRtLN2ZOasw036hAwx4pxk+2GnZnzu9/R5LzuYX8Wk+lVTfzLrFFfLg1k3Ztagbe3Nf+PqeBv8koJY5krcRqALgJ8uoQFqiVvNgNKEb3XKsEbo0QR5+k7N669kIdRtRi9AJzo4qDe1WLhMzaHt1zfsftwFxeaW37a5hKFSgzak36AKcspqgbmAsgF4xcMHN5nrkJ3yOWIurI13XzDb7HrisQl1njcxQI9wgx5Emmk7Hrag4syoajly6DleuUVg02blKvXKRau8KLh5WbEowY5isrw6S+79xTzMcVNR/LldrX8C/mNynbBeD6owomAg5A0Jit2u2Y1LhtxZBm3S8zVjBKrIC8eP71aanKpkZKQwPZsw8Q+wjI2qvypUcYrGcB2VtwJGTT9rcBRkpETHBtxqhGz9soMBYsXEbqf8qe7se1XYUKmxYMW+z57na/5gGzJsxWJwDdFUsPngcZ9308Brn3BWv8n+PqRSZi1QHY+7C+q9BtWBbeyrcx4+HVdB/HfmpnJF+xZlnBtPUCbXNduKzyPG8CvMaiWw7wG45AiA3a7WpbZrChUSsz6MJij57DGc/XKAvOxfPSc7LP99vKx7jl/iewcoJYSrQnIl2tKqWfn26YR7Ph8Tlpo7BjOTtPnUWJjYDcChftEX6ouXlWYcpx08X+5uyIl5NXA8hV3eGCKsDcrTelsjtuKaRYo0S4UFNy760FsBYAriUWIMiq8XYAufh4JbAXn7OftYvbv/bMzZZcffE+s0c8MS+QV+c8kna98ZwTGyNzlIICc/2653KP3ph6HrENOltAwn5rr5qSLrJq+x2G2FWStN58UWqTZi30y4VH7hqrD8Bbx5VM1vrkWi/gj1NH0sIHF8xchnenHUvQrvOq9djDU83Bf0iN+uWaHZmoJjnC2L01iMY/2pt00ioH5mpJnzmsWpQEV373h2nzP30plX7Z4sNXv1UAc8HKtWLlWoGT8MzVAHM13/mBPdbvpzK+uSaSVO4IHjym/kZzV+2YsnZm9DYgq1WysMVVbxPGpBYDUoUxq47ONSfaJkCmBfuVwchlsFJ1gFzpL1WV/M7J8ujzVXjcbNeS7wyg+8CL5C7+kxm+sXFrCUOmrnoBmnpApAz4aP/jMX7+YwUuFPjaUy3leykHtHLqO/Zdf2sav+AKtRMHppXfArAOPT7tsbaQ9BF9/NATaTsgt/veB9MnIU/eeq+uNCsJvGMDioz33YchIdPW66NabZh92Ze/nWoZ7IcV1I6f7KStz64Y81OuhLcNo1ev62wd/9sKm4+N1h920fZnXNE3CJSUHnBgGpQeTVKp6da7ybPXpUHes6Y/kFjVZ1T97vDULTQx4vcawcblgdVxVyEfMVjv83tPSpDmUP0tfHOt5KF2cmwr70+zMtQ2dSWDGMFBnVptt6GZhSba+OZ6jd1PiX5PKXkc8EfUyrRdJNVapIuvhsesmTTZItVZjhncGCsI31HHAchtkxIu8nM1nyBA4o9n4JJbU/4iZdaXCYecZVrlqLOEUM5PvQDe2I3kQkefgsf8DeTdmx9TdP201Oa8tOs11Plbq9OH720iB5JfgLl2jfJVJIdFp16ZFp54WWq6g//rRQbdF5eSYckGAOB4TNM48YxG6uvN1dip9wu1JaV8FOuVFq8wY7bESsRS5cKryNTrDj81rfjD0ZKrv0+vAnNveq7NlyBe6uJiiQLr99XDLInJJs/FkFmXfP0nvJNKf114lKskKeEbLQLgtrg42RgHILdZOXARC0H1IZ7Hx5nGO+FEbCuv3TFHpkahh06sXK9S4L7LrbA4Oi4+OzVGovXisyRZXWzdd8tnoYdZuiMfBti8gOxn5kYVWA6RAQLM9YaXzhXjqBeaQbfdXmyyDLm97BgDL5BbyYZjANywapIhPW9jpNaJufxvyoF3CDZsX2DzFPs2CJQNzAd4+Nl61YcMA1w73reNq2NuouCDA9YAsQB0IZkGSNvPxu0HcoXPdwQrF/Nf4ZfbH4Io9NUBjeGZm7EGMT5foo6smn3XfA92Lh9ADiDrB8ji6Hufr430GUfPYiXBS0JqJacCdAPA3L/2zAWIC2k1AF2AuZBc+4CzPvUlg+bAAsQFmAtGLjxzAegGAbjc8ncLvrksKbfLlFeNfr76559MzdjMZvJ0lr9wQEik7dFH04bLr0irTj87VQoNtSgHr+WZq8fM1ZHpF3t9evEfvp7ecTH4fkiuUuqvf/G7qkn+Pt3yb/5Des1rXwWWv5r3dpvi8BJrKiUuira62Crh56kwY1StQzGYuXrMXIC5MpLrNqssmWd5HfWrjaoYieLgDkzEeKw3kLjyAFsbP9JGCe5iNTwxUr6HJDktkBD7q9HJNoiN6ndE6Wp45vrXRKP+KiPn76cKic9Kic3BCBX4/CnM3KivacR8VD/6opLh2Wmjn239DQ8U+u8GSHmTSmXbXTSV3QVsCiz0Y4qm9Il1Y4L6AL19lh6mpSwblNTWqM2oeODVtPx6F1H3YoPVZmxfV08S1qXmgqtPL1kUBEcqdgCQjB65KA3ux851kVtHY99TR12XovAAFjHzFYsXYwBAB+DWgWHsBE4bgbPGZQplo2A2GCFgNsBcJyZx1BzVMP9cGPMjrRsBhgx5NEqAuzFu7SsUAAO3LbxeNfMWF/rk4t+Ceavnh2vbpAfOVmuXvrhIrfYVA7566gLQBYBstQ/bC+wNCDsEK9dvVqxlw5ZUG//m+xfPXZS2vsaTyP/WopZjLbvLSFl9+jg7mMZ4FAeBmthmbQVkAtANOtoAohwmcW9NR0qt/UIryn/1BEY/X/jb4n7qBramt2DBYqlDinSABBogeNc2k10Y09JndCTyvFVpBCjid8y6D8ewtSFb7xRi+VDdSRbA3ey1vSYqarCC9eTgZgxo3v3VoyC6yAXwCs/LjUIQVVK0I2pjpvXFjSoQjn3cjzGIgwDggMdvWnn0EHDY5TmZA+LagML2AFqYtQFHh/ezwFchbQy8NvMmlr67MNWplolanAHyag+WeIwX8oNqW658hFkFwXFBsgsbO2mXtd48Zckjs1X1vJkGBXt26JYb9+/jsRaBoW7FTpeYtmwxj9fGJlCKLFijjqyIIlUff2Per1AJVM4SVHy9smBgrkYLQyW/XEitAeYq7o4ghFoSzFyBlQPQgpHLsLW08ycHAxegLVi5aq+/VS6e44i34/P/l2Bu+DnyFtl09Hlj2q8+lT5xlZnIB3vf1hf1vJOfapKOWdc4ri746yZ55kaFHgajquQ+XjlsXJdN1uytvDeO/G0Ka2+266iKJHPJ6XY0mfhPPFQK0oqCpGozH1w7MNcZVQknAXbHki8tPmQOtx95yJ9T68HYOe93HMLAzYhfSiqtwEg06NXq1KEVVSMlX/1m2vj3X0jbvvCVVPrFr6XyL369EHzISqZ2YfBCZg0wVx1gDvCrIB22/+WINHzymSkPOHXwUXWpw+g8CFNHomyJLVYTXg2ShHVOprUk1xpJ0HqMSDPPUmuU8v5GCvY32K9fHgZUkDZ/ybf2x5OAofMUHsc01oNplxeiD53MP6C77zCfM659vcdofM3BJ9jR/FXa9vVfpho9Yo0/9n8xuG/68g/Syi9+O7VhrRJwsxugqzawvezbNmRJpdNezD+0vrBHKe7OO+5LM/rUJn3ehGPwJn5FbN2+p2anRLb66KlnUh/z8zblyKt5C2PrtUfp6B5grD/WGvwuGzGPtZi8ij8fmzbwY9UCSDu90CcM2ww/Xz1PW4mv73M/7VM6uldadYrHbww71g1UVfz0T6lY31n5rzGCB/KsYSsrDzbWjonbJ/iReObSE6+kPejnPtJmpZRsJVDadso5qfHEM+yqkpOVDU898YyUpCtuwHTohVgDWJo+IRMkfzSfkAX6pFK3YONWAGzlQgDdqlQGyJRdke70WFTy7NW5T5uVJOdIvLuxe5+4wt9FJhhW4jhyiaHs069NFYefaU3iAoEbCT99QDnR9SE7uuP3KLK92xzb/S+knXOU1JJpZt5YlT407L0jxqD55gLMNdyNNbjg5rT89Kv8gT5q8gt4eMaQuMLMybfXOuGsNUfFQ6JDacrXj7ltc4IskWLdYKdvxUlYuaPPTIvdd6sAuXXBzvl9FnquveNi4T2PxxIJxRVA9irHYssj81XJBJjbJGizFqDb+tM/AND+dlgDKj02FQIPZb93/OHAVHqgqhKMc8XBEuGk1dYT1d2cckpqOekEsqoux7OUAp9/ht8d2L3SnF7IqldcYBdZOOnaS1L/HYD6LClWjNyI9ProowHk7vH2rMKE14TVhxEvMHkvKMHMhcQ6iVEK79yQ4sq8AuFe6dbe2d4GTPISrT32WPOA3cjb/G7vfsaObV8QG6sADwCXE47oVR/SOxdbBfj1YPOGfSwv7ND7IvnrVYxezHqRUwtMWxyf++QCvO2f74rvF/JqXs1JAL794YftGLsIQOx5//20S3XJ9CKM2/tSrKTU7HvkwfcFIQCqXoP3Oaxcdh55FDOX9Tm9SwQdFvO4LSKLLjXntTSkVNKfPdU4QlYNj1wkXPd75z6TXiPxOrfgm8uqIwm5tUMlSe+qAH2m4lbOc/IhJWLomlWTBJhr1sHX5XfvUuPSE/7Cl+akpgcfKBimV555Tmq4jv8zyrftKFcK8BQddnKaD8C9YZN1ueLxdWwVyzw/3v7KD9LT//UL6a5/+5/Ty9/8flp/FK+cC70NtpdL2TQqMN0hs1YwaQeYK7v5wVRx22Op2vxgrXRhwTfH+9vJ+zvhRNzLv1YnsZqRfN3u5Lkz0p1Yk/KnX0/lYQZ3ct8jcThB2uoPUziwF6xcgLksP1x4lAadNFsAlgrp9s2Pzk7r2C/WCTXVABjDTrQzTsy9fHnNfGkDGJvtfGoxZN6AHewh6+1QBbRLx9mwstpW0mnJvbMZ6ucVAF3Hi5LCGPRPebgm3jd6/9Drqex+dRiPv53KYyfU32asDUyvN8GlrHacGT92PLsBnH5ArpeEGmxQhB4CmITXbQbLFHJgPy9Uuz3mDgxld0x5qSXpx8plAbMaYKCW2T6AXQEUACUjGLwcv17WzzUuJDDE8zVMPh4CFPp0xbUKSoTfrUtwIkNybVbWGzUgORu14Z+LupKY8OrYWpya1m804bU2NeiMa7bRmiXLxvxXgLl2k2BRNtyGwWtb6z7H2u3N9go/VKWqFbxvgN2o+a4PJFY/yY2q9egA1hoK1SRjvIs5knBMfLViC7cKodRZeuiMZCjP2aTKjr01Pk8nYIeewFGg9qMqc2V2Trt50OK+ilLl2LjN8xb2KBPOxzKOAEOA4XbSd7CeE5YzAgzn3YedLggqVVBlga0pP0ckkAPMrVHdFIzcADlzEjicjsQqoN0kPLKGd3OFBaUtJN4cqXYCu5clabaSOKNUegrQ2l5Unz5pzKVPm3rTDpL2jpJmcj7GFCCdJPN/UK+M2O0QmX+cnB3Sauzn1iwgiwLTU1i5WPPo4p0LZi4S2xGAaHknipA3pt3sAuMB3N9ekBpfUFnk+ZvHeI6xG4yodxnDBI7ylA5KfPdIdg8LwfUJytTd+XDa5jwaW9wZ03m5hzDddz2aiiTL4+Ks5Ea77QBdxe165jBzJbdh5+yyBpiLipJIrzZ43Q0A10z5CHZuv8S6X2YNUPf/F8yNPHe3moFbMG+uzJ8y5/XyE+kT24Fp8TsSftJlc+xoPomZe/jGlH1AgtLnjcdKRCRgH7+DRw4zczeZ5na+G7JqALnBO67UrH+lsW6y1+VnqdU4LpUBcqVHaaM/5qDCBmvLiRgxZuzM8Uen1mP43yTuOh2ZQw7SuUbyPAjYscu65bvftVqgBBgwaeeXy5grqgTSioG3bZi5kn8x34WZq/n6dwUffpQylh+asXMFZo7UWgPI1QNybUIPo6eclXZe4OcDbNoVt9Zr3a/jBasH5BokxZoxVRkyV4bM1YopacZsNblt5ZnLAA8t+tgafy4d+HO9bL+wh+q29OdHMqiT/f7El3TGdWnkullpjzTjBzYQt4svj6JcO8++suCxW/Xln5BWv5bW/A+JW6WwrYIEm778w7QKmMvZTU2zHk7pITKlxOdGfVJrhTHK+d3qhQea/eydPHP9Qgw77hBaiJ63Z+ekT5T3fuT4+Pk5liFeTHvvU88hCZdR3VF5WCw8HJemrnDCJq+WmQSKVO1WgYmtQFjtYTrHjjlb2IQfjWzaY3KsikS7WRikguzcxisX8nKJIEZVzJu5D2qAuSpHDTBX+Wsj4D85UOWKglqTXSPYuI8Auo9R/Z8CVjnVJ9tIv1WHC2UIMdRgEWtPOzsNm+D6+PW30ydkhr2Oj/VYJX1RSTLsQ+bmHS8wopNdm85VQWKRoV4Raqe+tcFjzkn9R53u55KKBSA7TIT1C2YMX32rPr4H04ek7T1o9jGPwdCld3qOXZYqDiMtnnZFyktndZx3A4nxpjRMipm8X/fZfSSBh19Nu15anKb55Kb44fZi5nbEzMxzqkceIEUBezV6hIolX6uunpUabiRT3Wl/9Jm5GDz1Czxybbq6mklBuccVJj9tnkdCsESKddVJF5vsOiG9aZ92Lll4KeC80szbEmzifEB+PiC3yPNuDd/jJgGNIvfTWvf3/G//LK10f2/1eZt1E25x4i7B3lb4Gyj3vAgwV8X/WfsXz8NDD09Vhx5mxeOo1HT8CUDzqe7r01P7maelrnOlxi8ir15oCk3ooYdHrk9BcO7qi6xvXOxxuF41C8Bwn/vk0agnEn6y+BBgLhi5yacfsf7wSCHV2u9FZj+Ym5JwnTYnM6g8OIBct9HnnM/tU4Lb/ezjqcvRo19u8A3Tb8p7h14PXxy5FBvXp9i3C8jrXajPbR5D8qtzUpZvrEeZcMezBqyfkbiUgA0AF2BuPzP32V5rVJJ85pHbf0SyNcBcIeHqc4LZm37PNitpdxcmcOf75N3331UtwNiPmcvOfcn0lPoQr225eWa9gLkOIK/Lv/dLrw6v5X0ktfaswE7EsVxCmWcu2LjW8NgBgiGtjm4iA25eUUi1RjAiJNTPfHL+n8+l1gB3ueXA6wpsHzAX7Fw7b13Dmy+kupfJiS95weeba3df5XgLA8y1PfZoKr3xprT10is0A9zKeiDdRi7drFx8k4uwJVjcRZja9V63VgL8b33x+yTXb+ib+056+n98Kb3BQ7yO+rDRhdM6VTibybObIi0OzNUpDa5Xl1DDH1fnhNn8wBzMwitkTUXCmJFuqfweqfwGI/Plpo4aGcn7ndwnsCcdpMhKzF2fk/VePqdRzFUXZiWKgnvJrzmsRWxbxiRSpE4ngJkOlSZV6kaKHsf+PfGi1OqcVIK5H/V5u6OgNTZEGdrHnVR3k7omYgeT3LeHl2qvY4ZcN2V/sw/7k+Hd6n/XkgDwMCSwsN3o+z5p1RlTUF3+brfd+0Jadt1DacsDwhNk15w6jI6YkOKn+6Cys5CcHOXXivTpaJjeFQzHMHt/MGlYqCgX7gfqsvx4rWTYhncwR3Y9u0msg4BQ1JJ0AWAxtzUcfrnCKDt/HUm2ms+vk292DJjrB3JGJG8nQ9pTQRL+t+iYC2m1D+OT/3yTNoqFoxg4o3Ouv0yhLS9cAzBXsmgJpk0h8QZSLYYugFwAvpBjIx0btznfc8p81w7lwANk245t6lp4wvZg4PZ2DqpDwRYCPVHTMlTO3wfU9AEwPYz/OeC03tpEMHRDfsaoLsmrj4mt3U08ZnMD8JNpY9B+vXPYRh9r1q2Zx7Jl+Nii463pDfIwqXVfGZlWACW2UackULdLoHa5LwMgT5JXR6yCBIMWR+y8Ri9hi+816AJhl8DDFBaw3+d3C541CbkU82+ud5GxWU9cC+A+GvurGOBiBEG1QErcr8EStvHRDZLIO/17LXm3nSw7AZDubuziSWwWBMFu+v26geXop+vBWvaSskc8btsFTSIAETJr3uPR7+jAynWHD48cvQuYm/AYjQDIeVJ4x6sYduB3Ars3ySbQ5+1M9Im62Mm/JBgRdVSe203sRZXYuBKArv6W+wtgLuNjG/VFrr5Io8W11xZ8cyGzFt9imeXm6zF7NxUWIAp9c/srST4PP3xWU/IZuItjfxAiWLnC8b9i5kZ45npJqJ1CDLmH9Mg980Da+/pzKS18M30895U0DcwNAXn9T9yW8o/clPrIq8HIDT2kB+z+G3jkruaRkyS83vIDJq6bzNpzoxPGtWGwNt1FYm082zan6pHSI5X76pOrP1rnlbHvzAlHY+X40KRVu4/Dvni7FZir/731hQMsF/ycxPR1MqpeuV7SaJa5vxxg2wTElRXk1W9Ksn4j1fLMBRPXrCy4VnFwtXqSxu/8qNAzV/998urPf4VVOkqnmpF5iwQdWLBqZa1VXhCrJVOjdqQJoMu40m0jt7YCc00krwbyaqOPt0oetvE5ZX7F3wfANWPkmn9zNC8aHxwwV/rzo8iXJ6WGI89PGab68GYNQ+VRHtxB+msFlsKsv+27DO7/IHH2d9/E/v0xdR1wtP8DIwhAjWl5/1TH1CePSg9bN8ioJSgjrW3UJ7XGMkV42xbaWK2Rav0g6kSefskxJ334CK/SbXdj6G5Pux4EBrFz6Ymn04676PnHH5+W/5Y5/mj7sGZF8ldi3mybLhWM2EJazdP1u+yiFpFNN//sTwIPByozVkSLnSxRfVDhtoxva+0XvpO28PDFtFnGZFiwYz1HmB8LoPV7HWg/wwz97sjUfty5qUe4oEsytdTvuw7oq+Vx6z/fOohEbXEsUtihHb37/vSpZOMnrpZ2kQZ2+2P6yNXsxySbEX19GexB6xV3YNHMbQWjdsKFqf2QU1InUNcKhJYBQluCRWUIH7j4OslMVTnWHwakhyfd71OSeWOk1IYTgeLfHaNGRX3LeTem7gtJsFfN0m2n307Z5diDkpTYt1FSztjzi1gMlqgfcZJ2Zd8LrDXdg0J3kugC1Jpvtnd55b08SAzqF6DMb3ks9Ui1djH5lvu3LXZd42NtGL8GHU0bz7g6vXXAsenRr/4sPWJr9TWA9/3fH5mWuf8WCJK8y3s4n2S2GJjbDAg3Sed26wRrAKjXYerWOGkHmCv5zaFpE2C3SQAiOuZCZi1VTRLrDo1HHOk55z49zEWJ/d6GY5Urn+A+wsy1nXGq6pjz0qAKkr4IO/DHBZjLXcUKcaXOx+vt8t6jL/IeYZK7XIQop5wyFzMKzA08FNUkgiGRZse4TWLhgpEbIKsOuWqMEMQYRq7vaayzo08Iop9kOGDCqw8rF8xcH4DWT2rtxdD1zMG2RVdcQV7lU1ukZ2o1NnMZz5n5rR5Fwj2vYqief9Zkjd7Bz8FcQW4NJg5ACxA3BaQFKxfArR97F7eFyhKfF0Buf6I13p56S58dmXW3hYjpxaRdLFznm8/z+LyQut/1/73zCo+NrdS5pE1HB6DWwzM3JKU6AqgNbjQAvpHpGbjLk1JDUg1AF2AuwFsAuYmtTkw+v9OFbyv5Npi4SLP2KR0eMA0WEmu3XrtOnXaRaO3WM9dK7m16+yX/p93WN50EsJlNKl06FSr3kFqzT6sqUQzeeOsdBTBXLw2/xWrIKrVG6yzIrPT6FF1zm6kJiyy7vPYP30yv89C9R7IPMPf4P3wxzdOfuUIQYj17xdZzr0jrJL23xuyfxF0t83+d2a52IC6nPLhLaKtD9USWRNblJN6BnWsC5lpiRNwEVkZKv0MqsDN8Zdi5mO2awKI1SbQ2O8FGorUb09LCmD6guDc8c9MYlF2Awqi0Z7e6iJYYKZcIrH/ujVTrmMRobS+EB9SHBBAhNfbylfViTiJRuEMVxVTsr5rumlqr4kRydZDcN07im8TW9Dt5D/LOTa4sVV/CB4V9q/E3/N4V96S1mPTY+xxWKNtEiu1YuAX7Uquio6GwXBGMzQyf1M5KZbMYx1g66FdPkgcQw6zfrkeyWYKyHUjNYRwjqNCjiy1AXbA82y07zAAEQwBQg4qKTXxpK2N5QEijA6BrJFFGUCT2Z/MAXAQbBpTe9pJoO4DDAA9h3I9qjEi1BmMXXrj+KkBIEXCVPdZC/ch6yWESasZ9E2CuBxiJIuLpaunXjJWGliwwpo9Nke4gtikjQdyMSWzibSwHRquB8MboTPPxAHLtmMQGbFTssrZIJ/dK4UaStZQsW8vMH9615S7CXwX6SwzK12FnA8iVqaKpI422CheMAmzDQid1r/CRYk53bwFAqRpVXiv73c9DS0i4ViMCFH9U0Z5SfU7S2M8mWNEEHI567oT8Gp64EQzmaDB8GM1OTGvNwy+nLdLVmx2llI0aFVH9mgKmAL8OHrVm/rcuQYg6825R7LzGos98r/PvYfNK+fpGSpvSeFXGfYWB9bvlS/3O7tscUNcj7dqGFe3k3cxhWHvcBzkVJf0+HlNync4/I+6LDwDCAHO7JJX32tGdkSzufXuhkA5gqRIl2Lm25+zpYuFKKEGNyuGbEAiN9z6eGu7UFWkRqFg/6rbLbkwNarpqb9azp3Zs7cXUsuuukyQXkCCzlmDmim65oQDmYsoryoLrPwdthY45TQHBwu0HdAHkgq2LY38QIgDdX8msw08LMjxyg5OQ/q57rwfY7kq7XyPbAXOfuHKdVE2Sf9TJ8iEGaUAu/wAAB/j13KWqQu1Ihx65jJRqBnBr1SuXueps5vWzpAZPSw1qSBoAuSblwDVqRsqAucojdZ4ddQiD9uGpzVZkG19PuyN3/DECD4INSk6rf2Vy6hd8cuoxyr7/o8KW6pCusAzP0JYvfSNt+Id/EW4IAPejAiNXR1oIVq4QfBCAaCS3dki+dmrFb4kpLx6j3BHHpknM1qiJrRZzXDVeDNt1m2X+fHxh07QAUpxsOxmMW4C4BpJkXXjoSF1tWKi2X/t8YC4DyLX9GptYAHO8fr/AcP06vt/JqfLPp6Vysl7z2VelFhNV5Qp9q069SGpX/97hJMbfqRH55q/T6n/4Dr/cb1On/y+HYeoF0AZOOydN2BsdtmyQPUtIghw5IhCRxWaV+r2XqjFZ8k1BDozihHDADGPllCmY8ZukRU1tZS68NI2butr98CPpk2dJvU/y5FxwYVrpRF9y2ump54abTII9a2P1ydSE3WsHgPYwce4ghzafckHahqUs5gusAlxr3QeNcQCyjYBuHE2Ab5d1hn4AqhDiOMo810Ekz/AP8rEV8wNGKGTbr49Ia3/CyG86bOtvBTt04A2bJ2r3+1ViDMqPBjYuwuLy/3WSj2uwjHU8cv1eNHah9McwA63AcMVZV0teSsjaUO09gUx65Jlk8ZN5/5QbA3RbrVVU8tMNONlN3qZbzn0RpcVTs54Cap8rVMa0muwqw8xVH3UeQH1V6iW9jt/8RJrCrI3fw6z/0CvACglO0GHQnuCIbcGBZ3SLqSPplVxtxdy1+by+B52o77A5eI1Vh0tVjVwQdDo6nO+omUxVZI9vnbBFhdBFi+Hpev+2/sSL00s//nO6TzP/Q//43fQ6MLfU473UfTL3B6QxXsn3MCyLAOQyHWKDUrq7JXvHr709NUoqb3WxUcoLWEsO319NUhbMnOWHclvEdX85hNeU/xRgrz/6GCD/aMXO4ZOTFD/R39ypJ6Z2Xrn+qySByaqZizxeSoI7FHZnLjubxKrqhcTafdvVqfN2z7sAc0JPw3YA+x68Q3pVmpV3Y1K4ISTVOMaxdCO6J2OfdcjtIJl11Cbr5Oux+vBiYcZr1BGeuUF9c33kw+45GNrn9c1JrY7EluqKZXxWEm7bjH9vtJu5mDeN9DoAgHUpGG6f/TQgaLcVaAvwFmBuv7QagYdJidYCmAvmztdE+GGG3BpsXDB5IdEGqzf6GkCnhHi7zx9/T9ACcGt77dnUzg8cIC4HzHUBVVFRkhWIiIRrTgVJnnw6iG0b2WJke4v+KkAuF2XBMeklMBFeuQBzha65daQZIK/bxzojIYuVixBEMHSdS6RlTYYFwMssVINCYo0uu9q3lQW/7vfEDnb4GRp0zUUIIgPEtj0t1frEY4IJPDNm6tpZKWr0xW1iC1mJoV/q73GpYMyWA4/EOJ9ozks/Ic/cPP65uV4f7v8Pf5tu/bf/Kb3JZrJSLVGRC9cKqysbAbqNQkClqkm28c2VSIw38yZ1A3MZBbEtj+m9i71WIC5Spe3ByAkIDGJiOmLTVCl6FwZkBPAZw7r0MJo3A34ZrNSIv9kAdDlS6WS07Ot/m8Ba7eBV2iUgMIKp62Igr8GulGLm6l/U++cEmndiHY4CXWBugPE/j3HqIyX28KflgZKQKmPOaxqDtrdUuazbUSzagP+vm/TWCwhMMMhPrvF/SVL2mexqlKzseNtCy9pq3XECAu8blCfV9gEgA5iiHADW6UQ+XdWcdigWbsUS1UY3JHZoLKa9HF1+5xZgLmTFGSf3nT53CrvV5eu6AIF+IHRAWreNSX4T9nKRfelFUvgb/N1XScVXxIoGubjQhwcUjAIVw0ITPaS7dhJdF0DQE/UaUacRDB+wl+eN66+sTlkzXY3k1Xoya4C5bjJr7LtGxUmLOatuPq9IYqb23vSJ5YadggThewvA1g6MdJCuWzCm5R6fMuC7PryPAHYDJq5WcrPV17cBk01R1Myz2EzuLga0uyPFibVca690uVqtAbUh4aHbVd2WPmjKAT48bqTOvNBDtwLmWmGUmQ31ad+2tlTFr7jmdiyvhYeh94sEWyowuepZ+BCjxy+CES2eS23Y1RZvl7h/aqX9xwDzaR7DPfZVR99bZzXCcgQPZ+eLliGAxdro+8QAjgKnMx77ET9DVONkMXVRuVLq+Vek77OWV7GPhN4LmDcAr/XYs37Pvdh07XP/j2NAo6C50ZRZk5LmWPCIWpLqtxakaixbpcqSMlNd/e6nD8ub0h41O/swmR9JLu/FhA6R1jtfm0tu9fO8rHKKTFzEK1ekcquKbaCWL76eRakZoGv1fgUCpxiYq+F1r77BGoVe1E1XXiXtehOv6p2sDUIQd9hmvcucl+BDyKzVNlkDxO0/PisQjuDDZ4DuX0uv0UcXfrn/JZgbefqOFF1z3apFcg/wwAFzM4azP3jdnuUrs6VWH0idRrcz5rrabr80td9ySWq15lB/JS+SWa7GK85MDZcqCRZwqAbeas49LjUKOjSeY/rpFKWuQFyjua569SOVR9qMjNSqgEMDT1zj4ao0DlXae8hfMC+ABEN3OX9cpWPrN7+b1v3LV1K1t/tVkXQr990GyK35b/+QilWQNHyH9PrdHwNz309VFg8qv/StVBWFweTVVpusbaZvsvx1vYeqOTni6DRkyH4H5mM7yaIX+9Fy6CmCFqfae8VmHABUYpg6SKEhp7Zi6FqAuGasWTOg0vpTjB15NfMLSTGgrs0AevOvjvoczClj/Z1erz+cmMp/ewz/0om8YQCjweu6M66wfykk4mg+7rxUJfyw8du/Tsv/8dtpA69cxfd/lcrUU5SYGasnA/ceD6zoCKtT/Jklj44BdINKcZsPPFx4wglct1w7uaVJzUipHrm6I49P/Qp0B6+4Ng1ceWPafc9D6UPTVp+SW9Obb6cPX1a2+ugT5LLZ6cNX3kz77Lnutrn4oRfUT5h8k6ucT9UB7Lobq4JB7BQiqAfYqkmxDTxaGd14GfUozaS/JmxARnK2gyTYCghXY8YqeOeqyaw1JMRyQGUrQFfEV9hICg3JdZerkxlP6l5TX80nnKIXz/e22tFiEqyRFFx2hb43pZi554RGXB3tRcPvUL47iDmoOtMJiERZ8nvsLYm1CwuYEYLIChL0HX+eapTTUhlQngHOR2+UtJSQ7ecv2vvsK2kfX84kubVDAXGDTrmms68BsDGmQNbgtRJ9ghFV57gwwaLN6JUbfJoJ/jHymRHpnD65Xp64/md5IZ7ATmDlWm9lVL/h0dRiV7CV365ZqWbDrY+mNi8+mah38LGaGFq+5YnUeZuSyStvTxtOPC+9yds357u/SfPI82v+cmJa5/dZ8OM/pTe+/ov07nd+nd4UcglAlyEnR3AkPfVy2nvXI2TSi1K5/rwqTEwdf12NC42Qvys95lV/kE6W5m7AyjUecxQp+Th9f8HG2fg9SfDhFLUkZ5DlzzzVPrAKkqsA4aswxpeemVouk2AVSspcjTHXA5l1MZZljei9T5DlcX44QK7/EV5Yt8Pqifr554YMPY9i3yYAt8lYewiW7hl+uago0TE3ie3a8c7LGE1MHEAyMPupwhbrAJap8xnl2TZZB15+FZgzP2eV4cNtm9KntWXp04YKvpziNLmOVImpCy9dJzDX/KR+RnLj/mWHkFC7ddXlMXdRTTKJ2Ruf907hiCRrAL44oih4f3giGL0JQG7iTR10vr6flNv75hwj8M/pMyNn+nm7334ZC/NiAcQNW3QYWBk7pOGTA+gAtZFNsbuJmVsl0OLjGexbNkqEVZfkdMp16KrL+lhOICKnQ66HhJqzIBEgLvrlmue/qFKBFw8b1y700Mxv1zD/1VQ718A3QNcEULa+AdwAc9WPa3Z3X9U85MLmgVlYM8+t+x9MHffOwlKb+dH1uNrzYSELyCKS+wavA8UWV1b7m3zHBd47WPOoK7nn//hP6Z5//3+lZcJd5WeZAGOtKL3oagXEMet1o33IW9O26+9OZbrmapWq1t7v58AoFbZZ9Ys1Cm81ASSt0t39GJYh/WA9Upq9OhRzjt43VXg4wXZ63ciSIXPRueXkGt65SUnD6PSaZJcY0Kgfm6YTTqJ5Fopu81wNL75jiJ1Xkk+ul1+r16xXB/9ZHkCKdGHMW0URbDBheQXD/Y6YzIplhEngKbrsYnqp28JCj/b/AHwDAMl2/2dUo0Sx8HAABHudYytJh0BcHlAYl8Ac34ZJI6nm/UxZoGdUsnMMQ9fK+1QFvNY9+1Zq0qcWfXZ1Sr/b/G4RkojakX31HXxY7YVEa8xeRW9cGOt7eeq2sdMEkFvOh7v++gcU1Xr+AhhdmKRhzNwUdnKAxNePXRsljQ5gHzveAyrewGoCEl0LSbNk1J21DWnEikO3rdWOLYISjo7N2EV+ufGy2lTPe7j8gafStmfM3rlvu7xWRq1GMHshvVYBKe1A2m7Aa2ddNjVJ/Va/o2xZgCFSrF1KiXO8YTubs/9zq3W8piVNWeEY5S/brXy5Ezh+54ZZaSNgH/Ugn2YG0r7m3rRHErWLB67S63KTlY1W7GWj58QU0LZnXZ0ewNfSYt1yrYJfezbWp106/np9Tql+tkiUblPOPKn8edziwwa1Je+wqwSLGmnkfZsb0ifbsKS+V6P7Px6DkNRbXTxUKrbuBUpnMG1xURAXClF9U3g8dOLFSsQQj+OIx3tkY10hxFGjOLj6HRYJ98Wwx2iE1L9DjcwOUnSbx67h3feFJ0japPItz7/Cw/dKWmcqbSE/eqvHZZ/7ZKcqmgmP2W4p4SRRvNvj0/a6YIcN8ronWUGAurJ7dTJSxxofZZN47LnUYsWjTfq10YRemU7VcmHChlsEFxAuWy4H5q66qiCxVt91l8JgIM5R/wD59OH7CuGHYOaq4vbzdGtMfMURu61x1MwC6lSYxOfH2yHNxsf/ipmbVDMy8qQTIem0j8zaywidlWzLQ4SD6L1+Wm7XvTelhpsusBloUurac1OL7dWGq8822yWtipmLcuDWy85KDReegg2SOrzAyeRcrM0pR5HVSJGKgMuPsoBw1F9SwzH62o6WujuKXHkkho6s2vRnfrUDD0ytwFermaIYuq9k4K8hL2YwEZ2M33XWGTb901eEHkisX/omEPc9jJxakm/wxDni/SrVJJVf/baqEu+TWcu/q5pEWCJ72NFpxoD1p3bwPnZnD5Md2iQLG51ca36L/ZBMbQLSWoUbMqStDBaqyRZmk4BAC0DXgZnrwMgFmGu1YdpqAL3lt2StX/tabF19SHkktQq3DZi5vGj3iK6zEVH7fisAXd6vO/qstO1Xh6RN35NUBOTWMy2v/8r30vt/94U0F0Dd/F1+vz9jw7Aum7GO5RHYOPAQHXHYSt69ai/iteS56pDflAqv/JqELrl0CFD6ACO17+5HBBAeSzvN+GzXJbfzYSsKL+i/07r/ybsLUjIHs8cVxuiTc9I+bdjJ1W3yopUwYvvUDIxZW+iWmGvHEjViASqBx2pHI1BXT3auADriZ2gEdOsxdZVSrfU/08FHom3hA2uMMMJhp6aBs65I+4Q+kj3U9PSLvHM6yM6/VH3K4WmTGapGKxMjN99uQgq7dflVqeepZwUfNqbk6jLFiLFU1Ahw2XjO1an0kFNTpaH5loMlof/iOfUn/wcmNSuh2kXSbbGo0OioJyc1KVcdVeHyATC35+lX0iTPXpcOwFpVJWWnXmrf8trUe+U9qfqUK9P7wPfqI4VWgLRJoG3gCSdjxunsI/xT5NduV5t9TysMfZLxnWxTwytXcbE/qCuxibc/mQZtWg5iNAYsRfR68evEznX5vNzds1P37YCoObL1J5yDFT1FYbF1DD/rVo//GinmBYIvC77/B0GHA9O7+uMWk7X7Lr01JZUPCQjdLfjRdppCZLJaiedhpedjPd9hk/eb/yJ9jaHu1AvYesxxktQuPpQCdwNuHWedkVpOt7rCK9canXLnmuy67Lw0cOOl6nEUMvsbzTpyN7FAqA7KuSjrw6733aNaB5Cbee4hf+936I+7FZC7HwNHVn1M5czjpFWALnonx8ipEwDdOAAyoleu0DE3x/svP5tGyYUDlgzywNiwEtxJZb2jvHKDr7yosiWm0bCgJM8PtmwogLnUUps+rTeWvWkNyewzMDfwGvlTACKYuZBMC6sOgFkAuixAF0xchB6mFrz3Weecf/tsk/WzzwswNwXgRQBiu/3WSUXEQy9hCHnSul2YdvKpBagbeBe4nKswmNzaxcOWt9vaC7Bl3+dvE3r4LKWq0mFNTHW9j7kgnUVBMO9cjo8u6/Mzvq4QiIjKEWXA3bEesRKgk2ANNq5l/ksps8j33iDMI83a7muaddw1+dxmAbOQW9sByhbSdG1stGLnKh/QA3evUe0HWATulGy7lfyiTLzcxvM6fsrFwNtCkvuqkFr1Vr7nYvCVL38vvfolzK9E64P/7r+mx/6vf07bLLK0XSUFK+VecvE10qzXY48Zr9UAVbtYqDM11ICZq+ZRCiDXodctQF3TI68AdNhCR+dzNmdfADgcEUjImUbqVHfRDOy0Wj/pDr+coMAweS4mt/Z9zp5lbbm2atPvAtjiBNoDtI2RKXt5krIk1516wbbHqDl2pFcQYABI2iE1uqe2tTB03m9mKlKg0dTfBATWeK2KQtcd5K9h7EwPdiY677qxMG0SjBNRFOv/z2OhBsh7ozx0/UIRHe/wYi0m5W0RgthUD1TpKSO/Dfq/Rx0hkwbb0wGYbuUfXAKULfB3uFaAqoXVYxDbOAqgjvuaWIGI5YF6O7KDPGc7dbXtlO7MYpy2AcXL+HEXnnuD4mXM6ovzUw2puvmtqLTBDPJa9Uq/TqkXmSS19glANBq13+C1esvDTxcA3YR5rtHSWIsAYstUkzi6N0cdiqSnsEPxnNfS69aB3rnWY/jMS2nbEy+k5doLYhptFDhpl5DNuo9neOSmhBaaMI0N89YCky1pH4A3iXGa1rW2p7Vb8XEtL1lpmrI2sQe7NwOotmM7l5gxXCBNWo1NG8B4RqlvI/DWLPQQR5T3ZvglO8nRXb73oI65jBqm5XyKAeaG39+aPi3rIFfrb1MonfO13aTeqCcZkRTuVzWynIT6yvk3qfyQdvf1uzbUFKTy8BqOY1279eJVC8BskWwukXAe9Rgk4G0MGG02OTYMiH/a2qMypoMnsSlNAOljm+stdug3BPQGSarNfJoZDOgwZjQKq7eT8qccsULS9r6OUFJ+x5JVLq547ZatTmWvv5NWC+E1BtDTi7jD/TkmaDLCv7gTY7ojqmHeW2wRwjyX81nWY1dj0ajiXhupj2MSn8Luu22zy1trK73E310JYqVWNVC1neUNF12a1l3Gu01ircLMlX3eM1d1D0YOICu7B7i77/YCQIsjAF0h4RobriTYOAq+us8BXVSZ7P/4X4G5qWdsrz5toutRnjjMXA8fTZfOqW7D2z0B6jTC995/M2bu0kL9SPvNF7uavyzlBB36BR/GDXKP38dHdxvZ9erzyKunOnGSwqw8tJ6jUuLM41LVcZKfh/FP6Y9r1CnXHJ45ZcD10qrVBwo0/AZQ+DVZ9KBDUteBAJ8OuVrp1VbyYqNurUozRmX2RStVblR9w62m8wpsXLnW88ovfSfV+7cG4K0eiKsF8GrJrS2khjbeka4/HZqGTzw97eUX+8gdvN2LWwfAUqOSpM4kVzkgV0ICK3fUkgcbyV6N5IuQGJv46TI8S12Yu04ArtXnNv5cGpfxvwDmfntUqgEAq/jFKkiolX9UA3HyRWnn9ffpXwMUpMZ6sEMtGLpyEuE6/8fab/+KD/CnaTNWZv3XfpAWAafv/49/Tmv4/yqVwZYZz179z19Ma/gCwx/YANC2h4dPam2btvf1agk2fOFbmMsfF9izYdNeH4lAf6S0cEhqtk7lyFp+v+UKkSu1wOfMhE2QVz982+SYXcG9Ujo7X9HGDzjsU46YvOh8CACNeiKGxLfDxuuEkt/G8BRiAnqtTAxaWOhyf0VxcjuJs9P9lrNNOyo8MXXihR43jBDWsfvYc9LMZbemT6R50iMCGg89pYvuHoXIF2CZeL+Auew5Fwgq6CW7g9xzyWUYsadSkvb61Iv9x04OO1wp95Eumk/nHzvKBQOvXOMfjiOtYuH+fCLgrA7G2yG9jp5PLjYZViwQUau2YYJMOaGseQDtPSEyPhWyjvmuDVjRWpJr+2V3pU1HX5AWHnBS2nACRuqeOZKsXkxnO3k/o07iSeyLRFy324HZxtmFIDqxdzVAXPkFt6fS81xxKRke0YO1/QWj78bJB5wEe9Um9GDoulUoZAwuF52BScFOrpdi3XTcOf7Ps9I6PsPlZOhlLgZW/upwKd2/YFR+mhZ//4CUE8xIQOGnj8xJ09r6M6dIIQqrbHXSLiL11ypGzpCUu+xz5qUUB8/Aqp2oJJnM2k5S7TsbuD2HvcFtx/k2V3XKtV9ISr3ifFu+VxSOCDz03GDb946r0oC/24F7rklDs1gnLLsMP6KIWVl4j7/l7lk3Y+IsO2DjAsTFMQjQBagbJq1OsF1MRKccMDcU017PP6GuRWobgBvGzOXtjA4+81TaDVjtAqxGwgv3NBCFLR5XT7Jz9Yr0UdnWlJqr0yfVDO5ryDfzVHh8DsaCVYsJrwGAbtL3+GCpZCMAF+GAfIC8t6Qh34nSYGEHXzf5nqUIQHDS21PYumkgL7ZZp3XZTb5uhQIIzM6OpKaReWCu/60X09A8IEv3XJZvLcqDOzFmGRNbXawlvVEQLPQQAYic296VnhsbMDWOYOUC3MU+az/5tVBLIgzRjZkLdq5/bey6AkGk1taFyojJq/l1akvW8p4Be/WStAHm2iRiA8xl3hI8kGhtMIVW++QjqjXu1bPmSvxu6TaeuToXPBXqSTbrg1wLzK0UXIouwnW/PzRtsfwSkutb9lkD0L3idfDxv/nH9NR//5JKn1NT+9VWVa5xwcSAvUXXXIC5aiGhFj6fFuXAjfrAAsxl+D6zgFsGG9fm7RZhnnr9c20k2A7P7yZgL4Mx6eJLaia/NmCx2kmv+ZA6MXNdLgiHgIGdfG6DUqJVerkqHa1krXYnzSFer53YpZBVOzBI25nPd/F6bceahKdu2BEFwx8AG9t9vBe4a7dr2qa+o+E9xngp93GJyw+UzE4wwI/E1uZGgQTsXFRQjEVVBWauF3Do5r/qF3yYVksyulj9hLf7ALo+/W9dUVorKd+DMRvy/eJ7jGMUc8BGxYP60bDrq9kktgBknQBNH5mwy+/XAZx2YgfbSZMBNCPYMAVY7oi92FgpIAtuveHhtOjcG1OZC7rW5+aaxJKs5SnsBDYD2Ob5tXYAGqNYxS6vuRUPzk7z9f69xyxfM0fZNW/XuG65sTIgs1Qq2NG/bQuGUkffmnU8bC+mF9honrPssdEiRKNd6yZs0TAGagRg6Qn5120TT96W599K5ZEixVL2A2W95Opu4DeCDj3YuQrJzE0vvaOmg58Qu9nsd1uhWmORPepuv89MUTOwDFCSr9ukfzvUuXTxt7UqVY4y34n11QApIKdXs8LF71pqRLEuwJ55SneXAaPu6zH3625euQhB9JJ9o7uvzlTiJj7NZQDdqjsFxFwIRyp2f83JBG9kJ69fpYvaehVVUYsT3XGxGFJN3qwghcZ+ai+AnMOa9liLGMY8jghdbDfZlaxYfEx27hZKqVGr0+fxmvE4z6jI2e6+mRI2GeCBiwuMZl7tUaXM07Zsu1ZLG7+PZQb2wsP5gRLn3RjRIUsbfSsE3PT7jUW9DFWr80XMu8qSOue1cnVadbNskz/G54qd63jQBRIlqvSKG9MWbHhxzFeq4Vpx1nlpk13WqCWJv+uY8qq4E3unNLj0TsDvLjUlAF3V5yxc3AZ4K7/7s3+PI1Kv+9m4+Pd4Pz7+V2BuzCxXpFLH+OIGvJD3klT7MHHdd2nev/2alL3j2tR5x9WpTeVIGyDX5Yo+68o+6wo/0qv9Tg59t1yeuvXKNZJaK04jp5JXG2yutp+nwPRcvrQz+NIsPbTE4sMJDn65FsxcA7m19kB9a1E/8lNLDfYlm/jcqiw3lJsuqlSeW/yNH/PJfTdVMfjGQkMl4Fb8z99Ipf/8zVRsk3CzF68Su4RVX/tOgZFrBPyajMx3KPvt1UmXt0+aP+ZkTJwqlONOTVn+k2zsiOo+G2b+79TIX+8kW+ck2/DLvwBqGDnp1SaesThaMU+dwFw70NZcSLL6N6CuGbir97FKrF0Jxq2cRFtDSuuxQvABI+Qn5jxGTeh0Xnhjqj/l4rRVjceCr/00vfI3/5Le+M//nOb93ZfT4i98w/H1tPB/fMHxjwCeEmQev6of/DhVYOcqAddav1NWkrEbsKoB4Eq/Ash+/YcSvepa3D+1Tva9Ki+mgJ8eRv9tP8X4KBF961++mUrVr+QtR+TvIJs9/CQP5PsA3ZKUxZY1AQ1jpL1PX3sPO/du+kjP2yeuLtL9T6Z9V95aSIzWAbRDx52VppSVDsRkFnm1/IcHpCIVKw2SuJPHn58+MsE1ctz5UsGH263lkSMvTjNbz/AODDmJdLivy43Jr/4OkCrIUmtuavgaYYSrzZtI7baRWWeeV8bLUzNoNaEV+C3ze5QedDI5EZA7UOrYfd30exUyfz4p1f0aaP45cHMI796p5qiOPEuVioUKj2PfZbekLmsU9SSlAX9cH7/pCnvWbDvBt5IW703d1z+Y6oUgitXIVF1ovuyB19Lel1el3YqAt+uMG1MGPPTiYoPx+rWkW8fUk3TfZzdSaKLmYn+I59+aai+X/iYXRNHwMCCXVXLaZrw7c5PBdCeDqotuSUWnXpI26JbbhJHbCMitJ+mv1C23Auhf6TkTYG6JcMi7ng8LVNW0CGrs9j2232hp5dyryKe8lxYzStxv2zCx1WTutkMlgiO0AswNny3AcKriX+nVdlUk3dKrPRecl3ouvjD1X3lpGrpOkvw6vkSFwIO3Am63XM0jd3Hq5JPr97c8cLeqGozcAHk1J8CUu+c6F23uO7fBzI0pCx/liwtANyatWgB2ZNchqdVRoYgR1SQhtY5KtU7aZZ1SRzKiK61H+W3XrPsk3x9KYxi24RdekPQSCnmM7/ZF4AxjtmPF0vRR0SbzP6VMxqQxEmu/EMQoQDZFKo1+uSFgLo4oD94VXXEKhgPc5QCz/tf8m0LiUYnYCWnYqfc0/i8IAPdumgbmpvTaTUUVyn4wN4c3jPSb9XP2vuFnkmIdek/i1AJD5g2BCAnXOFretgLh37rUk4Tc2gPI5dSS9NhmHVjnxZ+HLqTXYOvywFmEJCIEMeDtHqxbjpwaYC6Obuxc5n07rAqKsz4esmyjgEXVW88XWLkOsmsrVrD5NS39Eq2NUsC1mLmqh+9XDopNvvfe1D7rQRcSZoIk0derF1p75InWHU5I6zG0xXyzNS5It/756LSIt/ctwag3qBOz/+Er6TFM/9IDDuI5vTA1WH6ocWw06bXO32Kl3eImnqg6M0O198/GDJAFTWB1Am3BzmX5R9ux0a2k1h72g1g1aQfk2gCUYOaClcuQwIZJmtMxWwXIFfNZFepKALq8JHqtE2nrWxhNvrCcpOYoGXAnqStPnmwhZfXZZx1jxh8kv4bk2hmVEKTaCD3MCE70Mud3A35Zn9cSNR4LTVJhZD7E/O1UyDuDhdtJYpsExgajV8z/O8jL1y240AYw5CVZ965SM7IMQzfP/BJj/hS5NWa/ejD/Of93hBOmpFono3NuvuF6BvwMS0WVwFPFvSbW/O49EpbtJOWcpO4Y6XhCsGMGIzeJ2RriTRuN6S/3wcQiNRbmAGt0jGbj64QgcqTC+LkCDDa9KnzjQnUvJjCPBSyhOqxQLPsOG85cM38VVIRBvsJx3rlhpvu+TTrgireRUK01lChhLi0VyJib3rzymjTHxNvaex6QLH4v7cEQ7lU1EqGRLCDSL7lZ8fp7ad0Tfg52ld2Yq141IrXsNB1YzBEANDZO2yWJa+ZJ6gJxWSCvkfevXJAjlhZm1Hx8YlprJ0bvw9ps2sM3F3JmK9azHmu2AxP2YUkGI0vGJZXWRXLfSkftc++lIqC/BgjeUczTR54dA+SqeCo7PLYtLtIr1NzUYnjrSbTV7qdKXsUe4HqHnzMm1PqFTbJCFj2FqTaA0H3c+d6KtIaEuQFgahKwyZDFm/3sHUBxJ6DXGdNdfrZ+/sYPpVg/qWpRlbI+bXUhX86ykvf8muIT3EX1+ch9NYN561feHPfXhP6+KZNofeTs/s1F/IuVaadEcLBzo/ybYzr/JreoO1EbM+55PA6Q92MHO9iUmv08tQ9IhANzbc6bXcBct0661ghGAHObBf626XncyLO6BgAv45dr8DcdzFz13Xek+lnexswV3XZDKr5TRUkBzCkQxr7FUR3MHEauLIBc/Luj0ufUBODzbxWAXvz7X4O5R25Jk4/fnqZILaMP3Zb6772R9HI9g/q1JCMv9HcEoOP7AuI6Asjx2XTdeFHKXMNUrhC4+XKeOfJqzdnHpzo+ufpzT+AVU4pLYq05wbLDCYDbqWaFTj0OkMNu6ZTrsBEZR7vx79ZDSZp/OlDoQUHvL/W6kVhrjIkHG1fMC1LKE1KlGqNdKKEDqCkVwd/8379SYOSqXZGWBLD7l28U/HL1mKxWqb+M9YOG7wM6erya+b/asBy9FhZGrQ9MkCwmlGnu1L/0kQmpcSferr+QrXjm2qRLO4CYDINxE+DSgBFp4gdrdWSchFvUkTT+NJhDcihZtgEIrMDSFfFGlf/hqEK6sl9x4C5TVHtjkorhOMBclZP6Ev6yp//TP6aH/rf/mB753/5DeuLf/Kf08n/5hzT3n76a5unLe+/v/ymt/5YU7u9+n3J/Pjj16A5rBX7id2r3OwWga5NkbNe11/az36bqb/04bfa7r/37rwO+0r4HnphyOu/qgcv1eso2ScFmJSTH6fa9KPohfrJPXV2MAHVLXLmvUeDbT3L59KW39NO9yE9GYldhMGZxYRAzVA/ElkuNNvLMddl97SFLt5FTq/W+bf2mbdBv/TZlsJMDZOXsX05OZcDJJgsRNUqVM8Bl+ANDJixR7RIBjk1qVlb90CwVGb3+hNNUhFxic/JK3jl7tO6vURR/nb3U9TyHa35xqA68v/hexyuNdnhsmgu3x5N/BWl+eigPoTqOA47DWh2btv7kL6kIyOviTYz5ria9WsMPYwbtSn6snHKSjDwsqTVMShhQG5IBupqufSD1W3TY98ZqAHdL+ohZeo9akhkj0jveWZ9m3lIGrEy4Talw9WVOsBf5Q7vkLidIe7uqTXp8vFVqtUp3XZnEbSnmbxtAvRaw3aAPb4MN1m3KiosdW6w/rMNkrvnjsWmF582in/45LfzRgWneNxUGfwPAPUL45Sq9gRfexHpwRqrSfVjx5yNSufWOIkXPNW7bTL61kVh7VdQMnH1eyp1+ZmpXQ5I52XwXebUjakgull695oo0dst1afSWa9OgY/zueOwlVm+8ImWvJ7eqDOr1t91rYq/H0XWnPeW7Jdnv5Zm9/0Z2i9t0SJrtAuLGn31Yp6Tgg9uRAqAz8ecY0D8Xx7hN1h28tTssPwSYyz54v/qiWeRqjDQQ1/XII6klhuMf9P7sZwvdcdv1vn24YXX6gLw6vszJT3VJnwqTcQCssMUqKDFkhmuisM8qxep2xH7rqImuKBEusHAA3Ch2blBBcUyGjbwZHXOxFgHcFY63C4sTse86IgyRl6ztfY2nD/s2phh4ZL4rbHJrw0tP8a15If58AaJFIKKFly1KfWOTtVdxcLfprRyv3OD6ZWlYwrUHU9e9AvsWKxARfADMOtSSFBKrOuX6lAbHbfti3jPMXFdswQJzLWTZOrUoGR69rqVSrXx7Ta88l5qBuSbMZp06l5onHk517rtGXXM9jz/J9vJYqlLkvcLF6FJl4FuOIdkD9GXm/GqVgRdZiFnyiz+kubEiIu3+OuvF05Yg3vL+WhexjZdca+HkDvUkl6XlId1j3es01ldItVaa8Cp45kiq7Vi4LGa62xh9pzBQ+5M8c4DciDBBLzN61k5qzmh5vd3UYOf6hQSmJE2zEoolwFwVMNcHDAQoi6qOLMYspNEWDEg/1ijA3HT4u2KnlOw6FKEIjFsddaDU/mW9ia3+mHqyPBFj5328cjlgrwsI6gc+IuE6xreVB7xykpF5/88AFjCODr6qThJgFsPWTfYcJ/dNvCcF+vR7qdLfd7uLs+0rsDB65Cb5x2Z0roWfahhY2KP/bNeGqtQNYFSqINrkgqwYa9Rlf3lcoGJEynUK6/exIEAMskcdSb/6lF59ZPnoqfMzRcI2x1/Yw084TGIctE6xfV103FV4bi0yUq+Gx/20y/3VNWduWnzxzek1gbg3JP6XXXuXzVK+Tz122xnuR0rCyE8qBuS2V0bqtirtqa7VpVaGbXo9rX/4MeW6z6aW14R6VGvsAjxG+AyHSLgDErGtpOAe9/vHVa0pVbYVEqM9mLFpgGlntR1XYLnDfdaIbRyMGihFvFNCHmOqTCZ5EieA5Q+kfEexZE2Aemfs4MZiRsxp2eDdLhU8HF5EzFyPnr9ORelNap0qXQRUkeAbrEGEPLvL9wj2bL25q2q/e0YSuSpSqFLTtZF2XSlYEIXAwOUe/XYzprzygGVMa+1Q4DsUfkgMXBsmrhrRUGv1oU4fYfWLLiYAvJDIBx2RNs4B9IPY2kHgbtrHhoQ6VmDI3lZov4lC0+b+HTNNt49cvgsrPKWPb0Qh86Dalz73WdcaFxUB2CJZ7XHoWrzSBYTgxcYtHvNKW7JlEtwuCDxve4HlBsCtCYBrfgxJAMw18TI2C/C13Bs+aru0wFwR9a+CElitY67k6s+mvGr55coLUqt5z/DGzqJMAWnBzJXezUrhqA7ARnLdf1T6WMVdEq8+p8q/1QJ8dTEB5mgQhPgrMDf60E2A3B1p+5N6ph5W7yDRmrudlykYt7tIMepHQo7pvftqBZY+pk+uzzxXr63VrusuZKo+EyN3Cs+SRnlTXe0XM6qfe5JBbycjgYcSgYeyw5nkj2TYP9yuZxQBx9LDEYbajzostR0mPXqQMAQQU/8LU1GCC00AXe2PsHIYqFLMXD1g1g7MtGDmynSybfuHr34mr371B5KrPyp458Iz16hfrg2Qa7FqUAcANmGt+g87Kc2YldqneHPvJdelCebyvmNPx9adnoalMiORWcegXhe+OQxQAxAT/XPVUp3Vkof1djSbSXsZoKHd0fgz//YjHj7sUB1GqByYK/V5FYBO2ynAkxfMXeSMvffxFQFzLTrmioCbN776k3TP//6f0r3/279Ps4C5h/73/5ie/j//Lr0cnrkvfDkt+uo30kp7qFstVdTbkc1o9G+zudn4o5+nKrNlNd+S1nWftP7kVxhKaxjhCVTDsu1fvpNK7TQ2knCbBTUqAbDNmMkGvredV96UZjBzOasSffwzk3dK4AC0b5FhVwIHE56AyZXGpEqPTSTU932fIn64BhJOo6v+FqCigQm/FSvUf/IFafAkFRdYpka/dz0PYf0vhVuEQeoB2QoeniL1JjXYp+pfHaZYWEqT57CSz6fViaVVVUIJj98micxtGNPK49Rn+LnG73gg7bzviTTNq9JwwiVpy++PS5s9HkVATyN2rkP4odljVOWxKQHgigC5qt8ez0OmS+1Q6cxDzhbYOFYwQHrzpEtTN1m1l+QcEmt6V8iDh2KPrqsR4G7MFdvow895Lj8uKWgY/kGLHdJQyYtTsjX46XJyzoKt6lL4JVzh53npyjBxa0+6Mm08yVTLaQpYz72JdOsP6mK7e2ddmzb5P9erTllNEl7I0/cWMP02eX6+58/W4/xsp2PpeOeWex4t8Xst5rtc6T7aDACv87FVLgy2+tm7znDRJLlb7mNl7stq28O17qcy28A1xtNbFcG2HmXd4biTgfSzAW/BhnMlyAG5dvJq5hyM8yVWOW68Ok3efqNt2+vTsNsJlP2QK7w+wK7/jhtS/33A3YO3YSyBdwxdALlef+MDLuRGnwz/rOOp+4A4TOEcyV+yagC6UeAuZNZg5kJiDWZuApib5kULmXXwGSXRTz6a8nxzfU8ZMX/04dT5iIm2xxVoqtvIPoUdc9uPYRuNAMPCeYpfgQZArlAIHHurNlmHAbehOXOAajItRm4iPobVC5A3826wb5/Vk0TCdfh1qVZ+ukiwjnh7XOChkGD1dTsXLATo3vO+z3sbYCSv9gJqo6TUcaXAOSxcCyDXoRg9S/LsDoDHR9fi8zI8dTlFw3nbrD3YuazKkn6M3CCGLruUJAn8tWDY4miTUO0A5DqXCkSswsKt8bkqSfrXAoL65eLj7cBehreuFaCLIxuddZi5GgGSujmqSXgOG7Bzde7DFj17zZjNBtVCNTfcLDl9aVp67MlpuUDUZl2Um9UqFcWBndvs73S5tZgFLpTmfe9naS72++UvfTu9zIIynz2lXsdcz43SbxKtW869MlVcFVNDD6RKs3k195CFyIutZNV2pbxdQFwnVi7AXIf3g6XLv4o1w1D1AjvtSl0bSawdUQOhi20ywBVfVKcKiwHsyHSwXABOvW3QFqXfGWCtlsk/wNx2KwoB5iaBjzFeuakoasWybFTnsN7sXa0kbZf6kzwGZwwIyMegOlYlD8hNABGRaOzCklVLOJYyxjfqw+sE3jqxRVnsVxYr1wtgTgBWO8x75Sy0bLj+sbToUvVMDwgN8M+NKKadAuY+aFCO66TeCwTswfZ9SKLrwDputOW8/hZA132Se3Vx2s2wv5cvbioM+BYVgsnrAzDCq9cNMOQAnB4AtNt90A5M9glExIpE9K6NkAAH1am0u5BsIXkO+bw9pMcsr+Hyq+5ML3kdnYeVK6eM9JIRd2OEtisBHuLRym8jIwNxO+sb046aOl7CBlNWTWkyvFuLozZF4a/us7Z3F2Es7dtKXs742kHMXAfwO0B+nsRU9blv6mZ7HAGpmMLaTqZuw8ZVSxa3kiInpY4/bcv7/u08ZfUYMrUc7ovpjdWpEgP7GrvMMn2ETVKxI8Ddx9UdutekgZU4xy7rx8UZnrYSkuiiVA3IddtR7fN71wKBjbHA4P5tdh81hpdRUrbFz7FMyKZ4znzAMTr/av3d6NgjnQ9Lq/bzuEUoZXuAuShj5lMMj1wX4FktPLPButAmr92Nynpj+zbWG8Z4Hz9u6EwfAduDyqv7/V7xvFp7x8Pp/atuswZyV9qMVOn2NR8AetOk7mDgdtdE1xzgRmLtJqP2OPp4NDNsSLXk62aWpK73l/j7p9gAyjO8jsNSrZnngFNMYeuTL2KyTeEJPdQrw25l7am/04W9v7Uy59xiF1HF7BE1ghDVN6kiuenGQmlwaSEEcUdquN+yAzAXnrkAclu9Tm/z+lxy67Wp9HYF4T4WwC1AXbXEaxzxdnys1gLEZ2Durr8GcyMP3pjGsXMTjzI+P3AT6cVQeZQA30m2c/TdfZUTAEnm/uulDOOEcJVi4Ctd6V9i1/F8NSRnq5pgvD7/FJNdTtAAXRuvXCM2LrZXa445JNXaWQ2vXBOvXCw91BzMCO82wFzXUSpBDnOy+gMwYjS8GfPUhHlq5HmrMXVUbgmhwoB0hdRqGYmxBAtX+s9kVXNVNV64an2s1r8VwJyeuWDmWn7wa8CPF0nCcur4c9MH516TptWEdLqSLVfUWmrhoYrxvI6kWkmWLP8xCRMTVAAm5NJasmoZNq6UbFjl/QYMUfMfFbIeKNzhxNsotVor/FACPG356UGp1Mm5VjK289SL04iNtp1k1g8VBo+QWZsFAqqAxoU6xe7/t3+b7gLkHvg3/zk9+u//W3rkP/xXx39JLwpAzPviV1SPfCst+/o309oYuf8BOfl7309bv/6ttEGqd9uXvwnU/RAjB7zqzwuQ1/QTk2PfN9/jRbzye/x2OuG2kFyK+A17XM0nKc8PmWZbnQRiF7VRiWiF7ddiVShdwN0njJufenJ2S8utEHB4x97jatJtheRkN3l08sKrCkzdEJlm1L7jBE9e3gtRC9BSxy/YFPcLGbRZXUgjSbdJwq4Tg9d1mPmoI6wOkD5bJU67eRb7+LxqY2rM47rMsUaoZaPuwA7fd1TZYp8r1jyglDOdlVF70sXnNmxXdZj/rM332kYCX/ejP6Wtv5TiPASTdd5tli3u1RsoiX3URanjKEGcky4zXYVtIrcOegz2WOHYpY9v6P7HVHDcR8Z9LI2QX3swkp1OIvkHnku7Xl6YPnoXO8db8+mSkgKYm8LWDcfG6qwX09aLbkurTrw8rT6OkfU4wOz4S9NmZcRFJ1+etrndeqK9TEBukaDG61jLF/THPf+tn6c3gOoAc7Vn8s8pC54vLDLX8+x9Mn2NK/PJWx7GmuoOOkEHEUa1+MCTU9Wf1dsoGC4HrGtsEDdaAqmNW0CuXXCk4ejjVVII35x8qt68C4A4KwGnnSq9SgI/D0N62QUFeXXwRhdd1/PGYejGgbnRe1go7sRWejHYDpBtB8zGVJH0YuFzbBX9pNWhR1gtHr/b9qrOwif09T33SNqBudqpeiRuJ1SUBJCLAMRUwSP3JBnaBQuptR9L1/cEto5nbvA51SKRYn2StPrM08IRL6XxV3nHZs8uTFW1k1yzzz1b6IkbjoDD50sPoxi4UYAsWLl+8uzUG29gSt8rgLoAciO+R8iuU4Da9Lz3CseUkMPEO5gNkmp45CL0sBMjtwuQ217YgrVogKkbfpuvERPX/irvHkl1GPPWNx8Ik2Ztk8YNdi4jWRpVIe3Yuw6gLrtQqnkxDxz2ME9qjSLh/rUsCp+DuTbgrGtZzHaFrEqKlGRtU0XSuQJDh53rt8nauwrwk2htXeggs8YRoYkeIYuoJqkEmMukgit5Dyvd1jwlLR1g7tFHUtmNN6d151+UVlmCWK1oe9MZ56StPLAbsbNb1I5slWjfZqJvo6T7cpaS+crS57GmvMpHHNNez2Ptt5oQ7GF3yNo7rqNCVAMSzWa7Gsx3VVt9qMfMtT7iZxL+aVXT06pAO0s+y5myCzCXC9mQdNbB1N8IGITM2gskTAFyU/xVg3xqAeimYrbJekBUlLSQ7JpeWwAU8xOSS3cBKjOA3CBQF1Uko1Kq48z6WXLZFhe8JczukZTNz8W4+V6j2LmBGIUnl41g5MaduLPCFm1+hno+q+onFDdjCft5uAZ4usbNSg0rjx0EMGdWqDJZItTA67pBufeyqx5IpbM8nwCQEZJj1IXEnuoQ71vO/5EHOLoBjnrgsNbv16QyIwOY9PlZdls0mImi2/DN6Y0b9HMFmzcqcBG1KQHo2tV1dKlkifmuXpLhiPtgPFKW2L5hMnB8brCK05ijD8jD23Xktejz20xqLWb/iPDFMBZqSg/cADk6y3jfYwlitKpG0lSpbnW9dGoTlk5iU01JmPdbmPErX31XqTH/pjqNKMCdDFaP7NoOGNZgr4p4b1fp6lxwzV2pSNFzv/9/ygTW2DYpXgnd8WIpW9Jxn49nMXd97uNxYDWPtavj9duMLV3ogngJUFTLv5b1O8bSxcwm7F1I1u7jydXSymuAYjJzW5QuKwDOYR+3akfYhoEcJp3ua+mzuNCaZmo7gNUOoYw1aZsy4LYFKkYA72D+YgM3FiayAHy3HeBmbFyHpO4ulTA7TZA1keE3PfYCRhJ4EtaLC4WoEYnlhgHPo2kexmkS+LjfJZZKJj0Xe6JGhf+u3YXFBjUiTQp+p0izA0I5/djhPcDcrmqTYO7TYSA5eg7bBFHq35iftgk5FD/xnL9JFzpvSs6bUNvledv7zsK0lU+u9L5H08CbrBdAX+sTz0uyWqsQKowAROX1d9pBvlqvI3n1zPPJrZem4isBNDJrHGWYuZBZa+6RXiWzFpKpXpODnSsC5IrYYUpuQxjcpdrkvmDiAsQFW/fZ2/XyC/X65erNLtbaav0rZm7k4ZvSiP64IaAuSoADtOXvJbuY6MreobrgDkPcd2nQZ5jOW3bIKQjuxsi1XcGcDsQ1O5r44urOYFLHyHVeiDHhlWvlk2s99djC0eZoP8Xt8WTW8MoBck2muzLBzpFZ2zBzLZi5xpBZw1elWqTGxmC1q81ynrEyXXIlEqzbSJLF//yVVK6apPrLVh8cVSpJKuNWijUCEM3khiZpz6Yf/LaQQu0joQ7oKOsBOOq06Rd95xeFZGZ4zaoLhxCGSo06bFKY6xuY7esY7CtJYpV/IutJvJbxa1WTMTNHMJUfb3f2mAtS/Z9ONo+lod9R+Hf+rnpdci0nYP50jm2/TXv+reSSy25ObdYVVgsUzPr3fwfM/cf05H/+x/QiX9uzSj4f/U9/lx779/85Pf83f5fmAm0rvyXk8N3vp3UA3eqvfi1tAO6ia69eb17jj3/rfvm5+4cvkLeuwWZt1Q9+lEr560oUJxcDelsxdqWYuy7Aafy081KbF/wNP/41oHAkb5VCZ8AtZ7g75NftN9/Na3UFgOCqH7gqUWlQ/HtMkdH3CgXN3b5+kpF6u76cHYIMM277rTo0uk9DTm13v2b55jqOt78LJHbw9vQDzVPnXZNmHBM8ibE5O3r+JWmXaaJOk14bJHOX/fwAnVl/TPOV4C5SjLzhEOAQuzV91X1pu5j/5PnXpV2X35o+1Ub+EXZzSm1KRpCgSrq16RjFt6dhWMmeI+fc4oLgolR3kFWIYy5KvSpHOs+8OlUff0EqBwYbsaLt/HPNl1ydGki6PTf5Gr1AudsNGato6CI57fTi+hHj9Adkg33zDUrrStr+ptFlrFyt7qgSzFzl5WTWy4UgzuE/OtbU0iFnpbWk0aITLk4l+uTWAa8LAPq3JaDf+ZyVW6YfrlzHYCVmbom+uHclkd8HSCPR2nfF7WbP3kwf8Cx1nn5NKv7jKWn9z49IJRLR9eTYWqxorTqeBinsxiPjb+e01H22v7eTTkqVOuXqTzoltZ+rL+6cc1IdZq7hzNP9DZKuY+nhMo+H/dUMYJe/2WNw/11pkrF+7D7M+4P3pnHTXBPhfRNoyD9wq+CGoJOj935LLgJQvaTWHO9sVJNMv/B4oaYobsdIrQHmJi0/TGKTwjeXV1sUR4C5AQsQg7xpg4IQeaCu96kn0tDzz/Eivp6mHUO65rqfeFy4RKcg79tgYYLrVewaoCbFOia9GjLsMODW/+Kcgrz6oTmuvVYcJsiv48DdJPl058KFSqYXu30fYAvmTc8cYLd30eL00bLl6UMN+iGxBsibDJlWYGIIM9eLcWt/9VnVGtiQ6Jgjc4ZnrkUoosHv1OB3atOV1xVA7j2J5gBzNloHV7xvpkqHVjBza9RzCEDEPmu7apKQW/vUmnQDbQHmmt5XSbJI5cnyN5jOddJJt7ZJtLZ9nnwNIBelw90qTaI0uArDGWBum8dkgxfpEt1+TU8bipcIrr/7nrTlMrL9uRek9eddmDa7LTn3orTt5LPM3J2YNh16bCoRiCnnpVuvrmaBtP88f/9vCYc98O/+Nt33b/8mzXPR2uK1J3uNjUhp7jIyftsdeiU17Jfe+KB066NGwt0Hlk6adCq2AHQ51oIB0tkAmTWk1iyDfyuQE/JqC3Yui6kJmXVAQKCf5BkLEYMBrDAwHSS1ZjJrM0DXjiGZZD7/xMRUgLlh7MY4GWsgprCivJUXrkmDfgPDfq/esCE+vAhVTGJqxshtsfE6CjwNAV3NQgPNz0nR8u+1+3mGJSp3q6XYjUWaBiK2O3Yw+89gxSZclLXqidx657NYPwW0mLYe26wTmLKhqCXREzdKcuvBssVIe62etQbgM4cVHGL2D4DYj0WaiakpJbftCnPj3/vIeKPYnQn1JrEi0RcboFijLI9XO19dBiuUxyKOlTRKmNa7rQMcTWypVQnZcNK/7SZnjitc7gNaQ1YeAQAHyYt9GLZ2tSUtq9yHioK7Abqc7r0+7NGQua4oC+4TJOkk9cUcWB1WLstbOAAsDqh/iRH5IWBuEHDsATLLSbsbjL9v1YPXAnwPKWCOSa0dgNWQIESzn7vU773VHFXZK5ZuvB+rHY2A0iLnrNInXHxhGluwrgHmQt6ssnQwoIdvlyqRcb19EXQYlkTNeiyaeQS7AOp2gYZS7GO5rtAIKExXkFsB4rywyFR5G5/btlTy4vt6FrGqSp9jCaIP+ApQ1+7+aww2145vC7l4BIu7U1VITG51+vlyfq+Q4GMHeEi6tY9UX+9+iJBNPnxxJfWSr10Fb+Ve/9+nbsc8NpuE8SrdD51k2kZBimap1WEXFMEUh6w6Kb3ab9mjQTCw+qW3bQ8/nZbdrOcN8zZsV3gCgN4dHk/1MOucLzfrRR1j35mSjG3AzDVg5rof573FzlWwNGwIYkS7wlK2rjWqxTZdckUByO0PQAQzV347WVUAIpi5AHOlrDDFt12HmbsmlQJzlcBc9T03pxoB1LiNoxagqwPoGgC6eDs+9teeOfNcQzrm+u+/TgAC+xalwPdeA8wpbL1d4OF20z93Xspjg5G7/crULRHXfpVaiEvPcJIE3DBz7ZfosIrhblJr+wWfMXOtpwFyQg8B5jJuM4IPTapIav/yp9SgjqTRBmujDdaGP2Hp/vAHXW9/YKr/bSHFWkkuLTfFValLrhxIqSQzln3lW6kIkAswV2HKq/pLXyezYuYcFYBeAczpmGsSlGgUDmgwYt8snRplvxkn2vC9NQBuVUBejXh/FOHWSa02qH4IabWGgb8a21b3W36/P6pV+cupPHBnWao4X53KeaaSgIizr01jV9ydxnTldJ18mQmr01MFUFd90KmYFIsNv1fUeQC26vhL0qRJqRnelLxG7cw5V5LWDkmP/s0X0qP/739Ir3/pe2kBKfgNgYZn/scX00P/r/8zPfRv/l164b/8t7Tka5i573wvLf3SV9LyL32ZXPmjlDOgPuQFPKdrquU3Spd/Dtj9Apj7OWD3ox9j5L6Ttn3tG2Tpb6dyRcqVwF79L/yOPnct1nI9UNwPmH0EzExddZMC33MxpielEoBhja3PTX8U9HD13ycx1aQPbp3JqGDQao88ge8Pu/egibfHZ6dPHnkmjfGjNeh6ayAdjl10Y9oluTvNZN1t3LtRwXET8/4gJm/v1bcBZLrcTj8vjQg67L4RWxYeOSejptPdpwqcy5j5VzsprVeAWovh6uM96z0Dq3TKRWnifN1rN9yTPr5F1QrpOuc+zDsZ7b7x0bTHVfcEH1vLsZcYmbc0AQhVHgzwWF3otKFarih4jcqY1QD6ZqXM4TMqOQ7gQ3+PSLz2k8ErsYwVF91Adp2TPia1fkCK2fvOhvSJFFz45jKKgrdJsQaYa76RiV/ZcMW5N6cVB5+Z3v3l0WnxAR7rY4E10uhmIYzFAg6LJX3XYEO2YGK3YOU2H3uWzz8+vS6J/B6gVwyQ1lgD6b/m7oKs3CjAseE3x6QNv9I/6HtW/MGeKhm7CfNSj4VrPo50zBeXA9x6z5cU1yVXdexxuuQEiy64wEQX76qPd7jtvOQ8fsHzdcr5m43D8kP/LdenaQBu+8Oz0jhAN/7QfZK49wFzUqlRNfLEvQVGrgDoeOZ6BCI6sfEdvHT5R6TcAbgJSw+jPjfKgqOaZArwGXuOlGruK6vUMu92GLAbsWIwasVgZI7NW31xQ9i3UcsPU5Yf4hhXETLIN9dvsmvI54xafRgF5qK+ZNwxJcU6Lf0aTN2QTrpg4T5cvNi+6sI04d8C6EWX3EzIpwsWOVQJzFVTwhwex16yyCfLVqa9CxerJCHDqiUJADiO7Rt+i2+OxJoF3noUHPfwxmWBuXazWs0vPW1U+3E7jE8VwFy3pGvvwrelIIGaFSTF1VJ1jv6VAeoWOTGSHSVYwy+XBeZ61gACEXpYPY+5XIp1KebICkQXybVzBclSijVAXCtptsDOkXRDYm14TT+hUEYtqbpEOfMmVVDbFIU2CEK0AcJNs2bZdbw2rb/wkrTp4st0xV2RqnVWlUeiUVfjuoNV1xzltSekV3L8e5i5d13MzsfOPfu3X0i3s3M8xVu8ic2k1t9Oseda6bnXp8ytfIx3PpXKInUtEFSpSqee8b/hLl4glREZiyg9mLkxAGjY0cMz14m97sKGdZPQeiQT+4NFA8ACVI0KH/R6P9YgKoCIOksP4RWL0fIJKcJIrg5j5QLERcfXlJNogLqoK8ljSloAtZzvGRUnPU7aYXyfALb6sC/RMdfFoN8AUDSazGqIPryoUhF0mDDzNQPADUV5MG/Yvi116ROTXTswR61+/hK/yyY72RsFlJqflzwH5iI1G+sLYwDZIPAySMrrAxbDeJ/ng5si90Vv3RCpdxwA2oXJmioELXiqyK1DwchhkHJ+tgCDOTJwsEmtsR/qe2SxTEMky1FVIEOqMvp1lvVidWJpYBgQHAfsxv1+077XlNqTIYAwH9Kt+yaWILK66KIouI2HK0P6i/fzSpX7Y8aLcb9DBUmsGMS2a49alWGhhhHS8YDfJ3ZkR/2sM37mISAx4zFoBbx7ANRuR45UHR6zBp6zEsCm4g1m/mCrYp826l38vJEUXmvRYCnVosNjPeJ+CFauB1iNBYY2AH5UZ1ybLdo6UnQOK5eL9QyPxRhwPe4xCKk1kq9xhLRa7mdo9/h0ScLW+7oO6xxTW1t44hQvA7Vt7rthvsSof+l03/a6r+L+aFHnMiBxureuzcVAnQuDigIozvG/5SWge8iiDVjKPDZzZyGB6rH3u+fe95xyMdEp+FEnGbvV71P75Cv8nibqnn45lUsPZxUwj0m3jnl+jrodBOba2XGyLjCaX5uXSrFt3YIrO4HEEeB5QDJ7AHBsmY259/VjKmqG3l2YGgC4BkXBbXxzDQiCCue8rZSsNaeeb5P7rLSRpalIafD+XdbPSoM/A3Olt9/8WWKVFy5CECW3X18AcmW3X1cAcwHkArTF7f63P2Pk+O7u5qPTOPL/COYGgLnBWZ8duTvNL91GRr3lopS97WJBCGyc4EO3ma5O9SOtgFxLADnsXKRYs5fz7pBZW9SRtJx1gpON2g8Sa8iszScemTKRYiWzBiNXe9AfMA+A20Hmsv7k9g8YuQMADz6xWrJhpb610gBv3+ATi3kuL06R6Kz42reFH77GM/d1TNw3UvVXvpEavsE353OrJVlrrUA0CU208tc1kLnqv/nz1GiFoIUxPzZQW/i3Yti+0lB1hSM60+oUA9cDeU2Kg2v/gImLVQdLDo2HnuNEavbrLCylOov+q/XtMc2P3vp42uFFYpeE45gXw54Lb8OYKNv9/7D11/FRHfj+P37v3c+9e+/evXtXuruVrbtQN0oFSgs1WupCnUJpcSlSoFDc3d09uEWI6ySZjGXcZzLJTFwhSN/f53uA+9vfY/eP85i4zCRzXuelHw+nxPVryUQCPP4Iw/AAuwS9RW1sIQbxcBk/+EaOs66w5e7HZevdT8o+Tu57mcpaA6ibB0s3C//czH/5L1n4H/8rm/5yo+xk4WI70ut+bgvomwu9+bYkPvpMYqD9cN/3xU8Rsvdlfqdu6i18TAwPdJGie+jeg9Ez8/EmKk5UrjaTDM4CEJcB2FoGDZMLDNyHORlUkCgtpkg5F5CY+0YfWJ4BFAdPk3aOEGW+xg/pmvv4M4kOHy2d85eKrNnI7utGAN0qCoq5UiDoUY7BP8EVfyfp14ZxyDdswWbSiZeDV8//xXfSibTTSipW2bpKtmWDsApxin3rpxAO4WueW4JxHoAY+JHkHh9nody3HHauFI9cGZ11lci1/g/7i4fKEZ0EK2LyKghj9wt7ksIJp30Kk1HfE/MGaGcBvIveZIOUEEL4u0mU7kJt9+bKiLDEUcIpp3v2lTN8vhnJs2YCZbj4hrI/HCBH1I/H49SM+fsc0z/tyKsd25F3aDM30RmXy+Oey/sreKwrCEykIavu7Pa2rO2CT4nbImTdSgBm4UfK1n1Ip9xHTC/B2LEZewYgd5zvuQs2eB3y9xH1HmLK9SLDB7nfXAN/kJNI1fse6CFpXd/iIoCSbS2c5ne1AbRtHyLbf0pIZSD327BhEhsyRFzUjyiQs37+OWEHeuKGE2bgCIzgImvIQAmO+I5eOWwRKrPinYtOHCsNlE02z58l9bMBcoCFGL2RtYtmk8alxgWGrpouufDsSfRK/sShHZNjxYX0qmBOgZweya45PlZZuQbARwwWzs/X8eLbCMIqxViG0J65OhYf6umV06MWb1wCAHf1qFOAhrRar8COMIMGE+p0dgvQpsGHZiTRVvrjtI5Egw5NvN4OkGulzkTBXBxPXR3MXD2+OZVXVUZt2s3By4072GIF2LXweiPALrEZ8AeQ06+T0CoTmLkwzJwf8BbYtgYwAvOAzOoD0CkzZ+VwAPI8MHaXwdwOqT56gIqFI6QWDyXZOQ1DqIcuBksXPQG4gV1TH5wDP5wXmdXP9qoCOGXlHCxBOA4B3Ei06vqDg1SrnVoSOxuw9t2sLQDmNGjhQmr18P3MhDOKmU0rJABRgefQtoSeRUIjKrVmAOKyhgyTklE/iGnUWMDct1TefCDH8FSewdpQwnNCNnL8Hpi57YSl9rOrvPn2LjKF55Tpv7lG9pF2Lfqov5R9M0pKufgya+0PhdcmKiIMJKgNPKeZ+F+yTqWCZ+JS2Dpa7WHrAoQAwgA5Dx4nO0W4bupINPlZDYtSxQk4ivQY54RdT+WHesK8nDwrVhPsgJUJ8v7kLBcJwiYkRPUjBQAiCU0KYjTXRn5lRKq0hgRZTcFHPYAiDDDSgIF6oRQAeaiX8OIDczA3ZWObtYQN2VPIxDkwLb6kv06H7ZnZ4mdowK92Lps0ImsANtg7MwlcEz932fIdLFAgDSvQ0bLg5KaqlhYzql4MACg0kark59OgBe+rAXCpfKmSbCNgqQl2TUGgMnIayjBRTOsCZIZgh6I62cXHaSozjFQZUQM+n5MgLBHh9w5rbx6/cxVHVFlJ5N0a2MoE3yMCiHSnsLDBYoGH+yaA5y2saw+EINw5+Osw6YcKAJ3FZeIlbWk9epoLhVNJMOcCzFkpDo4CcJpKYK/4ua3UoAT4uetg3uphDq34hVPZxE0nLVuMZ0z9chp6CHE/u/i4ID9rEysY7Uig9YClBkB3M4DOBDt36Kd5SJsUbcOCJQB7rQBUJ7JlAVJ0GcA+jSmt0xQmewHSTdkm+tiQREnC1lEVEoPRjOCxiwCGwxwBLZTmfVpvkstj6IE5vVgWlHZ2Xat1so3H5ZI5IBdMnuR96gVAuWApzXTARbg/apHpvYQ9dEtVU85uwFw1lSNaLeIA8MWpdGk3Ms2m3YX87l4uInKQZE/hwz7NTngJVhsnk2WWVVullMBNyVpNq+MZxHNXg4cuyt9mglv1cXYgwbdyG+a+83IBEd4OA6qhB6q73MiqLXxsp1bM4K1zcT50LUFencv/Dt5z47hpUjIckPbtKElHATv9SX/JpbS7iABT3pgxyTmvvLE0OFBLUjyVmit8zHmT8crhY86dPIbEqr7vBwISdNQRejD+fAXMqcR6hZWrmEnnHEBPP66Iz/mnYE6l1ipYuQiMXBCPnJcaEtdY9jDHcPXP1qpPU6wkWD287ma2S9vkK7+jTZ6iYD2SoQcYOevnyGUAt2KKgYvfwhtEr1zF2/TK4Zmz9GFVQIMPr1EQ/AobnwQhrLByusFqeQ55NSkZwjKx/FCoDBPSajnMVQUsm5HbkjvolYOBK6EYuExZOD7OjLxoho2rgMVL+uUAcq7HnhcbxbwWEp4W2DkbCUvHYz3EyWKBlV4mEyCuAnm1gpN8OcxNcVeCDDBxBli1AspkzW9SrPrlBIACfWLjl0rrnC3STolsK/JDOy3XnRuOybl1R6SZUfW6aWukgSmTxKg54upHHxTpzsMP0dCO1y7Yfzgbq9NgJr+TPAz8R0kwphBSOA4DeABguerWB2Xaf10nk//l9/Iz0usMjrn/9ntZSvHncp6EV//2Gtn0x2vlMJJyFh45A8DM+UofiX3QT+oATjWwNp6esJtPEHYgNFH+wEP4BB+nD+8F8VG+HO79ukTxV/lfZfeW5YVqgIEfgGAECLqZ96qh+yYGCEj88APj9NNEFi6UzjnzMM7/BGhFmpuMHEf5cPOc+XJ20TImshZK1RjMm59wtQH7VECazoanLghAdJPYKQT8ne6Fz5DkaxxGrnM8RZIkeyv42DxWI4p4e4TpsYu0bgsN6IIHQaDUz9J5VD9vlfgp+C1jmD4HWbsACbdEk7Mc+TCn6fgfs5Eo3f2+l/Mz2Q1G9rm4dLO0cNXlHjaRAA6MA6A5NArjPieoama37EixubBoZygbLqAPLwtPowH5Ncjma5jvVUSR8FHKiEsIMVSxv9q24RCbxCdgnvhHptW8jJNdGbt/hgl4LjBHWzBHp30yVHYCutY92ltSYNHK+FzXEGhy2LZjgLljdAkqM6f9cmmkUk/z+kFY3xQCMiXUu9QwAZOAGUxwFeeHzSxAns2ACc7l7y//BdZDWHuogJWzw446P/4UNvIbqUZqqxs9RmrHYIEA1HkZbXZ+8w1hh0ES5jEMjURGG0LZ87dsrw7/jseOrVrCD5Hx/F4ahJj+kzTNmykNtIdXQemHofarYecU0NUt0fmumUx3wdBxWwUwCzAV44XO18JgDUHonJ8GH5SVa8aoXwdoU1YuvHCWBAF5frx3UV2IgOFq3Mxyw3oudEiYJrQTbvWqpNQaT/rm1ksjgKwJ4FYH0NKjkf3Uum1IobBoGlxoJtzQtJOuuCuHAjo9VGZVP53Wlij4049TkJf8eN6vt8rk1QAUqzn0Y+v42Fr8crW7YPoAaQG8cT5NrnIbZos1spstVkCeA4bMAcjTzrkAIQgvMqsPmTUJ5k7AyOGZCyG3quSqoYjAIZ7kSbeqVGoDnOkmq490qh9A5zlGQABWzoV3rnIf0uUutn0pD3YD5ly87toDgNsHuENq9SLVaqddgDCGd+82EoprqXhYxgoBx0KA1oyZksME3+nvhkgmF1ilo0k6/0A/FSXhGVQsHen1Jqsifbmg+Jy/74/lMKlnTbTuf+J52cntvN9dm2TnNvC8WUJPnR1jdjndZoUY7w3Dp1CjAGBEcjWMo8mev3UXF6kVgLmcEbNJ3y0WH2XacdKsvvUHYMUIcCCxaiVJPQxPFUAiCKgJAbISyKstvK0WWS54pUg4gZRYq4ZzrfNQQzsgJqSVIAAaP+36yjLFVXoF2CnAUd9TC5NZtQCmKB9XgxRaDeAL0qMWg8GrhhnTtYkS3eRkNql4NYAf2bIZ71cjHjVNX1bDDum0Vxx2zMtMVwBAqXUp+nojgKERE7563rwAlHIFN3j2mgBe9ZzAw3qCJuWo01sKrBQshfk59Oe2I7UFABgKdiK6r8o0VpSP10moMIAzwsfVXqktaSyElQPExQGx1eqD07Jafg8P7JzuhFbptip+rSq+rpOvY8fj5qRU2M/7IoCTaCFgi8NP31wY31yM8INutrpIXZoPMzOmk16a8gXkaqGyl9RvPdNVtQCZAEAnqslhCphbWNQo2bJHji5gbhAAGOFn8CHTVvGxNdzPIT7egbxrB4S6YN/cfB2XAkV+b2UatcstoJ5C2L8wMmiCwmUncnoh/rsy/g7K8Rhmapce5coeioT9SNNB2D8XH6OycxX3cxWgUQ+Vd1tL7IDWM6RZmbOjnqSGtG97kR0Q55cLLEx0ljilk7RtDLZU+/yc1NJEkZdbK91SW24RK6P3JlKm5hR8cMieTfx+un5h2A1byMfqbq2Lt2vptBZQq+xq33WQLj7+Z7lY8HCeyQN05VHbUgEjGQbMNgDSa5Bb/fzeUYBiK5/bilTdoAsku4/is9tK4IewEnK0kzStZwf9rGzktvFYBSjft+OtC6yl1mcxiXDK6itReyqYZCymJeMMLRJpn1CvxWxlKRdghfwf5wLosn8gGPEjoI1AQxGet1xAWfakUQA6VCLYtjKkUyOSawUeOiNHKaDOoDLrNGRWGDojh4I4PZTF+8c0K8sPSZl1uoYehsLC4akCzCmIc/0AeAPU6cvaGh8cR3P8KEAe0qoNAGch7GDuD4vwDfLqtxTLDgDUfQ6tDxtnAMApmDPByFUA5Mp6d0+COXsfKjfolzO/9AKMEV6urpj4n2TCC+9XcRf8cXStFdyDdHoFzJWRZjUQuS+49R7Jv1mZOWpI8MiZYOSsfLztwceSs142ZAYnaVcvgM3JOoGd/Us9HLzsxK/kYsvTzmHjsOjmKCfYcszmJVr8i1RaggG9GKnO9QWpz/GLpQMQ17l8Hz1sJwAeqXS0EfmmuuLC3iy5SNrx7Abi5gwMn52PUZur2ggsXfkbjKSTVjyF2d1EL5uCj1x8dycISeyhT2zzbY/Kjgeeke1MOS259h6Z9p/Xy6zf3CDzfnuDzCUQocGIuf/vDzKfWZ4Vv/2zbPjT9bL5j9fJpt/9WfZed4vk4IWrfOlVcbGm4H7pFWbHXhDjI4/DYMK+AW6tumP7zPPiY0Ui2LO3xPFbtQAKmgBy1R/hqQLcmXq/ykrDF9IxfgKrEVPkwozpMHKwMBNIOPJHV/sTaxILlwGWVkkT5b7RiVNYUvgB4DKAVOZ7cpoE3ZnX3pNcZMtSal7MQ6g/gDWoHDEa/+QQcTMsHKegtGrQaKmEEaggOZxP8ESLTm3fDpfOZTo1tlcuQGefJTZ+gX+uX3hy7VzCriaLGRWwXCW98QLRy6fbpPl0/RVREVPB2wKfD5NzbK4KkovgdetciCxGvN/+PeXWdLRVA7gS+ICieO9830zEt8nPhIfODuuXT0ghh0kw06f6M44Xa//RALrBUkEjuXfcfKmHnWtddyhZIOzEP1SO36ZyOiWgNLz7kWLDDEFbqCLJQsY9/NrncvotGMOvxuAbHUcQYiDAELaE44SWQwPkUgl/nCaxeoLFCq0mCY2eKufmrZSzLGN0QOPHYS7NSMt5hB6UyS2hENmIJGYnLOLq90WSlfN98bVEv/te4iMo5+bJoHokvtWhsObIqq5vB8LG4WkdQtfed/xPDqJ7DmYuNm4EoHGMxOgwinHlFycA0QArVwdDF6WjKAygq4Khq1Z5FAAXA8DpbQ3SazX+txByX2A2HXyAOU2wJlcfYI0a8M7VUbyrIE5ZueSkFzKsl/m/MP66ZtilFrrbGumBq98II7eejVbAnB71pFX1aFImTv1v+OE0uVrP5JwCucQW3kYSVQGZAjkFZ3qrFSN6KMOmQE1vL9eO7CbkQP/cFTCnwC6ZWoXxU4n2KvBTVi6+AxYOn5xnw1LkOXoM1y3myXlZUmoNqHeOsXutKdE1CJ8COcqEFcz597IKsg+QpscBJFXYOjegy7OPtxNg8B0kqarrD6RZvRQG66Egzgkrp7d2LQ1m1suTomEKpFeAnH3naqQl6k80DcvudSWg0qyTXlSUlAGSS5BXDVS6FM+eQzEo/pzRsLcUa59hKcUAmLNw4VTC/1DWh1/yt/aWnCYEocXg5epFJQixl/BXCj5UBXYbbrlPJsL2z//jDZLbl55NmulLvx0t2Xhe8waNEzMBHKvWASG7ljEUXwkTXckOcTEWhlIuUCMMqDdQBJug7T/ApqYycwGqPzQA4UHGqqQYWA3m1UisTeo1A8gFkNSSiVTAXBTZUutJNJGobFSck2UMcKNALggLFce0Xwfr0spwfScrBC3MeTUggcZhTBTsaAlulRa+AvSa9cQL8LAg5RrpsUv2znHyP0cFR4t61PC2VRMu0NmoBpikJoIIuuAQQbptx4gv9KW1cutCMlRDvRUfnJvSXPXQ6ffUKbHWCjuBAzN1FZzgAQNRwFoI8Fa2g2QuhvxGNj4V0NUD1OoAatX8bEH2WvWo4+drgeVr0BUCak8ivC/E57tgcmz43MwABgvgLcSMVFM5DBZfR8GiHhE+TmVU3WCNaVkth7JzPlYhfLBzDjx0ThZyvEiPylZWqdQI+6S/h4nuNf096mCTmvmZGmAAz8NS/WLz4uM8I0bkQQWPdVTDeLjf/dyvYcCrj5/PDphzariEIIQPdlHBYTlMlErPF80euVBBbQmMnI/7Mczjqfdx+HAWTDWPCyxbESxdGuxcBSnkEOESLQgOANj83OeNMKAKCK1aUYN0G8fDZsZfWUi3nIYl/CRffXjsFIhrZYxjG+AJr2WACwP1IoYAVOdtHhFvWJpNlYDiYvEBpBTkVZAqtdH5Vk5nYcZaWG08c/p+XeZo4DFqMdAFqKCO++MsfztneWx8uw/Laea3Miiy14CFMqp6AaHdfh7YPTcguYr7N8pj5YV1CyBFV8LMWfEUBih9rsLDF6Rmx78Hj95GkugrsGmsonJG2TldgcA755tBEp3pymL+P1M/+orqr8+lEDXMRJq1gjUXw+RJkjeBQuGxIyWXxGrhNJVYkVenstLyE32DV8EcAK6c5+1SGLtiJNciZet4n4I5EwDQwPtVilV/3T+AuRiMXHjaiCSQc09AWrzKxOnSA2ycHj4tCFYwh8zq1QQrbJwyc0l2DhCnYM7yJWlPfHPOr5CBPiX80O9d5C5Yhg8pn2X9obQXSdXXX2aOiCoSWDljj25USnSVsm6U5D7xhBTgEyvB71UGO1f6IEsOGPnN9KUZWUoouROAR4o1lzmvvJvuxDN3D+nV+y4zcwAZ3WO14LOz40Nzk1b1PAF4g43Tw01a1QMTZuHtJrxyRqTWMlYeDBjVS6ggMXASNTHEXsEygOnDIbA7sxmg30En2zG5iOT2C9MwQtz9ErUVndy2peTiy8mWs9tOSxsdRmcZZG/FcxIbPJXE4RDksnfkDLJuMUb3PFKxRx/pIQfu7Sqr/3yPzPrP62T+H26RVTc+SMHnA7Lkr/fIhlsfpVbgOdnIxNdCJNf5//0XWURlyUra3DdSW7LxmhtkAyGJ7df8TY6SaE1Hcs7SWhJ8cWUkWrVcuBAJuvhOAC4MpZMAiZMFDa0w8bC4EO/ztjQD5Fo//1oaScQF32ZJABO9Hy9W9cBBUssIcATAYP8K+XzAt0kwJ6vXi6zbJOeXMaE0dQag7VsYp/fkeO++ksHCRB7btqV09TlHI89NY3R9Hkb5FaukY8Va6eBqMD5hGtU0X0sxgNYPO2enGiaLepMSrlgCY1mEYHosRlVICyeESxilhSckwTx9FuNt1ahp4oLNNAGISpFby3vBllLG7KR8N/TZMKkfNlXOU9or1CScRW5xKTM3kIqNUUiIhE6qxs4R97eTYK8owR2ApDl4MqsIXAHhoztNV13ma/3E2G8ITPI4JNLx7Lf+JH5k1PhcNglhXtvXHcb8vwumYjWgjhmo2atZQKA6g46kCGZqJ11UpRQDF385RsooTDZ8wRD6O/3lFLNdGX2QmgGN2YQv0gBzh9mVPUTVSC69c2ESuy0USZ/l9760kKUH9jHNJIOzCM8UkAg2wdK5KFz2k4Ly0yPn6kePXD/qRr7+RiKDSfUC5GIjRlAKDDsHK+cEzLm/gy0fTE8ih38YsuuowRK9Aubi0PjVXN3VAOZqZ/0sCWZgFMxFSFDpTN9VIKdgToFcAiO+3kZh7UJzKUZml7VqEYAPVk4ZulpSqwrkXIBBN/KqBh6qSbz6FkylkmSmNLHNqsxcAzuoCdi5ag05rFyRBHN1KqlyNOCRq1X2jPqRxCY64/4OzF0GdIA9wNpVIKeM3FVW7iqY0/cpePt7MNe+f1+SoasBICqQS6Zek5Is7PnuLaxL8OQLkLOumi/lFCKbqVpxw8gpmAsic/pJsPoAVwrm/Hy8f882akoAajtZh+DWC4BTMKdATm/9sHJhSoWrWIIIIa9qz5wydI6UjVSRaMpVu+QAdcx6uZFaXXth8AByl8EcAA5Gz0xJsRlGsGIjQI6uOSOzXma8hOVLSTpOny7ZEydKJqx5OkA+bzTSyzgqCQgR5dHPmKknC3yg6YC0ArabS2He8nldC4T3U0lyjADTPlSKWTD8U//j97L7ccrWKTA1Uc9koKYkj7k507hZeB7Zz51JAGLKUm65MJrL1BirKCaYaj9FuOF1rFxQglu1kxMmoYcgdSB2WBkzG6uVnOj8gLqIAjxSmUHM8n7qQ3z8H8dJSAYAddoPVk4puQMvkrJZSSYOBkpZsEZATafDJ7+4kNwYj69R6QxQEgPcVHNi1nRnCD9TI4Cvg2RjCxKhdonVAEBaYcA0fRkFjEXxnoWYgqoiSVmfCpiDhVMAF6D3rpxUZRgpuJMes1bCB1oAHKAOQ1OmKptqGKKW2pQalXw5sSso0LCBMoNaX6LvV1bOR9hAGThlvBoZcPcdx7umLBa3+ntppUYDDGSc2wgFtRHe5gZMmQABJhYHXAAFL6yZH0CSYA2jEcDRhM+rnloRlWBVYvXwvqRnjiqMoCZbYTAtSI021jAUVMb4us0wgO34wup01gyZ20a60w/D2Ibc2gmQjCNTqhdMwdwFprsaYeHiOt/F53vVtwfYCfJ7ufn5/PysUUIDVVSUBAB0HipNtLOtDen1vNEDIANccz/WwWj68b7pLFfgQDpVLQBZTeUyu+jmb6IDn+IvpW4RSoZbmNVqANTVnikmbctM2sqt7KGSLAXQWWFLbQC5NnZf6zKNUkSgxYJk69t2nFTzSupECOYA9hSEh/lZ9G8hokEH7vc2E8Dd6pYEj1UJis5hprUKKU72w8jVFHN/GtmZ5f6M8XjFAKq6itHEY3qex+uXUhulv3Tr0bFqB9zGuFio1yqYUsA3lS5RgiYRSoLreOwTyNlVSLz13NcxGEpl9XR+LQIr6KZw37wezyYpVzcgMraZaT9CEs65SyhLX05wDHsEVSh5X38vJ7E+HKdLVZk5M9OVlmnTxcz/tHrlMih0T8cGo/JqAaxbIQMNhaxtFSGfliCxlgHkkmBOK0pg4DTZquycEanVTC2J+udUav2nYO6qtOqbPEQ8P3Ji0JUHBXSAtwA+uSDTXXropqOLke5KxrrtBB409OBEbnWp5EoliYnZLhN1JKaPONQjR/DB+6V2Yn1AJQkluwA6B9UkCuYsyKwVLz6HzEqX2suwWMx5FeL3Mj72FAP3JLCeeiYJRpwU31rZHyyj3bwYeVX9cgWwcwrmSpm/Kr8br9w9XQB2SLL34Jl74EmYOkqDCTnYH35BHKwVuGDlkmAOYGeijkR3RcvoPitCvitmlsrCLJR/4ATxf/+TBAFydcTzL249KZconjy3P0c6jxbJ+VOl0nm6VNpO8E97mBJBwFwjH1O7KkXqGWevRpbw9h8vZgBhDiGKPKTbfBYlTj3cXY50eY7lh6dk6e9vYTvxelnwh9tkLi/P+8PtsunOp0iivSt5pEIPkqhdeu3dsugPN8uKv9wmy/50oyz7w3WyBhC3ldTrzmtvlT3X3iIptLyfJMGboz5CAGw+fsHc2wC63Ddl3Ac2qkqsHKW8XA7I9TJpFmbztQaWruGDj8XT6xVmukgM90DmxjPnfBcQTtVF5Wf4s0aNAiDRPbdmnVxas17Or6QMlrFv06AhUvL1IK7ux0mEgl8Pf7QOJNcY+6+t+Ok6MJwLBnTZezC5JlHFxxThdzNS1dKEmTZEMjWb0MTpNz+RMx8PkDzCDd6fF0orHUyXMDj/whOTINlc4sn3/Ny10jZuNnuuo/COfQGYe09KCReYYb0quZ8q3x1AMfN4ksIkK+mpCsDMuSkKdpEQ9QMEo+PnShRwVg3oiuP/qR49m3qYkZLxSj+Kez+SNKTVvL4EET4eIuX9hpP2G4dU+jOhiGXSuIC05AoYCQpHQ7PXkeqkaHY+PWZ4RPzIuz5YOh/ylBcp18WwtgUgaKAKJQv5NuPNL2FA+iN5DZBCEs9pyLq7YWR30reXCSNYOYDKH37WBIGONpJm1dQGWPHt5ZKaLlZWDkbP/g6VLDAtXuooFMi5KAb2fN0fyZ9VBwVyDDaHAXO+7ynwZu3B9T1+1uFcgIwZAYgdmawkqSLBWo2ZNk5XURw6P47MqmAuzhGjn6gaIJcEb3jmamDilI3T12vV9wagi/B+BXORBZd9ckmJFWaumv3Q4PwZNJ3jq6SGJLaMtwGKosspE1Zv3bpleOZWSgJAEiPRGkUuVDCnnjll5a4Cuhqd6qI3TmXWhr+TWVVuVRCWTK4C6q4COX1ZAZqCOX2bsnHtzHvp0ayLDzByV29rKQ+ug41r1AUIlV/37ZbmA0iwVJGE6ZMzr6CUFzBnXb0gCeaC9MlFeV8AD532zvl24mGDydPDycqEk0qT5LEDUAYrFyAU4UcWde/DbwegqyLJGj3J5BvsnE2ZN9g4nfIK4J0LUhwcJADhpTxY2TjzVma7tgAod7D6oOsPHE4CEV6+vyZn/fth+rbTor+UQXUFc5MnSzZseQGzXmVc2Zsns9s6YixeHObhCA7l4snJ+5iFEWqGtHuuoG8/OfjMS7JdC4SpdEpBpdhGT+eCP90gC6+9SVK69+ZvdbAYB4+VPMI/5aN/Fj/VPEF8aB4uXDwzOEnNXo+Zm0QuawZW/v5N/C9a6Hbz44OrARxVAdA8MCimZRvFhBfLQcJRgVyMAEM73qgEJ33tg4sjbwZgZUo4mefycerDUlYpAVuiJ9I6hs8TMHNtFuQ1gEctJ2Ef8poW3kY5gdfDXKkM60XSqgEANiOdqQG+EQCnsq0O3XsAWDqoHkVujVBUG4E9qlZ/FuGCRpg5Jwb+TGbLCpdsSpYM69saCTicLbIyqO6AmSlPAgU7YCnJ9uBJ001YBQRJ/xhAqKMEEMn3i8KGuZGWE/wM1Zzoi0hFFmIPsdOFpyBUy4hVatWuNB/eO/V+6c9m3neMEACJXwCG/t6aOFWDf42W1/J6ApZP2ToX1RhOjquBBwWyYSRABYX69b34xGz0w+ls2gVA1jkAU4j90+wp+CxnL0fiPk3ikuAE1RpleMIaCF4Iu6ttgOQm6j3qYR418ZoAREYAREHeH9bfCwAY5OcOAL6i1HpE8bt1GJywcn5+Vx2xx2eYa+Ii5JjkcEFbCWCv1vsZ8BzisVbmsxEJVsGyGL1yjnJivf/tu49JEd1wxTC3DoIhEVKrXthbLz9/BxUlDfjsbHQXGimrLuYi+vTYy/1+mpDWVHMVX9cHi1pIpYgFVk2BqXgi0mlx4fdLZ46MCyz+Ns67AlJbxu+kIREAnD5+yno2A+ya+H2bAXRnAf5t/A01AZgT3Nc1SOnVsJ9RnU9jASKOrK39fs3UwLQZVO5nPYTHRZm9ZuTpOhjNaua83HtJaW/iIo8t12rCD/GtVLbAytmRWMNIuF7qrkx45nLxi5/6AOIAj3vR90Px0v2I/5qKMvaWS5nqy6Ay6uTI7+XMBJKrgLQiej8LprAEgWxaQD2JgeduBXPlSZkVf5yCPBi8pASLj04TrZpk/acBiGSP3M+cKCgFDgLokv44wJwCuTAFwRHqSMLssKpfToGcBeBmwx9XOZBuOW4t1JGYWX+wUE1i+RRA9xG1CgQfylVe5dYBM6fhh0pAnAv/nMqsZS9i3O/+rNh7vyzuV1iAwDOXBHOY9+3dkEefAYw99Rws0wswbl1h5x4DsJFqJdFarDUkHArmyu7S1+9JgjwDYK8Cb52VsmArXjkLUqZ6567KrCqxVjLTZWYaqYx1h1IKcUsx2fu+Hy+N05ZLG7M27VyNdmw8KpcAcecPFUgrwK2Znb+Wk2XSlgaaP2mUxGH6dfbTl4S/KrqMzcjpPAkOZe6JHrJM+udOP0Qp7iMv4XPrLsdYSjgIK3fo/m6y/ob7AWnUkVx7n8z87U0y/b9vlM33PkcA4UspRm47SPnw4uvvJd16j6y64R5Zed0dspTR7BXX3CSbKEneDojbfs2Nsv1Pf5MDN9wmJwC0Z6ghyOS+OEPvXiaMZSH3QSl9e6WUCSv41VsLFS9mJGgb4NiFLFvx2JOSfz8fQ7WJEeauAjnW8kZf8QAgWpFbhQqJiyvoX6PktXbuPNY+JuKdRIqfTm/byvVIonukBUNoYMZ8Tvz0j61eJxdozNZ91Qu7SJkRkrAMZn7kUwIzzNZcmk+fGBJoOoBmN56w0yRVTXgJ66k6aOXJIYFpOkKLfJxupHOwX0KXlMCIxTBrWwCAZQDuEtitMkBPOZJ1sYZVXvtMTEibLgIRMb5WeBQnO6oXStjA9Y+eATu4CWC4Vy7xeMYn0Kzfbxhm8c8BWzp4T18X6dOsPqSN+DoF7/LzEHSxkY71I6+Hp2L8nYKH76cVsI7I5+yuelWOYg7MOJKwBvJUmGHuMGyGk1BM8VcsP3z4HV8XkNp3oOQQnjlDyvlQtz48vs/K1vufJ4ABK/nBAOQw5svoPAxSV+NC7irn76+Q389AHUkZcmz5K1xckFR0fIRE//mXEqBLLgh7GgTMRZBXg4Qg/IOZoIORS4I5br1XwFwNXoxq/HIxnhBquMLTfrkGWsLrlJWbOVWqAXJV1F/EAGQK5GoBbgrkIoAz9cppj1wtR3ThDB4PqkyQVzXwUAPIq1FJVatHeFstFR4N61eSTqWEmffXrqWqRHvo6J5Lgrl1eqxKyqx11Iwkq0k0vAAzl6COJK4HnXGN1IZocEFBnB5a9KtALdk1d0UqVfCmAO8qyFO2rYlEa9s+/k8P7IWhI8kKmEvA+Gm9iYK5egCRgjtl75LzXsilib2EGgg+KDNn4XCsX4LUupx0K481gC4AM+eFvXPyulPrSfDSuZkL08OlBwydAq4wqxB+AJ0jKZFS44HvLcBcl4e9VY/KrYdg5Q7hs4GV8wHq/NSVuDUAAZizbqfwdCvTXdtWipFUrQlWrpIQhJtpMTeyrgPAWAEQzp9HynTGDE7UXOUD4kpnAD5nMxU3jbTcyHGS/vkAyfpsoBgwVxdwe4qJrxO93pY8StBTmfrazHPgegrV98LMHaN/bjuF6jN+d40s43nyDF47w4DhUjBwJO30k6RiLOsck+bjn6OweNwCCk4XiA1gZ5+1ljJUGu5n8TPic9Ky2ygG+Aj9XXZO0EVzSInS35U3DVYCma0TECDFdmkhhOAm9RrDPxfCs2ak0qKC5GQIkNaAvNcEM6R1E8qi6EnZgawVAvSoVFixhQUB7BYeQFMYMBSBYVJAp6yZRxOcvL1ai2QBRiqD+kg0qhQaZ9UggYwXxRsXhZ3TNGoCJqiSQEYWzH0aE4HGtbvwz2VyQqdk1mAn1FAOE5WWlE9NyGoW9aIBBPR71QN2GvCWtRGM6CQheQ7PVxxfmdZiaKgjxK32nqVhlyiDeYwR2Gjk62lwwkN9hoPfxUNKVJOuFpgdDUxoSEK9XBH8fxV4udx872pl/xRgwVKG6TrzK9gA5DYi9fr4/QKweW18Tgy58iiBhC34HYsXridhWSDnYcdsbDkveuldmU+4q4gL4wiAuYwy2zRKcl26eqNBBwIWOl1WD2jzIV36YbuqYBarAXcxgGqCLdN4uR0Z1gFDaYWFpHONxzBKStjD/aXrEbWAYC/BFzN9g9W8HgTUl2qXHJ6544DJDHoC6/DVnS9kW1eDDwBnTSBr2W8N3rl6Vh60oNkFK+rn8+PK3AEUo0itFUt3yEEupPeiolTM5/xL1UkT3scmfoY6HstilkVs1JVcsHrkbAUAnL+fWtjMcBbATeV6wJkbUOfjiGnQhL+NBt6vaw5VsJF1eDQbuZ/PcuHQWUzSNil7I1EfxdsHGxcrMgCk+XlPE85B5q4iRRxJ0w47Lij4Hu1MfrXz9gQ7rT5S8kFS9NG9KYA5/h/W8789e7HY8D/7CEC4fpwu5d+PkXwY8AytJEEJKx5GTRbWJcOPSK340rVfLn/SOJZGRkgGRx4grmTGjzx+FA1fAXMlVJSU43VWMFeGvFqirN2VwIMBNk/B3NWU6z/IrCH65GL0ylXRIxecBGhTj9wP1HCorAojp4AuxK13tMqrn4tVgw6aXFUgRxWJEUZO57uspFjtBCCs1JBUvN9HKt6lwf+9PmJ5h1sAnIX1BxuHqVd3MbxArcaL+Nle6cV0FhIsnrlcetVUZjVh6FdTv/VxNiuZ4yq9+1GCEMivgDkFchqCUGZOE60GEq1FVJSoj64UKdbE6LSDbqVKilsV0OltUmYFyDlp5LfpeDzj5QXUhBQh+xkxpYdgSloAEedIbnVC+Z7dk8m4N+3fALjW00b+QEHr6RbpOIM/IxX/wRHi6vuLSMxxpboUnX8q0tuQGVLYh8TqI73l8B1dJQ0Qd4aZpqP3PCUpHIcAldvveIzqgK6y5a6nZcE1d8uyGx+SE8h+ZZ8MkSySmBs58c//812Aufs57pU1Nz0gayjxXXXtnbLhhrtl6w13yUb8L+t//1fZ9ucbJeVvMHS33isZGJwzKVDO4SgEyBnYcy0G5CmoM5EENpFw05d1HUPZThvSbDn3cwUVMHYWGaw9SPSSjLW/95E0/0j/2cpVcomjSctd8dUZ6ckJTPpZzq7eIJc272RVYb9copMnvoxeKgISZpi7BsoV5Tg9bcS3/fT65FOUnA3j6Ro8CZ/YemkGLFcgdRZT5huE4WqBXhdKI8/vOSX26cskFU/baYp0nVr7AqMWRcYsRQ4toe/Pg0QZRXaNElgIfsTHvP01wYgPJYvptUIAogeps/KL4RQQf4KHiFqcoT/JOfXU0X10aR2MAGDOQJdbEeEF26AJsMrEvfn4bL7OCRixjNc+xSAOS/fVeLEPnSGu0RTbcng4sfmZ7fLhJ3KMnM6+609iAdC5YP6ceOeMzHjlqsTKrmoWVTRZALms1/vLiec+IFH4imy9p5tsvAOG5HGKpXuTtn37K6Swz6Tsvf5i5fcwaU0JydVSZGQjrGO5Bj44KSuYcwLm/Mir4W+/I53L7z0YdpwjwOG7AuacgDkHh3sooJkJrxg1JDFaxFVmTTJzbPfVAeDiBB6ilAaHYeqCXNmF8cRdZeTCcykOVslUwRxSqh4qrUbx0NXjj2sG8GgNiXbKxbmtRwps2bxWmtgUVeAW52PqAUZN9LcpmKvR/rk1fA5grm7jumQlSSPg7O/BXC2grh6fXLOW/P7/gTlSqUioVTB32jOnoE7ZNfXHXQ076PvrSbY2sRzRzoKEHg3MeEXWAro56rbjqWPntWWPgj0tDmYxAmm0jgmvEMxcJcDTumYhYI5JNwIbLiROlVpD2i0HmHPwe9mRi538jgrkPEyG+XbBtMGaBQFxGobQIISHFQkFdG4qRxTEuQFzgSMaaODKHfCWDDvA0jm5dezm+UGDD0iteqjMakViNQHoyknRlnAfllCLUr6erVQKl4vwzOUx55WJnzX/52lSMXc+ixDaOzcDbxvTcczfZVFKmsdJIxtmLvWNj5juIsDFXFfpR9/I/se689xxL6z/g3KAeqHDFLAvJiE/gx7Lwz3pxKQuoQQwV0aNQuEQmIFhP0k5f88lI2dI0chZYp6yXBxzuC8YRXcvI9DBRZeTuhGVUcN4zdQrVwqYyZ+5JNnf5QfMNSjjAiNTg6TpZCGilpN2jJN6OSd9B4yS1nE0Aebq8DKpTNnMSVlBnAs2zgbzUoJkW0DqMH/ROnY78SbqkgHMVDNSmDJaCn5U7kx61ZTdUmACmFOQFwJgxZVVugLmGnk5QvmtnaF2AzNhGbNXSsFiADvm/BoNZsAShTH322DNHIQPlP2KA+LU09dq4HkeWU4BmiZo/TBSzVRtNMH8NZO8bAG0hvF1pU5fIgfYuc0m8RmgdFhrS+oAislePJVAtUQYz2CAQ7votNKkHlnXjMctlTkoA35hlW2bAFUtzIvFAZBhrcqANarn/tFghRbi1gEQS+nhW/j+1zKD54himNKLSJTC4V++XeYTrhpLc8MRZHM30rdXmTCOMJKm/pwOQJ1fp8d0ggyAHNOwh9alaPITdrLVEZRGqxcQSfggxwwYQkI+mgfruE+y8cS5Yd+U7XQymebAD5mAkTOt3S0npyyUrDmrJH/+Winmvo3xuMfxwGlfYDVhiFYAdiceQrH65TzeRg/MYgmJUgOyfJDH4LzJm/TelS7cIjk/r5R0nmuzSFXr8kYjXXRh5Fs74Ypygi5aT6N/Nw6AtxXQXQsoq84nrUsgRFOvytxWAdr0MVRGt1mBKo+pE3nbAyvqQSZtQUIVpFrtk1O/nUPDEgBnLWb2UgGjxcF1MHWuQ0jiB47w89KDh0euiuBF7Sl+L94WSmG3m7f7sIZ41kBmLOd/BBBnoZPOiRLlnqDnCLxs/F+e+aw/E3p0nQLmDIC5kglsqU6aJMWTf5RinpfzscBkctGdg4xaMh3LDgGH/5NZNc0KM6dyqxFfXZm+H3auCJ9cIWyehh+UlfunPXNVMHIK5CL0yAUIPrhh4Jyj8OxweAF16pULwdIFxgDy6Jdz4JOzw8pVAubM+OTKPsUTx6ETXo4vCUMgr5o/eItKkr7MWwHyAHNGgg8agChXIIdXztgDKZVqksqXmX/q2lVyHmCSCs9c2aOwSArmSLbaKMm1cHVpuAtz/z0AOgUpCuYUyCErKpBLsnNIrUZqScysIKhnzktS1Y0vTiVWZeWugjkHAM7MskExEmvBi29IyTv8HkgOEYana3nCqudJqG7rUXYfoY4P6z9wOUZaaPZsB5Flt3TmeqCyMcke5uppXzHbkZiDV+IPmbNdwuMWUasxWE49/qocup1dxLuflox7uspxakiOUEux845HZMPND8hR2v93PvCcLPjz3XIYOTaOYb8Vv0Ams1TL/vaoLL/hYVnN7aobH5Y1Nz8sa2/uImtvvF823fKgbL35PtkAiFuHbLL5zzfJLmTXlL/dCUN3n2QA3rIBuwWAt2KAb+FdD0rRnTCdMJp6v+jcmQZEXE88C7ClTJnJNAc+Gme3FwF09NZ1p3OP1GsVwO387LnyC165Rlg5yxAKhakyieGL+4Vo9kV8Ap3cyl6KWbkyySf4cHwAsrwGJkhmXeTJ3v/zIsn9fCj7pP2TfrJqknKNNM1HuU3Auv1CU7vQOfQLYK6RZJOZNvpDMJNb2VY9AegpfgfpkUDKycd6SQl1MQ0EFS7Qy3Z22CS66ygvHkx69l0YMNY6svEnGmHbSihzPk7h88leBAgAc61IQxeRf9qoJvDxRGEcMEGc1Iw0MSfTji+vGn+GecBYToRIv4DAQmbEzP1/BAgC5kYB5kbN4+NnE9hgtgvWrpikcumX9PON4P3Iq4VfjpYDvT6WAxRFpyL75rAQkdV3kBx9/iPZdFcPWXYNfsg/3C0bbnpMUvm9yqlPMcAI5uOrK2XdwsTPXE6fnAHwVka5sIUkrFmrUwiWuD/8THywpCH8ixH6xYKAOd93WB7+Dsx58cipxOoczH0/jMmm0VpHwtzeGGUmAX1jh0nkRzojMctGppDM1iMJ5n5EEkBu1eADh7JyYZVdCTrU07WWBHN0ykWVuWPdoQmA0QADV0sfWgPgrYXEZSNgp2bNMnrklkiNfg6BggbAUQJAUqXAbzWeSYBVYh3Fv5pihWVroBD4qsxaB0hr2LZNWin6bd65m1qSy4nWOt6W3FGlm04BnbJy6oU7dzAlCcwue+S0CBh5FqasBcatlXBCPdKofyWMKmCyaTdAD5areTdfH2au9cAeaQeANTPHFWX5wcHPqoDOSRjCgSzsZIrMAxvnZl/WzusmgFUFv7d1LYCGEIcLqTXA9wlpipVDgxAK6gKHkESRWl17FbghywLoFMz5DwLuAHOaXtVDQZx1x6okK6egLgnmdl/efzUTyihdu0Ryua9zKF0u43ua8BpWrFouxQvmSxZArmDGLLYgYYVnsRJBwryENGv+9yPlJB1WJ0iTZxIwyqAiSCtxCkiZl3KcZD1k0x0P4cm9UzbyvLCPAvZ1t9wp03//J9nGhVwOVUEGurCKCShlI7fmEgYq4SLFTHDIOnkJ/4+wloCGCAGjCP64Sjq6rMiqAYJKUfytARggJxKabSX+upUAWUpnAwCnMKydZfVOBtgJqyCTRWBwdNorBCPTgglda0HqkxUfPHdytFPfUUt60bblAMGPTQQ/NiKBb+X334HERjgBRqkFcNWKVKgMnCYVk7IhQDDBy1FYJvcRGDCSrlo+q6PyasSvutKN5sG64QPUGFZso19sc9I7V0ONiRcjvrJGHkCCJlWDnOD169UDFFVSbUbK9cJCZs9ZKbmsNHg4L8R5zmpiaaIDMBcHrJykP3Qt3X2HWElwbD4AMKHzDm+ZyoztbJyq70s72toIEChTGIe5CgKu8havT5byZlGdoX6wBmXJtOyXYIL+jpqe1d1YTVo2ULMRxt9n5P7Yy3PfLpQKXeK4QJ+b0Od2lvs4l++/iT7LQwRbykj2B3ksGvg9GwkqRJAsXQAwN3J3gKmrWvX1qT+OlLEPkNhodEkLYCsKAxnK5ufIswFoFPAYpIiL4BJSzCGCDlGSygqMvQDbetiyKn4PJwDex4RZgvuiniWQEHNqOsmW/fMSmG/+n/ExtpM0buJ7ardehLCFlgFnLmdhBOAvLEM4eRyyYX4TKUjpe9Ip4yVdzUW4rmSY+Ds6QaF7LgG3SjyBZrxuhm2wtlpvA8vmOZ0p5YCtWvyHv9j9yb8JBccaZumkl66G+9K4dY/kLF8vWdSHRI9xzqlgc1a9jARR9P7WvytlYXWntYULhlpkWhuJVQelwi4UJivEhZ8euzjhlRDnu9hB7VikpmTZCrEtXiEhQhC+WYTkYOTctBR4JxDew5OaS39qOnOLWd8MlEJsMaXjkUgnMds1npWHcTB3MHM64ZUHaFMwlzd5dFJmLdGSYK0juRqAwDNXQeDBSLecAjcFc3k8r58Z/b1kjxv2z9OsockwbzrbpbfIqRp2UDDnHPl18nCPoYiUEIT/CphTj5yCOZVXlZUr7YesymHlZStFwab3SUxyWCgJVjBX+S5FvK8ROHj5eTH0fA7JrKuYe74gdsqDLS/2kMLHH5es++8XA/UaFspwlZmreBxZEBO/GclUmTkjjJuyTCobqpyq1SRGOuZMrCWY7r9cS2KjGFfTrD7CDV5qSBTMKTNn47DoASNnfL63FHenkoSyTSe1Gn6M+jGuBmv5J4hz8q8hmZWg2bqGsEPNSShwwFxTnhvdPSAXC4JyNsMjzUcw0+6jj2Z7trRvTpeOVYelaSb+ka/GsqLQV47f/6ykwsClwcgdufMx2c+x6W/3yBrYtb1dnmUM+ylZ/rcHSVd+Lc0AuciYOYxl95WVNzwhW+96nuNZ2XjbU7L65kdkLeGI9bc+Qm/UYzB7DwHo7paN198mm2+4FdkVHx2Fw3u5PYzEegpQl3X3w5ILkMu8+V7JYs6nkL4p9Rvqfed87BkJPNNDgt26iwcwp/dXBWxdBVfvpudgR1/sTZKyn8RJzbXN5OQ+nakpNP8yvHJ1pFoFj8AFBp471m+DmeMJjn+SVHYjD1I2bENy7URSEJ6EaxdxEkNWraSfzYUsmYCVa8aXU8vVfgMTQeeZzrqwJxWZjkFurv4DyAWV9F6lAtD2PPWGHH9GO9c+kLxu/F0hT4bwo8Xw3kX78XNQq9DOvmTV58ORXykCphewDFBVSro071UCE6RTwzqThcetnmh5NSciD1d8RrZUvZysOgF3gtekcyX+JwzgmkJNx4dnYELMPQQv2LiFEhy/hJk6TmwD2dl7d4ik9uwnx/h5zsC6lfMYGwlNZLwzULayS3uAJGoBqxMVAyfB/I2UlGfel2XXPynTf3WDzPi3a2XNX7tQwMxWLX66IhjAfBK55ci7di2hZq+3FFms/KW+pLv5e+zzCTYE5pf6EVKhkiSMvBr+loso+uSSYA6JNTgMqZUjAIDzDmUbeRhe1lH46MaNToK5wGjePoqE6xgAHtUkUZ4YohRTRtn1U79cDFYuRoghrn45fHIx9czhiVMQ18hOaB1brAmqSBKANF15aFYAB9Bp5LaRsfp6bqsBbbq9GlqqnjmCEWsXIr0ulPiqRYA4Zr5g5WqpJqmlay7ZMUdFydU0qzJ0jXjgVGJtUVkVMNewnd44neSimiSOt06BXA2p1EZeVwB3NoVQCqCude9lj1w97Fs9kmQzoE0BXSPALgwQim1cTS+ddtNpX92O5Od0HNwvncdZiziyByACkFIwd4WZs/H72qlaUSDnhKGzAVgt/G4WgKoNGdkOmHNu1boSLtbw3SUTrbB8/gNIqymwR4A5B0EGBXN+kqzBowzVs/agYO4qoLPvWiOl6xfSbcUV/DbmzAB0FmTWMtK0ZTCDWhhs4HuWKpCEFSxfu0oMy1lnYNc2l9Jgw7wFUrGAZvmfZ0iebjyOGs+83DA5hifnFKEHw0BKhJm7O56sxPlEcgF2qd35u2ThRjda13Dhux4LynqWZRb+9TpZfQdMPkXgxXjnzrDUkvHlECnGa2piDcJHiMtHh6OVE7KT9HaUCgof7Ew5MpqJk6pWNFRR2VDD/7gfYFe5CjP4EljGVfzuXMRFAE9G/q8KF62XICDKTRCiEqBWy4m9ky60JFC6AlKUqTuPd60FoOPmedcEA2inbihMqlFDFPq5UeojVJps4ISt6UatAlHWRQFds1ZTIIVWaWACVqyaBKuW46pRPwhwceHZ8uPVqoNVU0BjApjWwBwldOwe9iis4IZuNmUADdhGKmHp4gDLOAxaFInYR6ijYskWpG7mxrBUWJduwxd4El8gthtAXenCDbITe85RFmr0529EltSvndDSYH4OK15gBT+deWY5T0BAVyX0Zzj10wLZTcek7oxq0ldrURTAKRPnJ0zhBZyGNB0Lc1aDNKuSZgDQo+sbJepfREFyw5rV83ueh21rp6bEBajOYd86F9m7HAAaA2Sd1zkxwgZFPLcWIVXaec7z6p4sieCQsoc6f0USuIoARCVAy8N0WaLIBbtViSSs02sAP3xtMdgzH+BNvXFVhB/s6/exY8sCClu2XuT0BkDjRTZWLYCwDf0GyzLCXwf4ezKTOlbGMgfwmkkdiAZO2g02lhfwDhKq0Nmzg9wXG+jotNIJGNpxEv8cF3MHMuR8TgUrLJpupSsQ2b2Afrg8lhm0a64Dz1wzDJsmWDUAcTl8ogXT+A3pjlNvY6uWH3MhUEH9VdYSprmYc4zCxJ2F9Qxr7QmrH/pxNXgfo7C7DfjiWgHyVdyXFeu2EcrQrsSd/P9j/9lzmNm6VAA8AR7kVc/mbWJcSLn4ImxAJFkj83n+oGrKT1LWC5YoG4Q3m/L8U1SHZQ8aJMWjYMB/REImmZ7HNmsGz9VZ4/DGAea0miQPxi37xxGSMxH/HGxbiSZXUVUM2GWKUVlUZlVmTgMQutuazYV6+shBkvUDQcvxw/8xzarVI15l35BYq6ZQNPoTPXOANxdAzj78S0zvXyU3WL0jYesoCXZQSWJFXq34Ao8P8mq5MnOfvCXGj/A1UUdieAuDPYcRf1wlDJ0TUFdBirXkJYAcXrni55BQKQ12sABh6v58EswVPPyIGJ+4HH4of+QJMZBmNeuYvO6ywjCVwTZVIBfq/mopV5tGAg9mfF+WBwBygDmVEjXNqj1zbnrkNABhvh/QSA2IVTvnqCgxwciVvQCYY7LK9D7zXmyWJkgWNtNA3sYfXhvSQBv/lPX8YVen8sDrH3WmmasVF1eRgLnCsHRmeqTtGEWLB8qlY2cem57seSK3di7hav37KVKo4+kELlKReI/f9Sgs3UOyB1Zt523c3vukbL3zcVn4pzvYTXxE8t/+RizfjJUDdNMtv45NxZu7UiD7suy85wXZdOuTXE3ztjuekM2EJLYDAHff87jsuPMB2Urv3BZmzbbdcLtsQT7Z8sfrZevvr5M9sHbHbyHtil/mNJLsaTx32dQTFFHrYoOxDD7bU2p6viYRmDgXcqtZwTHFzEbuZyMgLxePYtHLr4kDrT9M0WHNj6Q8R46BiR2B/2o2HrSNco44djtHIx07Zqa9jmPCPk3S1YMB9AJPnsI/fuua3YCp9VIHC1bLyeEcEzyX+Ic9u5rJpU2EHLgK60DO9vIxlmkwPoC6TmaDLJQzH6LnL5NpK+d7gBQ2UM0AtSK6APMJh+R3Y6mDVGvwY0z/lAubqfMoBvAV8Tnlr31BmGAIAY4Z0kBCLzqTdBH7glHAnJcG+BKKhC28r4mTxi88+V4EvEencpJFbs0F0GlfnHcYyc1JK2C0VsDYzpTCD0fK0Wc/hEntJTvufwnm70MYPFr0kWRPv/6FbHqst+yBGcz7jC69gZPp2Rsp+55+R5Ze97hM/7frZPq/XMNE2z1y7JGXk/2DaSyRpOGLNMDmOXnsHTB0xl59AdGsk7z2oQSZRAuRUgzxZKBgLsiVXYDD/y2eOYBcmKu8yKgR+AMvH6GRMOk8OYToLor9yBwfTwBhrtz8ADnfWEAflHyUZvEqDUEgpdbCwCWQUONLYd3wwSXTq7wcp15EWbkGWKJGAEbzRqRUwI2ycq2kU9u2rQPMIZsin9asWiphQFxgEVL4coAfYCROmEArSuLK5OE3a94CEOOox8OmRcHKzCmYUyDXjETarL43gFrTdg5k1uSmKixdC2CtARk1AdhLKOjTjjmtHuFoRmpVybWBQmGVUusAc8rCtQDamkieJrbC/gHqOg9TcaPHof2XGT1uz9IX18KeqjJzdpVZ+XkVyJkBopUAOI/WlnA4+b2dsI6erSRfCT24t6znwBcHyxeGjUsyclfYOS+ybdI3x9f0MtUVOgrYA9ApmPOxxern1svtVTBXvIbVBRg6r5YIA/AqNiO1cX8bAMBG7mcr31OPAjZt8xbAwlEcXILNoXzRYikD0OXwv5iNbzV/9I+SRfXPCYBcNrVANnqtSr8ekew3PAE7p6npdFZI9j/UTXYzabiN58X1PF/sQL1Yc/OtsoQS8pO936Qw+ys5SvF35hdD+D+eITYUAsdETlL4QI0sk9j4/wkhUTqR0Mx4WR006SuYCwDOIsiPEWoxlKULEzIIIeVV8b9fDVhw8f5KgEyC51I3H2dGWouTPm3nBFuHkV9lw3pAUw0yZztM1kXM9XFAgoO9zgAsfS0XeX5l62FmdLapFfZOgY6V2gwt123AmN6O506lyGpl+ACH9bo3irSqrJwfaVf3RX2wgQrYOgAGVdRluEheJmCZdDEiDjvXwdxWhxb7clLXcl07Xz+Cx01H6mthonR31osVJBu26Njwn9nj5GKBRO95zg0XKMZtA9TZ8RGWw/rVANQ6mBULIA1aATslVCwd4mI2c8Zyqed7dsKiVWHqL2FTVsFfCh7fLGRqLUNugq1sI6Cg/Xoa/tCjWmszAKoa9tDAQ+WGfZKBrHly/GwpxX9sWYHszX6qn7DDRdikdnxgrrX0AGrCeDlMKSGyOsBelJ+3mOfYNMB5Go9nPgsI5SpzAt5q6NcLKwMJS+eHAYxS71KVa8OniPx9WufKWFQodCTBnDtZzkxXH8DYAIO6ixqoQ4RnHDzPt+uMGh63NKwnC1A4NmMZ2opl5iC1SwrGzsxdKUd+JjkOE9oIY3m+wsXhhP3Ll3T8f0f5vTJ4vs5UbyaevA6AoSaR3RQg6y6vA4LgMHNZ6jNsocKmRdk10qsqr5YqewYIN+88yGOfwV6uytvIp7qygbeykkqZXMBc8Ur6JOmnCyOvuvEv6jKJ/k0mZ8GYBNP6kmb+NgN8LwPp1IL5K8SA79vBfVoNI1hLEjuOVJvga0QpJrehWlUuWEr4YTnl6vp/M5PFrPlMRHLxRS2Jhh+O0x6Rh5JSNu4HJFP8ckkw94Ok4W9OYztby4JL6fMsJqGazR7rmXEUg8O2Zf/A+zgKfoB5I8xWoCGJK71yueOGSybBCQVyOXzsPwVzvtEDkFC/Zcfxe+Sn4VIzeSTt8YQgRnxDf5dWkHwuDp3sGszxPeWTA5nxIqVqpH6kjLBDKYCtFH+cgaJg7ZUre7OXGN5AVn29p1goDra+hU/uNYbse9Ip1wOmrTteuN4v4pcDzD1P1xxGfHPX58X5gvramNfCy6XLD8W6AgFoK+JWC4SLSW2WUMFRiFeuCJm1FHbOrGXBSIgmDjX6V9Kz5KQ00wp4KaPSxEiy1YyHxEya1Yj8UIRnLrcnoPNjwCm0aDNdMhe4WrlE381FDKDn8jHnZnJFkmEkHcMTAc3WtQUOWsI9Sam1Pd3GlRkm3pQSadmZBShJp1IjVS5QsBnEQF/E6kA6J/lT93WTQzc/KAdvul+O05OXTpFxDjLvnnsfl9n/fa0s/PMdsD1vSw4+qs1dXgDg3ctANssQXV6UPfe9IFtvf1K23P6E7CQ8sfu+Z2QXLN9OwOEugNluvDC7b31Atl8PS/eHm2TD/9wgm34LoPvdjbL/2rvkGLLsiRvukxPX3SVpN94nBXfBWlJXUMNWa+s7H0ntq2+KEwbU+OCDUv4QXjr8iobHnpAMOvuydE6tz7vi+4rKktGAAKoQAsyR1Ez4SdrnLZJOuucuruLkTBzbAMhL/eRrMQzDbA99fh6jaidX7m34Qhp5QmmAGWtGNunEb3MW70Mb3o92npgukHz7hcb4Bp4MI3zMOcpAL+1ACsDbVvDOYLF8xAXFt/TUwYLZXvlM8lnUyLrvecm87znJf5Q5Np1de55i6q4UFD/5mhTCzplgOcPfTZbWGSoPr+Wfi5MRTxJ1gLcooNI4gq294VOpH1kHkOMkTzjCQyI1F1YtFz+dadAU5Ekmqsat5P9gJazcdAqQv5adD77GY/ASA+a95MiT70ruayRV34bV6P2l7Hj4Vdn8cG+a+Puxz8oVEwBv/T3Pyezf3yEzf/UXmfurv8rqP94pB+7qKice7CHHH+R3eLKXGAlxOPv0EydeJ+srbwNKSX7T3+dl2zZIN1GIpGL4s68l9EV/CVBREhgAqLsis2pJcNUYGDcAXGQs83vQ9lV0FymYi3PlFuOfPDx2sFRxtZf4eSxJ5HEEV5jrmzFBqmfzeM6nOy5ZQwKIY2c1rilU+uNqARYxxt6rly+EgVsp7cxftQKQWgA0zRxaN1JLsKGalGpoCV7ChXMluHg+81yLJcKWaGgxNSW8rxkmqwM/WyvAqpGv0cDn1jPVVc90VyPhhIZtHHjcmgBlyQN2rlGBGhurTbBwjftZe8DnVq17qhw1lP7GSabWwsjp2+sJPNTry3yP+j0AOTxzTYQhmnl7K5977nCKnD96kOMQYO4AF2nIrIC7JkBYlAUIOxuzFupU7PzOdrx+tiudcw6VXakucW1eAZCDhdoOiwfAcyDBenURgs8PEX6IsAARRrYN0DGnAQhdc/CmaNBBe+aoI6GKRHvlfIQg/FpRAngzbyP0QPBBJderMqwyegoEzRQY2whm2FmisNJ3Z0C6ziMpbOB+NeKfK6N3rmT+POoLpksOvptsLRH+drCcAPBnAeaKBnACwCenMmsa4Cz3XZg5mN69j3ZLHru5UNtFsv0AdUU7HnpcllLttOOxZ+XMmx/hn+srmfg3HRRtOzgZV4yeJcbxc8QEY2KfDYtIirtyAeBzCd16XIgFONn6kd58gJwavK6tSIdt7KjGOSlGdPKJbi43wKgK9qNV57Lws1nw0gZhNWoYK48RkIoDPGL438L4n1pg1QTGrh2vmRdw6AMURjjp22H9CphdcjCvVAVzYuNEXsGwuQNGRcHPWTxtce1440SsJbOabNVdUV1wCAPOYnxdP6AsSI1JHTUlCgoinOwbqd84B6C4QKBBgw2tyIvKxoX082ABQ1qWy++iFShtgEMnc1inpy6SvcN/klQCUBFG4jvPIOMBzoTE5zkAUBTAGENSbc2ACWMNwUTdRurEBbKDJZpDKBMhbDsX+JxGpEMnbFb+wnVJ6VAZJwWPui7RCWPVpv10BB1iSMYtSJOXyivlEm9PAEzzYNu2kew/xM/hASzWAn49AOaKZSS8AYQJXaMAWDcx1RUDVJtgTCt4PnZBUpgBd8eRYncRSMsBWHkBSVrCrLJyDO+cpmwTAOME92ucWpE4YKqKehfdWrVSReIh+BBhrqudZY3zrDi4Yfj2YnU5RHBGJ9zO8/YIH3OIC4LNhNHsSNKFgLQtg36QTFK2Zfgf7ZwXKrbydtK/WsYc5Xtq8lSZ1Qa8dS5k4FJCMrq9mgBcKktaCBNXvHGXHETG3PkT+88A+ot2X7Ic2MHfUhX+Nl2H8FPGHOJQybS9tJLARnry8VbG18KFxGnqQjIgGiq3AWKR1KOEH5qRtav523EB1OoJSVzUfkNYTt+OFDEsXkOSfJGU0gca5OKlnnNTrYZJ+JnalcXj850kaYtnUnE0Y4FYYOTsHE5CEJYxqDNcaKWiVCmYKxw6RCwTmeKaOI5U6gQppPczm6aBHI5CJNZS/HAlKCcF40dQKAyYQ1XJGaMgbgQHvagAukI+tgjWrvDH4UyCDeXjIBNg5AomXD7+MQAxeiCFpgMlwuZqbNxgqR5PgnUMvVXDSa8C3GwUATsGsfLwHUDuWzZY+/cT8xeAuU+ojEBOLXkb/9lbysi9hn/pVTG+CQv36gvULbDt+QrpSV42vQJI6NmVignM99zamPSqfKknydIXpBxvnPXpHuIDZLmQQU08CZXikcu55S7JwRdXwrJBIZJqAf64IrrUCgg85PM+DUGY8dHZYJis2jH3KOsPTz6PJwzPHCmuyscJQdC7ZEZyLWWTtYTFhwKKgvPxJtmQ6zQ92UniSgByQgO1lNHNU0K/Tq6dJwiuVLI5AHNxvAQNuSR10ukYOk7Hz0E8DXtp/d7CJMh6hr03AWAW0Pr+DU+23T+UU11ekmP45lKuv18OEmDI5ecoe/E1SolZfmA3dgmJ1CXX3i4HWTTIYft1PyXDmzDK7yDZuo8E7F48dTsoGN4DiDv8yItyFKZvP+ziHpi5vfgH9975sOzHg7f3pi6y7S93wczdLpv/9xbZ+LubZAu1J7uuuUMOkYg99rf75BRHBuygifsh0fdD6cSL1fTOB6Ran6NsmF6/LoRJHuwi+QC7fJLERipMnO99ApAYJDXfwuwMGErPGUCfBvp6PDvtpOp+WcFaAlcmldQkFPPH65w4TWq4kqkhSVVPLL6Tq9xzPLGfxVvThlm6Hpo9yoZdkIH7EKbpONT7ed73C8DvIk8uv3A19QtPCC2YYaMj6Z8bNkti+N7CFPI6Xv8SsN+H7sFXpfThV+jWe1lyWdjIAhjlPf6yGAB1JuRL3xcjCG8skEt45Rpm44EiROGZxEA8aakW5Bu/SkecsBJIvecZeq5buFUMg6dxFTWU8XI8eD+wajCBiaAfGGIfvZy/D66sX/sOA3lf2fPAK9z3lD7f21tOP/ORFL72Lduvg+TY00x1PfQaax7sseLxO/DUa7KA3sAp//lXmfdf18qy/7lRNl17r6Tc+aSc4DE9xZHLtFw5SWor8molnX02GvxtgGzra3hO6fFzMdPkZvrMj28uCei+vMzQ+aHsvRyaZFWZVVm58BiqSABzsfGUA3Mb55+8ehzsOv/DcS7I6qaPY/1hnFRzRNldjbK/Wj1nssS1O45eOJVXawE3TZtW4G1bLlFG36OwbnFWCOrxbtVpGpVbLQFOFgEjnaofLgx4U2ZOjxAMUnCxMnWwc4CPhs3rpJ3AQBtdbc0K6EiFKqCrBQwmmToFdwC6pl3bk5JpEyCscS/BB456Qgv1CuYAZ1E+JgQAjAHmEoC2Ok2tAsyaDu6TBupGaq8AuyYSrc1UlLSm7Jf2Q8rEpcjZw3Q/cmjatXkvkmsKqVYCDCHkVCtpXCssohvg5tvG+Dbgzb2JK2xed2/msd+OoX8HYI7DDtCy8H47H6dgy0nfnE89c7oGQWmwC5nVA5DzHQbsaAhCK0gO4MvjcB2i5oTyYAV1GoRQ/5xKrwrmlL1z7tFFCFKuSL+aaK0kfGGluNiITF1IBUwJ3kPz2hV04iGxzp8jxXMYP/95qqSNGi1Hv/lWjtNFmMkFVzazQWfoc0zH/5v17heSg48ulf3mw8++LIee4XmD8MOBp56VI8z5HUWVWElgahnhiGPdX8ff2UdSX/2Yjkb6FgF0Wojt+HmxeDiRuQg2lKnEiEUhWwNEMOzu1Xs5wR0SPyx6EDm0Bh9ZDZKkArAoe5h+wJcT+0UUj1EDycxqjOUepCkvG7peUoCBFAqFDx3jpMp8FyfFDuo5LpI81AklPblGORGHdaqKEXMzAatKSmFtBKrMMFBWvq6CAq0n0ZSpzmGpVKbymk5saZ1JDSCuDoBSw8fo5JMWBEdIUSpgawBctvC+DgVPHHWc8GMwOVWcxCOAqDokV/3a+jX15QZedgEecwFMx/AApxLS8iN3tsLANeGbOwsgPEcfmwYfagG0Z/HG1Wv3Gs81ZwBzh1ACUqlECm8+IhfPGCEB8M3BCOquqBb+VvFzJWCPlEVSP6H6y6oAoOrxq+HnaYF1jPKxdgBFxYotzEnRd4h02QDL2AGI1rUNP3JqELDhQUYOAYg6AIEJPtfDfeYB/NaQqg3zPHuGgF8KQZdKWgPaYeEakRWrr/T3aYVHmBRvCBDZDIvZBCumpb/HSQAfBtQbVrG+wqqGlPvkfEElYP2YFHMB7uX7tpIgbsdr18j94eRnMXIBr2/T+6cYReQQLGQ6Pj6vJltJIpsJujjwq1UwUG+gwkpB3VmjPRmGqdWqFvxuKjkr4DPvPSJnVm+WfTMXSCp7qMmPNTuTnXzKyl1OosJemiulGbbugtMvHaRdNTSi4RX1LUbxG5YDCrWqJcDFQz2gr44uv3gq4Re8cWZsQ9V48BoJ2lRzAeIB8JUt28DFExdY3N9RKngaYVtbCM60AjTP87XbCO2EuX+Ni2ESsRmFCEEEF6xgHWga3Y2kUwcCyvCQH/sES833FNJT9J4/aihp1MulwBpyKIRpK9XdVfXBwbwpaMtDPi2eQIp1MuBv8ngxMMNYBJBTqbWYC/NCMFneD4OTRyEgrnCCAr1h/xzMBUfBzo3ixMG6Q2gUXp3RnDyGfpMEcpb+nyRBnAI6fbniiw+k4lPKXPHDXQZzTBVdAXNlOuH1+otSCJDL6/6kFHR/Ck/Ts6wOAB5eYg/1CpizsP5gYZPVRA1JOZ4tI4DH9yIzU8/1lgpYtZK7Hpbsm++UXO2Se4haElijEgBdCXJBEcW5BQrmSLWa6FKzqsTKYb3imfMAXLw8kTlpQXex9GCnHNhMia+RDdZi/CRFSFpuUpWty6jAUDMmMWkBtEkxxYclPjlX5OUK0EHkndkVZek4ajNMxK/pEjrElR5ArmY7V5jrjsJM8IAz6hzHb1LxyQg59dSbcujOZ+XgzWwkUkFy5BYYxWd6irFnH8mAHduCl23ldbfLBgBZ6kvMN737NZUkb1AfAFjrApCDpdtz/3Owcc9KyoMvyMmnXsFz9aocpSPvAEGKvdwvu27rIntvA9Dd/ojs43YngG0TAG7N/94kK//7Bln5678iu94kR2AF0wB9acjU+cz7BGDkWlkWaPiA7r8Xeoj5kYdgPQHG990L2H1KfG+9LU1MBzV8h5z3OQPuXOkX8XNnPd8LAAP4IKETYqs1MYkOMoCdA9bOOV57y5ZIZM4SsUM3B2cvlfPIK8ITgnCVeI4r0FpAXoS3e3TuZNgE5M7JGPHxaK1g65V/cEE+Efw2l5Bb2+i6akbuqSU9mvh2ooRgvCzPc9HwKMEVWLB8Kl/yHuspeYCiip4wiO99I3FSsu1MEgmSgnBlXAcrZ/iGf4hBkwinbJCLnIDi6s3D3J3g9c41MAvcZn81Tg6RQC4eMBlv2Tqp/hmv01iM78MXwkbPokpkjBwDvO26rzd+RSoeOA4+/KakP/+pFPQawOPykaQ81Ie04FtyhG3Vzfc8K3N+f7vMZNFj1Z9ukw10Bu665RE5ymN5CpCe+tALkvloDyl4mtAPJ1YL25o2Wvyt7Gqa/+6wAO5cMKhBrvAihE80COFnn9UzgGASM16Ob/onq0n8XPmFYOqiMHXK1sV4Uqjhnz6hrNxPo+iZg5ljY7WGHqMq0lJRWLrorEksP7AzTCFwWFk6/HFNbJI2sN6gfrfY8sVShdQXVvYNsBbh5QRhhgb8YwrslH1TMKfsnL5PDwVzelTBKtWyzdpMaKAFINcK+GlCrqwD4NVoVYlOfBGgqN3KEgTMWguArAmw1cBtgwK5ZPIUUAdwU2auSguGAXzK1jVxtKTgm8MDdxXMNfBxCuT0SAI5AFybsnEAu+TB12rcDWjUxOsefF1IxyYArHk5/hZAWgRWLQho03kvBXQK7BTIBQBYfg43IMvK20ywdmUwl0b8gjYWLrRvzodnTkMQwSvy6uVEK7LqPgzb+5AlUwBvbLN6Yem0NFhZOfXL6WGjZ64C4GjegpEaoGiDMayEDbTwGCRXIFYQpuKxMJEcLuYxyJ7xs+ROm0pT/BTJoET4NFutmbDlmmrNp54kC5UhM7kH/LXkvk/dDlUlp17uI8fxBqd05TmFi+WDz3THJtBb1t3RhcT8rbB0zwL4XpOjBIyKqfOpIFRk+2EWXXPcDzA4KrMWsgxxaugUOQwwyWINxYHfNUg3mI8jAEMT4gTup/4jyEWZsnNRAlBeJK8gI+RxOtNq0zNh5zDh74ZF2rgFNmob5nKqXfbjQ+Kkeh5G6Jz2zmFcr4b1UN9SK2nEGP449THpAHoEH1lCT7a8LchFXz1AS+VHZXASeL8iACALqwU+AFIL9SCdsDONsD1+fh71eulwvJrwWwFLzRoswGPVRNFwjBN9EGuNAqg4smMrsuN5mDAFfQrmkhuuAC2VbG062I6sGeLr1RO0qCPVmgDA1cMoaoK1BeDQQfdbDTKvGQk0B6n6JMngMxP4vwDMtSHNNrKeoKybgscE4LIWllCXMXTNQUMgzRp2YAarDMBlg8Wq4vd2EBgwETSpoebkPIXHF6j4OI/XrIOfoYNuvUYStjW6coGkqrJ1LV+7RmVipNommMgmvl4thb2VC9Yj08+VQh5TOwyYm0CBG5ZKe/aa6GDz09cXQ/ZshJWr5mvaeFxP8LGnSQFb8C828/ZLTG41Uini4zk9iITdid9RzD7pgJ08yyGUDF+g8qUe76IL6d0OEDoNCNbqklL9HdQjaXHLOQCZj8BJmQJ1CpUDPO5azKxLGDYt5+VWP04Tvrp44YbJ1dqREH8DWmfTwecnkFltNCcEc/AvWhwSoGRZi54V7KmfMs7j1sT9eQ62s0VLhAH8tRQw1+vqCF/Li1xq3MLfMssP+rYIPYNBvrcbMGcG+Fk5KlGRPDwWCdjJc2CEs9yv9dS8xPmZq2CKPYDEoPb5bdxJeBI2Him5ZOhYKYDcyP6Gne5PUGtQU8rwzGVT5l5AeEEDDiUK6K4sOhQD6nKRVHNh5IpoIDDC3lVMZeEBIFeIr05BngK6ImTYq2Aud8z3ko8ke/X4B2ZOgZyPlKoHP5ybZQfPkK+YBWLGa/DXSTCnhwtWTsGcAjkD1SOlFAOX6fEe5u6+MHNvwjy9CXvCbFfJaz0kv+czyIqPS97zrBS8hHcNMKdHBYDOxPtMpFmNzz3LPiqsFf6tEhJXjm7MbXWFraOOpILy3xKkVcN9FAFTJGxCIjDijTPyeim+sWIAnXbNVQDmFNBVEIwwYv63wHw5CEG4AU4OCod9FANHKZ2toZm/mhO/i1mlcozCTpi5BmLVgpfhAr6GVuLYnfgFfkFO/cUQpDnajzm1ksJGrgLPUFiZBhULmKtTMLeHjrkrYC5Cz1ztEvqnJhHTB3gce+J1OXD7M0isj8khQg6n735CChlaL+j6khyiwHPdtZQB//lm9hIfknQqKXLpUdv6wLOyio/dSmXJTupMdnPsAwAchH06Qa3KSabBjgICDj6Apw6pdfdtD8qeWx9KArp9dz4qOwGMG2Hi1v2FXrr/vZEpsD/IcvZddyKznoLhTMd3mIYcbXyuuwT79JUq1h+81MGYHn5YSu6ns49b10u9pLX/QJGJU+XiWE74MHNG5JoTAMg9GKmPPPy05DEhVvEx5v2BLD8MxbOFj6eJzdYLPEm3cPXknTib2g58afgqLmFgVoD2CwxdJ09OHcx2hfE+lGLYLmANohDjtW3kZLZB18ov+BgEmeW8pqBI0tUwaF8/eqZ0MrHVosGFN76SwscAtXd1kww623KRKssoEXbhD4pD7Z8dO0suTl0il2DkzuK9CHFSyqUQOA/5NMbM2nkFb+xO2tlr9VPu3LxoO8BmtZzpN0oOvPqlFMLMVf0MezSHK84JnGCHIsMNRnb6bKKcePYT2QUjtxtm7kAX2IzH3wGwvy+Z3frJiUffYdnjFdl/f28+poesJom86A93kmS9S3bcymODvH2UrsM0SoPTkYczeAyzYVkL+VtQMGd+6Q2pvMLMmfAxleFn1ENfdrz1gfg/QnL9ggssHhcffXOur76mggVvIIf9a4JJLED4mfKKUCYcHQ1LB1Wf4EqviSeMeo5qrgZruI3TY1RNN1GEq8EwL0dJs4bmTqEsljAE3rk63VvFK6ZVI8q8VQHo/AvYGp4zIymnKoDTUEN8zQouXjT8AMPKoS9XrVgKoENq5ahezccB5upg4ZSNU5n1qtSqgE6l1lqOOsBeI+xdsugXsFWH9y0BA1dHf1zTPpVbdydfj+v0FyBP39asB6Ct5QDMHCCulo+tJ9l6+eORUgF5rbyvCYavmaNF2To+TkFjM0xfPb63AL9nBYEP01JAC+AthMypQE6TrTZ8dNpBp3KrZxtBAPXCIaM6kUAr+RgzQMuMf1DBnAPZVcMPSTB3mFDEIeRVwJyPWzeMnDOFUMRBLgwAc25YOevOVWLcDCDcwNbvhoVStHouPWU/S/rcnzBnUyRKR185XkUDzGj+4rkwHwzfI3WXc3/m8BikTZkoGYxzZ+O9ycBEfWYUO8hjaYHXMER/5H38b5kK5D5m2BvPZfY7LJG8+YGc6kUQAi/sThSLnY8+I3uwoGzn+XH5jTxX3PEoykBvOUFPWSGVP8UUWhsG0zDPKomFzjILTJSNEEQFRa5ldM7ZeI7zs10cZA0isBnPHMP1WhQc1i1WwgZxAEc9J80EBv46TsCttOp3FOBpg52zUiieu4SE7iq+zlZCIiQD69MAbxS9dnASboFtifC5UapHYrBEQczqjdRMtJIwPMdJ/aLObAHu6jlJtwPYdGe1QXdZAVIqcxo48VrxZ8WpvFBQ1IREqj1zCizaYIpa8ebV6VYoICcMQ6TgSGXh8B5667jo1LWKJj5Wv7YCrTpYuXYWJ5oBOirr1vL9qvGM1fE944AeTcuGAE/VuiIBUKxH0tPVCQ1AuJFSDepTGz9PMiZQb8Tr9XjNYpqwBYwGMPFXwz7FAZa1yaF3et9g0xRQ2ql+OTJxDtIgKsZBPIjcJxHYuXYKfc8B5M7y+3ZytAMktQamlULfFn63Ft6nPkQ7jFHFWmoz6OsLILFaOb8pkAtTJWLh5a1fDpOV1NccB3hUYuyvwpun7KQC5AsllQRVGK6ngqRSAyNIzD5AYtUJ/RiAMyCynvuyjvs3xs+qu7jKSsaVldQS5nK8cKWOZGGwARCUR2+oBV+ymZ+jkiWIGlhIZeFaqJrRPjgFZ25YMd2nDQDutCImn8CBBbCkXX9hZFjd8NXkqjJvtdxq52A9dSLqmVNWrsXqlLMOL0sZ+BtJt2p/ofop9XcKcb/FAYrK+IYgC6oBhvV00jXQHRdFpvUh/bfT73eeTr8q5H8/bLEmWF347JywmhZCJZUktWPbUmD2T3MxeVKcyNeWZVzM4aXzrdkmodVbufBdT63TSvGrr28U/6OEBU8zw3j6c0J1bGabxrPUwOKD7qgWc3GtFSPKzOXzeo7KpoC5QoCcbrFWEFRTIHdZYkVG5e0lGoRgtqsIJq4AEJc3lm5JGLmrxz+CObxxXoCc60rliM5z+YZyslBZdQAt9INopB8CIwCYK8cnV0iHXDE+ubIP8cuRVDW8BTMHkDP0+Tsw91I3EokAGZi5cgCc5ZXnkZOY8+pFqvRlQg70zJU+g/G+a7ckmNNKjXL64UwqjT5KdQZlwZWP8H52V60K5rpQTQKQq1BARw1JKf459cypV856H8wcQM5EatOG6dcNiHPgC7E8iOwKCxLDNN+Kab7tK9J+eEQM1EAY6S2LTF6AIZ8CQNJBbti1ml3pcjbdhB8iBK0c4WrOyZUXsyuZ+OTSGC+mMLiRwuDavRQa7mKWZRP9QTBztUtJYSmY+5BU2ZNvyKG7npMTyKan7nhSThN4OHX343Li7sdkN/LGxuvvkJV/vRUz8r1yknqUTLY413HSX0KZ8HbA3G7KhXfd8zRgjqtpJr4OE9w4zJJF8iBUcZBOof18PQUKu+6AlYN523zLA7L+xnvZYryfQuLbZT5TYPN+/UdZ8b/Xye6b75EjVJac5H7Loval8Kmn2cN9ljoYvIuAuNKHWInAL+d5sZc0f95fZNQEEZYdmpFYvW/Rv0Y3XzbMYgmj3nbAhW+ApiphgzTxOoeE6/pNItvYV4USj4znxEQRrmUQdS8sM5zlikyQUYUn0F8Aa34SV5kffCHHX3lXDr/0JmwCFw9jp+KrW0+oYiss0iIxYZ4tIb3qxXPSOma2tAylB+39QQCfD2G0XpdcghAqlRsB6JVE8qNUK7Ritm38YTp7sD+LZ9CPdCDyDwGYK8Vz1zBjPQXIeJ0AcUWfQW9/TT0HLztGzpZT73wv+3p9IQVfjqe+Y7XUz2eeaBKsxFB65YawW/n1FEl98XNk1ldhSd8AVLO9+ti7cqjLG0kgl3Jnb9l87dP44h6S5b+/T5b8/m5Z+Zf7ZQd+x+Msf5wGuJ3h583r9prkwAyfeexFghwv4/djr7jn6/wvcJ++SqH2a1T5AOBKeuA3fVGn7voyXfaB+JBaA0itfsIQ3i9Jln+Of5XDBpir/BL/KiydX8uECUZUcQVYhbG2jiRUK6nVJmZfanjiiFNFUovRtoay4CgejTBvjxGEqNJi4EUzCDEA1qjjiFM/Ug9rVg8Qq6YaQ9Oq/oVzkiycAjxl5f5eYr3sl1uS/Fg9alYj1QL49GsooIsTmEiQLq2jr00BnbJ0ytY1AOTqYesaeb0REFcP2Irz9ho63eJUjjTC1ClblyDkoEej+uJ4Xd9+9eU6gFmCLrlaPrdx3+X3KWBr4GPrAYGNePFalLVTsKhfk9vanYAtwg5mFi0qqF5x4pVTdk7TrRZWIcoWTZeShUzQsQ5RmQR0a/DQsNVKyCF0YCssDsXApFq13NdFya+LEmLtmvPoNitdc17mvELHuGA5SZ3BMf6OKAy+LLFiWN9BSfCmJUkwdznZSqBh8Qw5iY/xzPypUkxRcxGgOhOQnc7kWiH+QzNsaDlhk9x51FjMmIqPh4P2+DPUG2SPoxl+0hT6q36U9C+/lRPvfSZpMHJZ+Fd1FUIBXT5brZksQxzmomEP1pMdD9NvyUXdHp4X16MKLCVdfwjbido88uk8zPzkW8n6ehjpO0zZeKzMlAGHkdhqCSrVbAW0bTpChxk7oEit3rX7AXawR5z4qzHHVyHx1fA/Xq/FwDBKLfiQOgBqnRSuKgOnrFz6XJYKliNNbdtNJQX+JdKIVcfTAHQwKCRTFcDZkda8sCR+Xo5QCBtnBeGczjRxcnfRGVaFr60WiTECq6Y7rQrAagBiygJ5uXjUrrMQklgMKbIBANWZgxSKbNhAT1oM0Oah786hIY5tOjt2MLk3WwWgq2IoXgMbMVg4rSxR9qwO6dcP8HIjv8UAIk2ELFoITWhfnK4+ePhddYu1DTZP368sXQdSawPMlmfzIVYZ1kg+nl0v91EtTJ6yRWFkugBgNQrjqJNTTSxMtKhvT5lCZNcKio23USa+4dtRTF1hM7gC6FoBl8om1uKxqwNE1sC4xbkPzmEP6oAVrAPIxZD/ymGJ0mct4fsupeqCYAF1TmU/Y33gd2zm41Mnz5VN342WdGRBL2XNysjp73q+mFQxP78NAFcOAxnk6yuL2Fmsu7esP/AcXsF9p5ut6kd0Iqnb8OjpyoObl2uUJYVpDACStQLFsjWFvkD+7gHYTlLOClZ9AFn1wGUSnrPCCipgCyJ7mmFxtTjao3NnADKtHLHQH5e/HSDIlJlOnPmY2ErQLaflyrqWEaQTrqYENhQg1273AO6Myc1fvU+DADgncr+FhLIDxlbZTefuFBjaMyhu+OLLLSyIsDF7AotUNp5PSoPjGdS4HD9F0TF/E/TI2XfshcHEI8vn1yK11/P7V/P7G+etIAgDEEZpCnNui7N0VE15voe3OQk/lA79gYT5Z3ICiTUXS4yZShIrnrkSWDYFcMrO5cKy5QHO8vQWW4z2xulsl5GgWgml73msQ2SNGCw5SLMqsSYnvRQIThwOoMM3B6C7LLNePv4pmHPrJNdAioDZWNXaERehBw/MnA8Qp4eCuUqAXRl7qwYFcXqQUi2hQ67oDbxMb/RGinuZRvvelz1zeOWKYOCKXyTMAJgzA+BsvZ/HJ6QHPjqYueKnmJ3CM2fSFCVdaMX3PykmWDn30z2pz3iZepHnSaE+QX2Gdsxh1gfEKZDT6S49jLxN5dVKPtfZBUYO9kiBnO+pHsyAUUnC17Kyx1rJFWiYlGnVO18haVFnwQpBES97WQqoJ+odJlZdwYRN5WLknoP0n+X75FIR3TUUBdencnWY45RLhB8uZNhh8CgM3ocHY3cO1QqUWK4lJbUEP46COVKOR2Hm9t76tJy86xl65p4hXfowtSFd5NCtJFoBXNsAcauRWVf+7S4qL96UYhKM+596MVk9ol45lVb3U21yhH68I490lwMwO4cAcUcBdUeugLkkoLv3CdkNoNtyK6wcYG4TwG4d3rgVAMYFbLrO++1f2Hi9RlZo0vXG26lHuVcO34vse/fdcgJpNROfXG4X1iPuvFty775fLFSVBAAXCTw3zZ9/J2fpLWphcivOy4n+Q6V1xHg5Swiig6N5/I9ybup0kYVL5ReYuXPzKY4FqFk+H8zSAVukpE5Tqd1wMSzfQRmoIMNoAMJGSWnGe59KRt+P5fCLr8uZvqyI0JgdoqfHTiovj46sg5Rg7kFGzXjpfXF+OkxcH38vFqo8bETeHUjSVpjVIr5HCd1slUhL1fT6nJ00h58JQ+53lP4CAp06zTac8XhAWwdbk2cBaY7vfmY3dQBBBSpI8OSZv50ip/p+K0dg5vI/HUM5MLUas/BmTMVHNYaU4/ec0L74kaADIQiYt+139pSUh9+SnXczz3VHT3yLL8vaPwLCf32PLPj322XBf9wqK//A43vTE5KC91Efq5OPvkAdz3ti1+qTHm9LFtJwLv7NcvxKSRAHK6e3rj6UbeOXM6nUqqzcG2wav/1REsz5kFo9n3GhxRqE6wsmvr76igocjiQzx0oLiSmd99KjCvNsLR1GzWyvtgAK6tlQjbPFWjuHBQj65GIkWkOAOd1lrVk6m3kuprvwkIVYdgjDBqnfTZOoCeoxFKipB04lVgVpentVYlW2Tpk5fV0/Vr11DRQEq69Ov0acoEQUubAGdql+y7okiDtL6rQNINQIaGtgKquZBKqmUeOAuypYvBjSay0ArRVWTuVXXXSo5mvqNFeD7qtyq0eTAjRAWxxwFqfQt05BHYEK/dx6juTHkYRtANTV8jX069QB6Kr42RwEPEx069kIfThIteqh6VY7VSUmQFwBTFkRjJkFH6EPuTXCzFYQBi64j0LgfbxMPUkQ751zFyBtN6sQHE6kWg0z+PDOxZj1qknDV3aUkmHAXOgYNSbcql/OrpUkhCD0sO9cw+duQMICsPH9S0kS5xFKSQd0Z82dLqWEH/QoWDSXrrMZkjObTcd5s6VwFi9PmUyFwU9MA7Hry/9gGkzAcf2fYuKrEJaukF3IgmSZ8Ff46OhAfOM9OcqFw26sJzsf6yYH8Cavh61fSm3R8R59pOTjgYQgvpRTHLksQxSNoAZhPP65aYvojlwvEYJCUTxynpV7xLpoS/JwLuc+oCojgAk/DHMR5kItBgNfo6k/Sl2r9WSNhNVAk37iVDoS8m4ShUyDMYWkJ0r1KwUAcyFO4g2Y0XVD08XnhZHAGnRqiZN1FdJZEyfsTrNdvHSEFaxj+xaGR6tOjASqXLr/Suq0BUBXDyOntSPVMEla8qtVJDFebyJp2YCPLYEUqSXG1ciqfgCLG9BkphPNwe+hYY4E6sxZJEQFhg7Ah4Yh1INXDkujKdo4YKqF5OtFkxtWrUhK8PD5qQ/pNPM67JoOymsv3NlCtj75ecJ4Ca0kPW3sjFbjk2sAKNUAdkIwRl7YqACfG6UWQz1imlptoiakDbAYJYmbSQ3MQcqIs0hUmgALTgUUBBsUzNVo+hKJswZgVku4ox0GUllHBYMJQFYYVrQc9ugogPwU9U3qeQziYzsL2BLkR/Xh+WDCHIfxsMFO6c+gG6rah2di41UXHcq5b7yaXoWBvFjmTLJtdgCNARDsA6xZuX9KCRaojF0N2+mBtapUmV2rRwCFCnZV8tbgQ452xAGC2qik0dRwEWAuf/32pCeuGhCvG7VxrQtRtgzwr1u9GmrQdQY9grmF7MYS1GBeqwYgFuLvwoXfzckR5uN0xktlVgnF5CyzcB58mLmrNiaBsG0zATcCDeof1BRrC597HjavsxifXS73FWAucJRABMsO9TmAVBYg/Idhm/l79dEn54c9bgLMt8KO1ujfBPvCFYC5YlKrNh6bKs5rtbCg1ShLLgIQ1rE/0ZgwUlJRrtJ4vjagllgmjBcLwTQDXrgcgJt2w129VVCnNSRlBCC0HLiIEETOSIJ1SLKZw79HesVnh8SqNSVJMEcAQr1zCuiKCUQUqY/un4K54d+IB/BmpwTYMZCT8KDPYeW+QMJB4hlGkm4o1SXf908GH8r7vcdqAscn9MvhlytioqsAEFdAZ1w+oYaSV16k86sH9Qt0ysHOlcHElRF4sOCbc5Fu9QL0AiReLaw/GLs9I+6evcSKn6MIT5eJxKcTmTVE4jRK8tP9xHN0zOE5u+KR0wSrATZOWTkFcxVIh9YHqSPRSpJkLclTVG48L96uL+KZ6wkr14MUZ3exdu3F93lXQlRB2IjwK5jLZimgYiApzEWbWSHAdLtwG4iZuPEaiggJOFQfoF9nh6a0tCgSf0CORyTDKR1HmQrZRTkhYK4zheLBbTwhrWIcmNknI8nIY0+/KTtuelwO3wojpwwN3rljdMUdZf1hL6XBO2DPljHPtZyt1YI3P2YwfTTeubdkyx2EG5SNg9E5zHGCE7+CuZT7CUEADI4B5g4hs+7VROvtDyPjPSjbOLYitW5Fat0CsFuD/LqEK+4F19zM9ut1MvO//iizfv07Wfy7P8mG6ygZvvU2fHZ3sFBxh5wC0B2//XY5ecutks1EWhlX7UY6/UyULQeQfxvodGv9erg0DxgpnQAtmTKLY6a0jsSH9S2+uiEjpWUUSUlKht1fDBDHp/1Z+8CAjTS7n46rfSSIc9/+TOJ08HSyzVgzZb6YKSl1DRuHpI9vACYhh51WAwDO+PUQSedjjzCvlgITeBhvYzZlviaAXDkAroSiXWc/lhC+GSlWAFz+y2/zd8YyBD1Z9SMAlpNms+UKy4RMVDWExQMk2tYpK+TC7E0UIDMNNZpFir7f4RH6QIreGypVP5BaBbBZv5sq5YRWzCRZg/TLVU8FxEzGED+CAtfPqYF4Z6icfvEzqkl6I4G/mPTO7bj7ZQD0C7L8j4/InF/dIcv/p4tsuu4pWX/towB1Qi/3IYeTvN0LI3ucx8z46gd4Dz+nW/GtK8xcL0AcXj8ArQNGTj1zCt4cdH8poLMRhLAC8ipJFDvepgD5PT6OKz0FciqzuvuTPuRQmdUx4JskoPPBzqncGqY4uJrEVB0AroH5rtoZU/i7hIkD2FUD5iJMewX/D8zByDHRVcXmapiN1QjgoV7BGCGFKgIQ6oVTJu6qvKrALor8qkydHvq6snX1dMk18jktJFVbAGSNALMEfXTV+L3qqdpQVk59cy0U+yo7lwxFcCTLfZFaqwF7YRi8CAxego9rxdvWshevCl+nGpYwQTq2AdDWCHhr4X1nCTO0wMYleFucj08oowcgrOP1Bj6mjtdr+Zx6bqvx6FXz8ymoi/G7uZExKwGuTrr0FMhZSbVWIq96Wa/Q1w0wc4XIz0bYSvXOVZNYDe2lS44aEQf1LAEAqR92zgEYtbMa4WQGzMG+qh1J1kM9SfQ4rAZAzrWfWbB9fL8DBB+QWTXw4CX8YFKpFWbOsYuvfQyQdIQT5x6+BuEHIxUv+YtmSzEBFDP3nwmJNX/BbMmAlcueNY2KCcDczOmS+/MUKWIWqJL9ZBOLECe/HCBH3v1YMglEGIbA6NBBl01V0OkPPpdTdBZmvPuppPX5UA71wP6BZ+7Ac71kN8+LW/Elb2Xz+hBhnOwPAHJYH9I/HSCZA4cxPzRVjD9Sg4HkZ2WtJYip3wPwMc/TmhJk5iVbxUbBr53+MicSp3udrkNgZSC4oJ6iyG6qImBDqgANcdi3EKEH1679gOD9eAV3IDnD+OFVasDP1AKgaaEawkPTfgCfXQ0bmTH1QtHM/4vLRx2FWYwMnOeRICzduBvmaBdJ141UuFD/glTaiV9LjwSATufDnLBuZuQ9LQZWQFendSSwdC0czbBNtXyMj65JC/1rzmWsU3BUk1IVkpodyIgxQFI1bJWCuSCyb4K+t0bASB2A63yFW+p52QDb4wWQNVJo7OVk70TS021W/TgFM1qJot9fu9kakEI1URsC8LlJnSrTl9yoBRTqoVUtLXj82vHEtePdbkDWDNCx5gNA6GHD46Z1LyEsKzFAUh3sYT1HDaDOClBzIM3WIXU28/PVARY9fGy6lhITPvDQk9fI76u+RDE7KNMlBUwKNJhFLQdFuTXIllW6lAAQr6DVwUptiQWArvevgto2fIaNyKq6CWuHidNevORMF/d7Cx7DtgJzcumiDCCov7c4I3KBIuJm5OpKQH45fxfqV7wECFZmMgZ41J5AXb1Izm6xE3uRbdVmfq4oCw0hHnffGSRSbmuQUutg0ZoA851uNmYr3cm36fvdsHU1BtK/gDNl6M46fCxAUJuCDy5r6RrJhHmsWANJAxCPkfZtQMY9i5zfCGPsZ8WhOhVPYb4mnmHczmRKRzm9d2eYKTtOR2oWfyOZfH2k12ZY1DYe5xp83a5Vm5ndWiiFU2aLBfYzBPMYWUjSnbeZxrCgQqNDIWHBdHa1c7DEVPwwJimxlv1AiAG5NAnkAHDKzqlnTtm5fFi5Yqa7lIHLxyKTM4o0K4ycsnOF4wBsV8EcH6thh6uHgrmrgO4fmDkv9SNO2Dg7E10uJFYv9SO+wRSXDh0goWHfcotnBzBn/QoARPBBDwVzJdSRFDLP9X9g7iW6yuiRy4ONK3gRHxzMnBFQpxKr662XMNj3EterPTheFCulwRXPsp36LEGIp58nrdhVKmHkvAQgwjAXITrh7DBtBoBGIT1JBYQhdPlBwVwZYE6ZOhMj8joqb3/kKYDck/TMPQGT9zQpVoAjaVb3sy+JkyewEJNJife/kQbKNf3vIUV0f1NOcHIt+HSo1C5EJtwPxb46BUqaK2ad59pEseC6Y1ytU4y5+jDli7ly7gSUPZUkLVSSxHfwgO+gn+ZAPt1qvG8LVCxboJ7h0yS7Vz/Ze8czcoAeuaM3AeJufAR27jE5rmCNea4dN90ny9lbXYbUWkg9gP/7UXKSJ9Q1f7tfNuOz2kM33kFAwDEkuSNJAMckGIXHCuYOd8FLR6J1JwzcNpYhtgLmtgPktlNKvBGAt5JKkkV/vUPm/knB3PWAuT/ItF/9Rmb/x29l5Z+YALvxFtkHoDt85x1y+t575ASsXCasXIHK1pQyl/O9K5Bzvdw/YQBUEHYtzPB7A8xcJ8xcC1UkbgCGoQd+L8z79teZocJoXcgkmBmGKUKyLvblYLGyEVnGCcRKO33wuzFIn0TWB4xgp3W81BIzj44iwt2X5YUX+kimMqVM1RR/+p1YibPbvxsndmRaF3JDkAi8l5fdMIQ1+Ouqh2PS5muWAoKtAMdwf4quAYKODym4Zgos2h8gwxxYw6jZ0grT1jEZ+W8EEtp7wwkyfMCsFl2IH46Q1p9Wy3nYurY5nPjx1EWVlZu8DOC5VIJj8Mp9jZT19iBJRYI98uz7l3vmunAifPQt+uZ6y9I/PyY//+pWgPKdsgdwl/r0e/jpesm++6kfeexVHquX2ON9RtJIUBe9+LYUde+LPPyKZOF9NPZ8S8LIyzFmmDz4mhTMmbkP1StnQGI1ILWWknyu6M0M3pvviv3dj8TR7zNxfoGsCoBzIa2qvFrZH/8ch31Afy7EBklgOEXCY9THSLoVI22M+a4qnfACzIUBc9F5hB44wrB0uvxQvWRucuUhDDunrFwV4KEOwBMHSASRWDXQoB45BWx6exXI6e1VD52+T4MRzYCldtixDmXWlC0DhNUht14NQNRu4nWSpM3KyF0BcyqzNsBwKZiLUJZbRT9dDX60BlKwyd44Xo5TjaJ9cm0wYhcp/r14XGtHSK0eJNWnPrskmOPQChT9unzNOl6v5fPqAXhx/Hk1sHtxwGYEdtHFJJmLlKgHj5oDQGdm9cJCGMKF1KpgzrKC0lUkWBMgzwHA81FPolKri4oSu+61Aj49fI9KfuZKakS0SsSm+6rMhNl3KaCD7dmLr24n6bYddMdtx3/JrYvwgxNmrngVRcCL2ffdsBhguIVlBEzWMHRudmGt+BWL8MuVLMOvBgtaAVjOmTtDUn+ejMxK5dHcWZI3Y1pSai1ht9U2nw66yVPlKNaI/X3fl1RuSwgnFZA6z+w/SE7B6J5Uxg5bQyb/K8fZ/D2A5Lr/hVckvc8HkvbqO7Lob3fLfO2j5PnR0H+IHH+3nxxhHSJvsJ6IZogBQGCG3QnTExlaBTNHrY/KdhUzSfvhxXLgjbUu2UiRLfcRHqIaTp71pAZrMJhXc8RhShKwG/WcFKsBdR4SjMVrNgHm8DKqJ44U4zlqRtTn5MbQbj5wWCwAP/tRJNsS+tdMNlgbZE1eN5KKLYDVKUH+suKxNSvrwom6FV/beRr/q5AwzbBYCvhMAAkFKMowKXunfXYNutnKy81IsAFqVip53rcv3ibFLNPYlpN4Zwu0DeDViCSqm6bqC9Ox+lak1KgO2Ou8GAxXBAbMQeK2ClmvEf9XFd43ncrSndVagKn23sVhu+J8bB3+sQbdieU2jCysMmQMlq1V/W/Ioy18XCNALCkDk05NUDZ8ltRrCz9rLexbvQJL2EQFblo54gZs+VliiLBOUQGQ3kdoJYOUfq12wPEzRwB7ycqS+XgdmdoK4ZVr4us0AGI0ABACLDtOpUogj+BEmVECgCZlGANUsoQJTKhvzwhY3odtJZMePN2i1eJlI0DPBZhr4HucJfHaBot5iR1W9es5kVrtgE8/0qyydUENCgAA/cju+ruK1ZdMH2t3ni5eaPGzFv2GALQ6X6aj95pONR48Jlb+BhSsxQFqCt6UdfNn0RcHW1YFO9dmc0k9AC+Ui7xeiuQNuHPAqJXtPSyZqzfx98H0HBcU1i17KN4mLQ6DWoU8H9G/R5jiGhheTVdXnaY6p7AItlAf03T+/vRxy0N2BjCnERoB0NXA2NVwgVHP37AGHirwxeVNngkIm44FAc8wae8IQSEXZIVxJF43zuM5LD+ceP9jyeJi20RQqYKGAcMPzHlNHJOc4Er2xQHk1DeXjV8ug/LfbAreNQCRx6GVJBp8+P8d6pkjBQuYKyDYlo9fTg/1yykrp+zcP4A5G0sOFma59HDAznmSrBzFpYA4BXOBIXiYvuPk8XU/MX32Af1y79Mtxy7mm1R9wMqpxFr8OgclwHksPOT2UDDX9TKYe/k5GAfYtvffgJXrJeUEIkq6UgjcHd/W009JIeXAJtJWNpKnysw5kBz9LDW4eNnCFJWJ6pFSFh807GBk2UA9chp6ULlVwZz5gUeTBbgepFo7X0eBnA1Gz06Ky0Vnnav7q1KLObgdQJAAMLjf/oIJqD4wLsyMsdHZyhNVy8bDJPBOIwHxD7SDdBNFwLGdaPUbT2GCJL217gQmbXYC9xVhwCYaf4h/8gOF0kaq9fw+whN8fsMCTkxUYZg/GionHnpZUmDkDv/tITl8/UNJUKdgbg9gbhvJ0426BoHMepIn1gIYmv2wh+sBZ5sAZ/uQVTW5ehJmTpkdBXInkFyPs2ZxlCLkw/TmJSVWDMy7AHI7uN162yNIrQ8xA3a/LKVnTtNq8/70N5n92z/LjH//nySYW/Cb/5GVzPls/NM1BCOuk6O33YYM/IDkwW7mUsJcQCDDRMItAJCL4jH0AkIqnmKz9WkAOCeC0Nv9xE0XWhFexjM8LgWA7zIeKwM/ewmytg3ZNP7pNwC+kdKKd6BtOL1mTAaVvfGhpD33qlj6DZBGunjqOSoJP5x85jWSoN3ZKv1UYnQWnWOXUYjen+UkUT15Pl1vBClmLpUOuora6Ao6N4sutPGM3NNcb4ZJMFPFYAQw5tIdeJL7KA1ptuxlmE6Kg6u+miCR/hMlOnCKVH40SjJeYMHhyXck/QXKej8bJ62TV4osQvabSawc8OYeRrUKFQw6reYiuZf3LtJVz0/k0HPv8di8IVvve1G2K1h77E1Ze9vzMud398u83yFt3/YCTORXbKxS4PjyZ3L62bclvdvbkoa3L/UJ2OoeXDB0f0synqAnT0MbPd8Rb9/PpPGrodJAR5gf5sSCSb0MAFdIoXMBf68l3bEpAJQtr78tToCc52NYcupkXAA5D31zWk/iZcbLzeEYNICU+QDxswYRGz+GuTSmu36akFx8COOVC3Ibwj8XnjuNrVXqXpiM0qMOhioOsIkA6IIAuhAvx6jBqAWYaeo0QLeZH0+ceuEUrCk7p7KrsnVXgZzKrgrsNABRu251kpVrhxnTWhKVWutVsgWIqWdO5dYGWLqzFO2eo9qjDYZL1xvqqC2J8f4q/RheTujHK2sH+6W3V1/uOLRXzh9LkXNHNKW6+/9u6xW8qQ/vKtOnHjwFc8n6E1hCrTWh464GMBcCkFYClqywX05kTSdSqm0lqwz45SwK6jgqCUDYdSECsGfm/WYKfZ0kfQMEIdz8fC6AqpvvZePnraR/zkQ61oxUqolUC4d1O0Wje1ZzQuH9u3TCi1oTwg9u3WRlwqscr5xh5RxYEObC9PM4ypB4lZUrA2TmLWAmbuG8JJAr477Omj1N0qb/JLlIraWL5kvBnJnJVGvprJliYWqvZOJkOcb+436qho7ROJ8zGGP0cNi5Ecz+fD+Mvqv+kvrhl2wHfyWpXAAdQcI/zIVDHqydgYuJLfiL5/6FZCtWlCz66ZTJO4Dkn8nFm3kcbfZjp0vxmOliozDXRRq8lHBSBt1p6cMmi3k25cqsQzgpE67UTjPM4GH64aphMapIKlYxtRTH+9RIOrGTot+zOiiPH8rNideH2b0RMFQNMKqBoWmkniQCW6SgzXr4OD1iAJhC3l9AwhMw10b9RE1+seSs3ZKcdFKju858hTWZCqA6Z3MDsFIlbeUGyQHwObXaAt9UAbVIFoBdrYYhADzNgLkmCn49JE4rufg2zl7HHugCKQKcBkhtKphqAdA1aTcdwEZTpjqB5cWrZqIWxU6a0UlHXghzfo3OQHHUkchtQoJVcJfg92hCzqyFpVNQpxJmnKCAgjqtL6nVhQjYQh9ePS+evVqAZTNMnM6Eac2LToa1HcN/R1+dmxk1rSKpQ3oVnQhDvjXCmOXNXIbnc5Nk0X+371suOgHXuoWqu7HK3EVJolaTvg3T51kFa9cMuKrDxxhCagwCmmLcp1WGUvEW0K/HfRxDxtR9WxdJZO3iKwGUnyAAo6ESP2A4wOGnhkQl4HZAnCZzoyxLNPAzN1KcnKxSYcrMg2/yGLVT+1mhyKW82A6zp1UvZ0usgLw0wNxlv10pj58WANfxN6GPXRCGNp+KkIKd+5LALYAcGoU9PO8Li4SrJYbvMpcEdMURZHjtluPQj4sB9lVm9Z5BDt9/RAw79gO4j19OPvP7liG1FtEZ592Fz5MtcQ/sboPK+BnZsIn44vYwDXaIv0UAXBzw1lgAGAbk+Y6SqOU2CugN8XEJQGAdFgD3GphheuWKOX+Zp86jtYEqp1l0R6IK2SjPN0N25H4xUA69+Q4y6+dSPhq/22hkUZg2A+xbMvBwRWrNpPQ3fdR3FAhTKzR8UBLMFcPClRJ+KGZfOx8AmAs7p6XBytAVwOr9H5D7uySr+uf+AcxV6IoDc1y6r6rAzo3MmgRzSKwK6PyDkWEHfSX2/khfCuaUlcMrlweQy+co7oNxmxBEOYnW0tdekmI8cSW9YNs4KjisBB/87yCbIrMaulEG/BSA7Hm65J54AjDRRaxPwdzhkSuF9rcC4jxsq9pYcqjAuG9m8aEcMFcKQ2fkZfXI6WEChKjMqoely2OEJWDnqDixP8VMGKyc63lk1heQcJ97WSJ9+0n1h6wtYJo3U0tSRmGr5Yth0kIp5qWtlC2up2R0f47IaSj7o6SfDjMSfApzK/646Fa6klZBe69GT9+YBmtQIJdOMCCcapXOg5hYt2CYXYR5nyeGRqRWz9dMenWlnuRWijqvvZ++ty4wc0iuLDjsYwkiCeZIk61mN3ELgY09dOrt0KZ2aka2shJxUL1Wj/eUU4A5BXEnAXanNdHKrbJzR5EwD8HQ7b+XRQgA4naA3FZk3C0cG/HnrQfULQcsLmG3dS4BiGn//juZ9m//xbTUr2XO//s1/q7/kNX//TvZc+0NpEPvk1zuyxyKiHNvf1CKSd6a+T4OPG9GvnfuXU9K3t1PMbNGfQyPSQlALhsGLw9JtoITQAWJ4XIM1eVI26X4Gyt7vsJj/I5EPvpC6r6mdPrtT+QUj+lxfubooFHyy9wV0jljiQQYhc5G9k5/7i1x43G7xPyX8ORVP2ullNBmn4/3zsvV4Vlm1mQ9O7Aki4QTRiuJIR9gsYxy3TQqZw5Qxny8S1fJVSM3m7enu3Bf0fFX8Nz7BG909xT5qDup0yeQOFlyKO/DhclXP0rdSPrm6ICq+BTG7sX35CSTXJX9x0h4xFSp/GoUoZTPkiBu58P44x56STbd/Twhledk1W3dZM6fH+J4WDbc25Ourk+k6N2h4hlImecAJmw+xpzKrJhOuqXz85hgNo3I+ln0COYCXivwz/kAc4nP6HPEpG6nMLgCRq4cRs7Y642k1OpBMtNaEjezah7MtJ5+eFe/YiMZEJdcgaCKJMyTRJDlB53ycg39PrkAkZgySeo4+Sc4qmf9zN7wFAkgtwaQW0MwPBEku6ol8+iQWyxtgJEmneVisSECKxfhbTFkUQVzcTxwoWVLksycArekD05BHpKrSqtX2Tp9nwdzvhvG6DKLx2IETFgL8qZKrbVIp+qXUyBXxTyWgrlz+M7OESRo2XsFyJGgjfJzRGHmErB2CswUoDXrqgOATm9bYeUaeFsNbJuyePV8zAVYOgV2yuBpiEIlW/XgNSuYA8Ql+JnrkFqb8M/VAuSUoYvBFrqQlUtnTYFNok+NShYNQTgpD7YC5Iz07imwc1Ak7IKVq+TtppUL6flim5PqECcsnBuw6UYutpFqVTBnAehZSbrakWRt9NPpTJfnAMBRww9Ukrj20FeHzOrRnVakVdsWEqIcrp1rkQg54QEA85dwtU8YpRCQXQDgLgFwmrm/jNS85JMozp5DMIN6EjOgWQFd3vSfKSxl0Hs2suuPk+QkgaSDH8KoffKZZAykRHjMWLFOpX1/0s/srjJFx99ZBmnXM7BzaQQiDnLRdQxvbC4XZ2nsAm/luWcldSUpXPSmvvWxpOCxS/ucjVesFWb6yYwT8ObBzrl0SmrGCmSgaQC6SWKgcsLJBVgAb1QAOc2PvyvAEdqKnwpmxM0cko+uuDgm+w6AzgVNpgJ86jihV8PK6LRXA9JgPUeTltYCKqrwMlUh/8VhYWrLKqS6GBmwkCSng6oKAJ0VH5XOOGl60YyE64RpOofEds7lF8uJ1ORJ35mOmZ0RduP+o3Jy0WrG4gkSwBjVIsPWInuGAFElgNPS6Su4XSHZ7EWX8rv5CMLVUS1yNgvZFzatFtlQVwLUL6e9dWEkTD9SaRAG0M/P7wIwVOI/00qNRpineiTDGjxgOgCvHxPTtQsYqgRJ0AaAVjNFvC3499wwnPuZA9zJ814FhcytjMpfYm3hYjqAl73qjqPUrQAsUynh3cq+dcZEpgkJaHRSbaJhEw8ScinetoM8BifwfBfN4e+an72F79Ou3wvfYCvAqwZAF0Vy7UBabldPHT+vJoWrtWg3N18s6bBoALsW2C8dqg/yOKl3zk8AJAAbl+BlrTwJ8j2bTyMFAyaDSMdn+FvYDQlSxLlT1y2qAaQ2dlpNhB2ysdMooDs4dT6AjuJsutm05kU75kJ8/QZCJSrregGPGlZIAPA12aqArhY2TtOpKps2VtjkvCd4mZnDO5l8TAvZ9DUClAFw8VKTRPkbCeCpq+dtF7xheuYCfM08vJdI+vjdilaslzNzlAFnapNOOvVutvPx8dNMdm3djvdvN9IwgQ2kVecBQpAZZwh4pNERSYoXEBc4ArNLN2INf28tx/n74QLFw85rBaycCcDqZj3Ii3XIMnaK2MZOFgdH0TdYed56V05/xqwkCz35eN+ysKrlsciTCROnIE7l1ixezoJhy+Lt2VpLApAzMe9l4gK8CH+deubODFOQNzgJ9LQoONkvByOnnrmSSbB3Gob4Zz1z1s+RTj/RSS6KS7/CeE1qNQCY8w/pn5RblalzAOTM/T4U0yeAuY/eE8M7faTg9V6S/2pPKXydXU9YOtO7fcQEaDP2eZH5rhcBTj2ot6As+EWCCL2Z2OpFgW93ANvzz1BJ0pXuM/xwDz4qbmQ6xzPUNSTBHIlXbssBOiW3K4ijZw4p0EB5cBngQ6e7KumdsxKKMN3HFNU96p2DsYOhsxK9t1MY7Hy2tzgAcQ7kQCush/O1d2nZf4dkIUsUfT+X6LCJpByXyjktUdzI1eTKXYQZ0gBpTLwcYQw6BTPmISLgx0kn7S8S/xoKD+dBzS+gM21rtvxyjF6dkxX4dzC3buAKlALaegIUzfi0vF+ghz//jhy7g1Tqn+6WnX+4HamVipI7n5D99L5tgDVb89fbZN2NdzPXda9svoOaEVYhdhJk2MVxCJB2mDqQo7BkJwFUGYQ30vm5laU7THHwIVioFPZd99xNyTALEZtvfFg2IeVuAzxuBTRuQt5de2MXPHl3y7zf34jU+mcA3f/KtP/3W/n5X3/NxNT/k3m/+k9ZhY9uH9L16XsfkRyCJ3l3AdIIYRSyNFF079OSc/vjkglAzIb5KwA0lQKuSx58Wgrue4QU7JOUPL/AWkdP8ehqB8C5/LGnpYj6GNtzeO5e7yvuVwjGwJYe53HMgWltoLRSpi2WC/wzNE+YLkEk1VKqYrL6fCYmgJRz2FTqFb6TPd3fkcPMwpiQEBrnIIcyl3OeK9HzAL5mrhi9yLUFvUmU3keNC5Us+Xgra2C6QprIe/wl2UM9yMHb2MWFSUt/6BU5ejcetru7S2EPWDnSq5HPf5Dg58hIb32DJ/ElWU8lzE4KmtOpOiki/JHF1z4AC7qBPdw1Nz4ka255VFbdQp3DzU/Kkps4qEfZzOLE6fc5cdJlZxwylS3jeVIPkI9TRWBGus98+X3sBn2pFeHnQtov4mtrotXMxYSLiwk/1TjuV96TCphZA4yc8cVXKAt+TyKffiURSoL93GrowUEnoIOYu+Nr/g/plNPFh+QBfa8Azg+o83MVF6FhPA6Dk5g/m0APw/daGzJ3tviR5cKUzSaWUR/CikB04XxWN5jnQhJV9kyl1ZD64PDLxbRWBIlVwVoM4BAHvCmIu3poMEJLg/X9yfoSmDpNtPoIQwSWzE967jT4oB1zCuaaFExxxAB9cQBdM/6ypl0qfZJ4xSMW28DcGgxZgEmtCLUcdciqLYA9ZezqAXZNyK26sdrGocxbHJmzWkGfgkJKe3Wy6yxya+ehfdIMG6ggrhlmsImyYQWljTCFrbzeoFKtHjBrXtiv8rlTCUHMQBqkuR1A52DWy8bPYSVRauJtlcivLmpL7LBzug6hqxB6a+F1t5YJ0z9nh1FTcObeo4W/l5k3nfCy716D3EQy9zSbkUe3cyLZQHfYFoAbgI4JLy9Sq74tuI95IdKwlVtWAeBmSC4/UwkAsxTJ20KfXfnqRVLE68V4GQtIthaQKi7gsc2fOxMmZopkTuJJfyopWCaCUocOl6OshJwA8GfQP1c2+SdxL8SXN2eu5MPQqfx6Cun0BFvURygT3oONZR/Pj+mw7JkAt90En5aw3bqZ+pKTeDczYfOyvubEQTDJDpBwsUvqo56kUVdTaPyPsMNq4oLMMX+1BGBgQqtJCXPi1K1KxxIWBtbiZcMX58e/5Ict0aUHrdioIW1ZT9ghgQlfvVO6fKD9ZDoRVQ1wUNZGT/A1eKfUCK9JxZZKlwRIHlZSb5JkYjhxuzlh5xCiOMOyRJgT+kXYm7ilUoJqbLcD+pw+8fE5tpN0tnFSL6NsWCeetI+titUZnaAqImVaRmG8gX3ULFL3sZERxgAAzGdJREFU5YAjL3ujtXjROki/tuBfU2BTBZOnu68NJDoTvC0Cu1ZNRUeYcIANkONCWvTxOdUwcFVZhfjoSL/C3PlInCZYhNB+tlZAXN0B5FIWblr283tQ73KUdZsNb3wtp5l/TGw+Rmk955Mss1xiD/XsiQL6y/bJ8e8nyjKeB3d/OQIyYZd0wIRd4mu2I8n68AWmMkJvwPfn3niQ/dDTfJ9CulKRJ2EU47BiBp4r04ZOwFtJOAmZtg1mrAHWSqVWH8EUdxq3rCloAKFegwiEGer42n5l2giCXIIN1FmzEEnYdn5nBXLptA3sJ1hxmDmygrkw0JvYaCVsYiY0UcnP5CHZ6oDhK9iwQ1Ip1bXSZ3ee3r9WmMoQfjst89WgiPbK+ZDfLcif+hgpmGvD09egQI2gQy31I17SzIU8zkWwasrWtfHYdvDYKsBrd/K3AcCvNVml0WJPvn5W32Y0i/9kqhhJTOetIE3MWlHiJMwmkmwbVTltXCxUn+RvYPdumEPSqilI1keOUi90BNCpayEsgRwFyAHoAnsITsDmBfhagY3bCVDtkiqYYeecpeJEKQryt+PTOhK6VkuHjhITs5d53wyQo+9jefj6SynmebmYUIOCsGxl4phZzMQjl81KTy4euVx2s/M5cqkgUZ9c+U/jxaSLEPjhspBfM4Z9Izmjv7ssq2qC9QqQuxqASIK5f8bMub6mFPiLD8X2GTIrYM7D6oOfWhIPRcH2rz8W06dsX+ps1/v0ynGUf8DxHnNK1JEUvPoSbATVFXjnylh/KMcXV/4ajI0uP+CXK+tBovW5J6ljeErMPQB1pFgVzBkefwyG5wHKgp8SD9KSmfRpOSyLmXoS84MUDVM1YkD+K0cKVDBXfNtdgLu7ky9X3NsluclqpUjY/vDj9Mo9KZXM1lQ+RoIVBsmK987WjYMN0vLnXgRMqh+JsmAAXZCUZjOFtXG6fHwAC8f0xeLmnzlCF1njzjPScpDm7V1cgW2jaPAAsuoRzJHbuTpYiglyyUEM1eyK7qOgEL9cxz6uDLfTA7QKlmAOjMBY5j3Y7sx8uk8SzO39CwsN/3srm6l3UOD7kOy67l5ZzpTXMkDWVop/d7DmsAVGbAdVATtIoW5hS3XbDfck2bvdeOAO45c7Rb2FMnPJAAQgTtOt+wlF7KbGZPttT8rmmx5LgrnNSLl6uwFpd83fHpBlgLkFeOdmw87NJtk6izDEdOTWKf/67zL1X/5d5v77fyUB3e7rbqVU+GEYUgqeAZH59zwpGbB7uhxxhsLbAti6Mjr/rDBwNpg5M7dWpGwLLKiZiSDX84C3noDnbsyysanrexHg9gELEpQMFyF/Z1EvU8HagYdOuNBn30vN4LFyniuai2yy2j8fwZbp67KP3dJTfZCC3h7INBEFppT92tlRtQ5BJh0yGfAyR9oosGzDH+IhlJH1PJ8DI3mIn81BsfGFUVOk8Rv8CaxBHAeYZT1KcTVLHCUwdKfu7ykHbu0q2axIVL5O2e47g6T0pY/l1KNs4N7Kffc3QPRdTzCjRhcXv+dW7ou1199FxQj7uTxeK27oQmM+wO6uZ2XrY0i6bKqWjZgiHnrtIjyZ1iHZNCxnlop0XBM+Ch8+vwyqbwp6f4CHjwUNup1KAXGFL7D60Ps9lh+Q99nONPE7lMFGl3MhUwGj6ejzTnL1wYes6viIxRVkMydAzsWJ2kPIIQQTF2O2K6xADkk1zBEcxxYrcfYYRZOJ2SRWOenX0/dWi+ctAmsWmDmDVQ4WHtbAgC0k6LBgvtTCoDUAzKqVgQPIBbUgGGAWVdYNMJYEa1d65S4vP8DiwWy16gzXFYZOgZxKrDrjFeE2CotURY1GHd64sxpS4GhTYAWYq9KvC5hrwheWwF8WAiwpkIsCjq6CuShgTgFe234NP5ASU78c4E0PBWH1KsEC4vTQ15MsHEcryVIFdArmYgDRBgVwAFUFci3ctitzh5+uFiYtDhvpQV42UZhcyYxZJYlWG944TbbaAXMefiYFdlakVztg6urcl2P9UjHxMSaCEu4drCBw2DazFgG7pqEGBXJ+gFxQO+b2KahjfBsgF2HaK8jbr4I5n0558bEK6JzIsXZ8eFYYQAM/SzF1KWa+txu2z80KRAlvy2Spo4iwhgHWNI/HNROGVVOtBSRacykPLgTMFf3EBdDoMZI2mJMFbfNZJOhKJk+mHw45edYsikjHSxadkCc++FRSWBs5yGzcMSwTJ159V9IoFs6ART/SvReTdE/Kei7EjpKmzicJm/sNtQj8nzonYUFAxgvNY6JtG6DjEDIkhbD+ZfyOgLoY9QxB2ArrbLrzKBIvIZBhW8xJjtRqkGoJP5Kak2m/ZEktfrownV9xwJweDciXbVRrxJEddU3AhYTpUBkTiTSGWf28NygXIzFxZOdKKj11VgqImwlExAhEVMLUeDjBd4aqROoapN5Foa3HJ1LfJBeraiTBSV6BoO546uSXH99ZHTJrA0xSFWEHDyDED5tkpeU/n2UaM/6zGEEB7W3rJJHaSrK0CpAWQu6sBiQ14BPT7ddq2Kk4HxPha9kBc9q/VkdoIorM6COZG8Jor/UjEVi9ZkqEOwuQg1lPiNDLZ+M+9BK2aKH+yrNgi+z/aLgc+HSU2OexdX0QVYiViIuAucRu0qGE8jLGzJBDyKj5P3GhRb1JExJwEyxbE9+rAS9aiCBCDHm1BdnzLCsMOol2VmVNQJmXpOVOAmwzCLNtJv3vXLgRxo/pSTxvCqqbqPioJzygawx2kse6uqDdeuqPy4dttVMt0ozUHOR1TQ0HuW+y2bne+v04pH+6KCnRjQOO3fwt1CgAxv+nXXU2Hmct/g3iwzMxleWm3+0iW6zNhCVKUVjySdo6WaVQz1wV37OSGpo8QL+d2wCePg/9hDrz5cRfmQKrtu0nipcBUOUHqKyBXdOkq9aSBJW9JSBTb7WLg7+FAqpubMcBtCaLNBYb6PJL4+9Jp+BSpR15vgUJv4GPq+NvqBaPXF1qmjjZhLZsIKW+l2oxJNVGgFziBAla2Dgrb/cD4hqRWAOEdYpmzBfrvGUoDFy8kF4NsXYU5QjMXCTFQ0ihfj1Q8gcCwKiMOvHxx9gdBjHhRQ3WZMIOpFA1uXoG31uO9svhlyuihqRo8rjkvFcOqVVNsGq3XBk1JAb1xwH+8gGBxXyevq5HiR68rm9TEKd9c7l8zD/IrG68cB6SqnrrZHPV+dXHyEb8EQDkzJ+8I4Z3X8ew/qoUUg5c1JehcIqCje8D7lh+KHodz5wCOhi6kjd4OVlJ8nTSL1eqIQhAXCHSalFX6kWef1psL3Rj9eEpKX70EZgcZNInnk7620o5kZY98JRUwMppYXAZXrlyZFUT3XLKyBXcfDsBiDvplrsXoEeVBmDOoeCBjVE/u65eZYrw3VUC5ixP9hALCxCmZ19kj5VyXE0MvvOphCisbcbE2EAvjI0utVySpOafqGaA/QnRnVS1masneuQajvKPuw/vwkFl58zSeoiiwq0YSFefkOBKepcAdM3bM+Tsrgw5txX/x8IdAA4kG3xaeS99Kie6vIxH7lm8ck/K3r/eKzv+eJscAGDtVZD1G8Dc725AaqUXTss7MSDvINCgKdeNythdc4tsAEhsuf4e2UOwQQGd+uaOKiuHBKtgTo+91J7surMrjBwABEYuycoB5tZf/6CsvP4+WXztnXjnbiEM8TeZ84frWSb4q8z47z/IT7/6tfz4L/8GoPuVzP3X/ycr//N3/Gy3yxl6/vK473Puf0pOw3gpmMsiKZtPCrf4TryJD3YTFx45PWz0ABruhbGjqNkCYPMBSJzPvCBGgLX7+Rel7u33JdiLHVxAdi4nihKSxWl0/p15vLvY3vlCOhih7mBay8VAfdmHzFPp7M0E/jHohSv8ktkpGM6G+UwjjSSV9f73YuNK9jyShCzdQnoVDxGexx38jvtgOstZ9Kj6aCBJaXYp8amVIXHGPxshHUPpnvt2kph68Xjc9TzFyaSs8cCVdX9P0hm+P3wP9+EdSOEwkQcIfuwAPG/i8dBgyS5+713c9zuQmLfrGseTr8qpN76U8oEsUkyljmMp8h0j5HVIw614VM6T7jpLmu885uv6uctp4cd8jvRrfA1PHE+mJbB0xfzMRhY/ykhql+EhrCD0YmbeTVcgLL2oKnmDihLkVQcyayUmWiesnBeWLvzdYCbORuLpG5+UUqOT6MT7EW8cbFx04nip5m0JZNX6+TNZ2phH5yEpVBizED4r34zpFFrOk8TypbArFOUC7iKAuyqYtatALgZ4qyUkoOsMtZr+5H1RwJqyb8rEXQ45aGXJxiSYi9MnV03aVWXWGLc1eO2uHsrIdZI0PUcaVRm6JPsHyNPOuRbCDnFAVWg1wI/y3tgGFhjWABTouIuydlAHUGsDyF0FczV87FUmTpk6PRr5GsrYtSDBJnvqVJKFyYsDOIO6PnHFp9cAiFRAp6C1RmtS1iyXCD+nAwnTQvjDQYLXoWwctSxm2DgH4C0EiPIhqV5l6MwAKgV0HqbO1ENnXYd/jjJhx1Za8TcgxVIvokBOgw16q1KqS71xe0mxciioC8HSKZhTUBcA+CkrpwydgkHz+mV8HVYgdFkCdlIZOT+AV8MWeQDOVFY7NN1aSsVLAfJ4DqxcCY+rBda0AmBeNnOmFAPmcthqzaCWJpVE82mOzFFIMBMnAuoIGQHmiigYziYQcfp9Uq0kW7MIRGRQCXQScJcOmMumz/AggG45CsfmJ56VVEITmXh/8geOlEp8qy76yiwTSQCzDBHl/y/C1qd3ET1bOnfEzJSPqT7TtHmwDNS6TJ4m5gXM5q2mroWgg5kicSNeOjvpTw9grhbp8Vw5TAqFvCqztsJ2xQ9jwKcbzkWXl4kAgwXPnRbGdvro+qypFT/+rtwUViUMZXIxFpdWX1DqbE6phZFpgJ3pCEelLRSRWqdb6lwwc96A/BKpFqlKiHhCyLjInsh92jNXf4wVgCPMdbE1qpJnjIRoJb66AIBFPWfnYOAushWrzFyI4IAfEBPD59Z4huRmLksHgLMm2LYgwMpDYKGZXrmOIgAj6dUIk2KaKNWtUd2FjepuLbulzQQrqrYcRaJeg3Ge3ehtJ/m7PI58Nkf2UWp+nAtX28LN0nmSySy2wEOUMmfRf3qEHdZMvMMBgFUnzFireu+U2YJha+N36iQ8Us/bmgBxul5RD4irB+RdQCKOwDKeAHit5aJyZ98vpWTMLP4PeW7ahWQK4ygM3XfwGFjxARp4zvKSsg3iC6wEjJXzurJoOmfmSIJwOgbx0lWQqs1DRnVSQ1ILKGxihaMeRrIF1q2Tx/Q8U1p2WDmtHrHQF+gGlGuPnU6pqWeumBqPHKwyRZTHK4BUibUe6V0BnB8QrH1zFRQZJwjGaDlwKmzvsUUrpXDrHslDsjfs5KKAj00mXvHMVbAskrf3gGTt2C0GqkQ8Z+jvy4PdRUKuo6y6zaAp6WJY2eMw5lTEIKnWZ9IfCCPZxm0Y0GZZs4FdWeR1vlZwD12FO/bQL7dZCtkgt/E33EwAooqLEgM7rG5SsjXU4yQoDK4hXBFg0chBt1zZyB+kgOfo7K+/SXrlzhB+KObCu2wSoE0TqwQXsmHVlJnL4vXcZBAC0EZIrQRAl0udVMbw7ySbWhJdgUgCN029Auj0KOLzCpFlkwAPuVUXIJIHQC6H238AcwrefAM/Z8wbNu4bWIErgE7ZOgu9cuUfUAxMcrUEabWoL0sPbLGWUxZs5G1lb8N6EYAoAswVc+QB4HKeexzP0tOUBVNLAhtX9kJXMSKvmrrD5jyLF67rkxwUAlNgW0IAopggQzFyXNkD2inHPqgmK2HmkusOycWHeyX/ptuSYM4IU2e+/6Gk1OoELCiYCwIkAkh+XvYInd16i/3ZXqRkAXGAOctLr4mdJ6zYt8PlHAi7hQfGO26KlNKnVMGDUUusuoOyycZ9/OHtTKNnjn/qTAfzKS45lwZFDDPXnMIf3k66aZBbPYuJ3a9g8JnEa8t6zJKzN4t12GwxfEpK5e3vJa3r23Icw3zmA/gJ2RJNvRvQxX5qClLrMaTWDb+/WZb99jpZ+ccbWWu4nh64m+gmu0/2KEOXZOeQZglKbL0BEAiwOABrdBDAkYL8mnJfV4AHSVll51iI2Mt81E7KiRXU7bm7m2xnD3bDDQ/JsmvvkYWkWueQmp31xxtk5h+u4/Zamf67P8rEf/9PGfsv/wqg+1eZybEAlm7bNdfTi9dF0u59TNLooMrmMSh7ogfBFDyOgMlCak/KHgCIw8xZAHKlKsve9oDk3orsjbTtwC9XTjVMMQnjMuRvy5NU0TzJ5/FyFkGVdB7HE7fz9QHrxt7vS01/RuK/HIWUOELqfpiLX+6gdC7bJTn9hkvKK58x/D2H1YYUSRBQKP1ynJjxITaRND0/k2QlXXJZSM/7b35QTlL/Ucq+rfHZ1yWzy/OS0eU5cVNpcokpMGFSR36cz3A9voUuL0oazFoeIO4MvrqjlDkf4rFQZu8o96lKtgf4HfcDqg/ztlQSvacJVBxFtj3B3FFhPzx8hCNaqGc4z1V2B9JCA0+YdTzRtlNL8AspLUFeEZJUDfh0CmlZP4z3MEMLjgmUGPAHWpFXTVS+GOkWtOBVcvchyYzh3INPzvnGOzCMJFdJJdre/kAqYTY9hB6CeKBqRoySOk7OTTOnSdPsmRKf9pNUsQgQZREgpkCO6goFcg2MszfAkjVo95vWh1BlEcAwH5o3R2qQWX1zZnPMkuoVKnsSaFDQpgwcAK2FFGozBb1N1IvUwNhF+ZgY4Yc4IYcE4QetK2nmfVpDUqt1JNopp2sOWiSsbB5fL6HLDzBzCuI0/KBva1JAh89Nq0lUAlW5s5bX9dCXa/DVRdcCtABbcT63HhZNmTc9FLS17sM3p910gLgGvGp6q29r28/EFy8nwZ0mYgGLEXxmtbBvmpzVjjs9qvi6etSofKzMHP5ABXOVFPQqI6dgzkINiTJx/k1IpzCEdkIPFt5uwkenTF2Ama0gs14OlV4BcpXMcJkAdgrmHAAz7Y2roBDYjBfOrkCNguCKzYuTwYcgYC4AkEsycjBzCuTcO1dTc0IwAonVgd9Oa0+MsIElpGgV0FUg/eZQJHwGZi6LubUcAF32gpnJZGshvkcjYN2MR7Ecz1zxT1OSYC596DA5AXt7lJTzSQV0gP8c0nTZI6gwGD1WjFQIlTAzlE7wIYOC4dOk6PdiQzn20uuSRTr96MuvyVrK2dfhO97HKslB5NdUeurKCDFZ6Zwzjv6ZigXqUPAJ+WBofKQl3bDQflr+Q0uQKEn6VcLO2eYg7yK1Vi5bg3S5nASugtYdLD7oHisJVcBcZxlbmlSR6FSWsl9RRuNjeLPcJCJ1fF6N+HqiP4sP7jxArcnrk+pKPsfH9mYwIvV2Eo2AuQiyaxlFr25O2Ak7HWMwMhXpyJx5hdKqEi29Yzr/VEu1iPaeOZABI8isygTWASA72Vht19UGEqNNSL3tuhQBiFNWTsMKHuRGLwsXNQr+6KvrYIT+UrGD1CjMD+cLnb1qz6eAFtYuAPDzAXp0GizC13PANHrZmq5KQV6FaYsx6eXQWpdp7FcTlmvdDVDk+S7rhzlymJLzLLZc/ZsOMuROSOJABhcYW1j8mI+sjt+Un/0iidrzBD46AHAdACCtdGnSAAlyrwIlrQzRwEYT4O6cJnL5Pb1sVJeOJ4xAoMswZLpYJ1E3tJJ1FNhGDVMouK3k+ctJStVF8tfExahb1zEAi43qY0QO1SWFBu6/q1u4yXkzZtWUfVPvW5uGUPAP+vDA1VJ/Uo1M7qfOxcNzoZb3hnle1J8vBFCs5mvVwt75AL1G/GdX2TgfPr4wRcAWwgtmnj813HLe6hEnxdE2mDEtFC5lmcFAkCGILNyhKVerQ0x4JDN37ZVy2LQ4TGxTpQOPJZ10VI7UFUHI4LUMklY1bCJ9TtihkbRqA0eccE0HMnMdnksfdoBaWL9a9dltoFKIw0YfYjF7sObF3PfIvBEWSyoXkWxfjs1jvSb2D0gzSxUedsbNdMu5fiKUR4F3NnUkRz/4ULJZ5SmmVaAEKTUH8JXBPGoacunJkd+x3gKgQ2pVmbUA5k5l1hzAXBaVJBlDSbYC6orw1F0Fc9kjvpVcghJ/f6j0qmDu6hLEP4A5lVLVJxca2l8C3+PXAdApK6cgTwFdJZ46C91y5SRYS/HFlQLmSgF15e8QegDMqcRaTOVIMR1z+Ukw96QUA+JM9M5Z9Hi5h9h7I3v21C1WpFSAnItdVlu3ZymsVQboboDAwwCGx+k704LgRwBzrD3oTBdXjCqv5v7tFipK7kj65Gz47JLyKsyci3UIH0PSvm49xAOY8/V4Q3zsiTqI4SeZOTxzFsBczYhx0jGP1vfxU6QAhq6CJykFckIiR9IJPJzQZQfQPVJru/bKsQLxSy5PCnjoGvHNNe2Bot5IhHvVcaoXMqQVMBebT9nwsDmU3UKnfjBcDIC5VMDciQepa3nyTVjID6TgCeaeYORSOFLv6Sq7SZuu+M1fkFv/Ikt/82dZ+bvrZNNfb2cyq8vlg5muFPxruwlL7KJseN/tj7I08HgS1O3Vt98N26cLEfcqO4cvDyC3FyB3gG4zBXbKzC0BPGqidfYfbpBpv/uLTP2fa+Sn//69TPrP38q4X/17EsxN/Ld/k9m/+g9Z/O+/ke2AuWMMcB+/lZ8RmbGcrr9wn48l8gZmfORBC6sFNnxvNnyNBhi2bJKvaXj+MilAVmBXQrq1CPBd+gAs3r0PSv5dSOGPPYmnjv3Xp59LArrUOx+UdMBiNiDHRBDA8+4ACX81WupGwdJRD1CNETmN5YeDr3wituHT5dxy/FCUMddM5MTYH0D3MaPFb1Mrwzj4Ee6L43j5igmJOPla5fjRThIG0ZCJBeDUyIpE+3cTWLEYR4fbp5LK7u2JO56SdADwUbyA+3gsDiAlH+F+PXYvXYCwkafo2DvN7Unk5jQk7XS+9mlAYt67FPSOhuVbTvnx3lQAWzq9hKcZksdLwlbjJa6IhSvVX7h6PUexpi5anH79A1Ktr+HT64vd4AMKgL+UAAEcO4EIO+leN9UtQRK5GhQJ0CPnJAFl57Dhm7OSTKz8iNJuFh+Cg76X6pGjKWRmkYOgQQu+qVpYuBj+uMjPADqqR2qQV2uTrBxrGbBPLYCvOl1m0IUG5NY4Lzesg+WCnYuvXH65D45UpoK4y6ycLjQgoeoO6ibk1zWr8c/xeCDNxvlaytbVA+YU6CV76ABxbaRE2wCAjTBfCtrqkEPVm6YMXDWSqoYpNPjQRiBBpc4OmLQmDTfo8gMhggZu9fUEACvGxymYU2CnzJ2yccrCqV/uAjUkZw8idwDYVHq9CvKamNOqp+dN354MU1wBhjWEKUJIqR4AkA82S4MXukLRAoPXBggMwwZa1C+HrGkCPJkpTlZQZ4MZs1/xzumtnRCETUuFWYLwArh8VI9UblzKZBQHtwrmnOyr2vHLaXecYe38ZH+cjdct25ez9rBIKgFzfkIQXhg6NyDOrslWQJxju3bWEaoADPooG3YTgiilsDgH8FbMKkQRSxT5Cwk5LJ+F5wcgRzAji585h6LnLMIbucitJQC70lkUCVMgnDsO6Qvwlkp5tAK6U4MoHUVuzRk1mk1I+qmGjWLsmwvXEWMlnb+3jPcBdKgU+9lt3csF8JGXXiUU0Vt2dusuu/G/7uH5cisXwin0HeZRQlzORa9l7M9SSWrPiT3FhdfYjvfVAmPnYIzdj3fOv4ilg4XLJbAcz+BK/HPL1ooRMFfG233UiMQAGz6YOTfMS5ATvZby+mCDrIzA23U2ChnRwvKAhfSmbq1qF1kHzf6tHr90VsXkYjwB8+YUK0395awCBKimqKKWwnqKSgtO6lYktKJDRyWPBv9C6k2yOQkXcvI3EYLQShEDdRvFK2EIkVYD+P5iABqVJs/jC2ujXkOXG5SNayCw0MDrGloIAzAjlAkr8KuFyYsjMTdxrqjm1ktysx4gqBuw2q+mXWtmSmXLND1LijSkqdTUUpKkSIKAt4o5pGZ/oDMQ64h72U5px2vdylGFdF1JLUoR3mCDFjTvPE5FSp50wBKGAFk2zk9aBNyYa0hKoy14yZpZOwhS+Oslnapgy4Vs6dhDvx9hDZ0Ni1CanGBqrYH93ODcjaQq6cyEbLD8iKd1DReg25Gz8eCV8P1chEHqYQ4jBCwqmN3ycmGqXzNIVYkuQyR9jTB4tezVurgfzbCm+fjhCvCPBQFhNRT/KgAzkk41Us7rQrZtBnAq83rR5IL9swHikFR1rgyQqBUynSaAN8XJpXsOJlOoYWTTZpM9WRzs4u1aHqxsXd4WlkLwu9USiHCTgjbgYdNliAiPfRDA7tawTAWrTL6AnItUyblAUC5xnAf8JwBzTlKpdhhd9yHAGmnVTrrkEtn0Bx5hxoswRAPBhsh2Ko7w7bUCGmP4O6PbCNBoyGE26XIuTqxLV0hoA5Ne2AbCq5jt4m+7Gdm1jmJiOxVbpSPHY9UiADZzNqGhL2TX63Q2DvpWyib8kJzoSh/Ofvfw/iRXqbmigiSdLrmscXjkCDxkk1Q9M3II03wEITjShn4r6cmwxGAkVa0ooSFhNKCN1wuu+ubUO3dFYlWp9Z9Wk1i++oCeuU+TQQcvgYcAwQcvfjn10lV+Tukpe6xW7Zf78B2xfPSuVMDUlarsSnI19+XnJQcAlwcLZ8A7p0nWQvXJwcKV9XhOTJQD2wBzNjroLC/wMlNSzu4viO/llzjRdyUteZ/kq3QKi2PgpF9Ij1wRNSSGO/DKwRaV6eswcnk30ssGmFOWznjFM/d/gO5xOuoe60q9CV+XckwPRwUvlzzZjcoH0pkffyYtU2fR8I+ZmK60U19SRosfpGotA90HGXwGyHWe5J+YguDgNh7oYyXyS56LIkkPKSM7fgM6j+iXayXJ2rSNK7UNtHAv5Uloyhop/ZbG+O9o1x+Lt2H4bClhuD31iTfkDL6tUqoqjN3flgwG1lVmPY6p/ujND8lOwNt6QNyyX/9eVv7mT7LpTzcyC3U7PXB3A+YelP0AlQPIfHvxhemRop4uQN12gg1bbqJbjtTqnjt11otyXgz5e+5AJsSkv4kalLXMSS3+I5Nef7xZZv32WvnpP34PG/c/Mu5f/1PGEX74UT1zv/4vmf0/v5NV1/xF9t5yJ3NjAC0AWgbMVA4MVQH+sXKWCmwvvE6IpI94Xn1PqumbC7/xkVhhPg2P8Fg/3E0MfJyuduTD5uUQ5MghFZdNwXOOPp4KtvHR2ZDAi+gCzODx1DoTC1+vDJBkeOFNAjL98Id9DyNMlQgVCIYv8cN9QAHxMOaoZq2RS0sAAtNXSRgzsIP5tWI8Z+mAwTTYwjS8fZmUKBsAmgYCIse4T/bDSJ6BuSzt+qqY6BEse/YNSYet23cj4I37/SD3/0G6/FJgPA8Bmo/zu6YB4tL5PVL5Pc5QpJpNmvoMyw15LFEYAXLOwRMkgNxRT+P92Z0n5OL+DKREvJW72OvjaOTk0ED6LEQHV8VQBsn5HF3AONONCwokjsinADJ8c773KfqlJNlFitAPkAuSMvThZarEK2fAc1jW+zUkaDyrH1MQrGsPGNp9nJjDw0dQOzIWXxw9ezOoGaE3TitHAtD0QQBdhOoRLQOumj8DVo7FBq0LQW5NIDu2wKC1ITc2A8YSgDOtEGkCgClbFodJ0xoSlVfjMG7h1SvFt3Sp+DmCy7iKX7ECVk6ZOBKpADx9uX4TXrRtW5NH42Zl8jhg384ClBSw1fF1FchpYXDD3014aUVJCxNcmjCt0SJgmDutD1Gf2+WDr691JnwtZeSUeetI2ZUEdHpcBXMK8tRHl0ASbUCSbKHQV49G9eMhT/ph1ByUI3sBthEYNgVzyVoU7aHjc728rXzOlGQAonwhKVEKgnXay0SKtYJDby1rkGABbO4tdMTRB1e2AjaMfrjy1fjX6KErWwWjx/uVmdP+uKvsnII6neyy71qNEZyi4IOk+ZjzCh7CJ0QwonIbNQYAOQV0pvUUFvM1/HuQrQhTGNhnzWV9ooRkawELFDnzfmJwfZ6UARoNSLylMHYGkrVFJF5LkYodhFXMC+ikm/YzV/g/0jtFLcKYMXjmRsrpb5FU+bvJ4yLATA+dAWYudyDVBzzvGQZRlcBCxBkA3Qk6IlMIiO1/4SXZ1/0l2cGF104sKftJV29lz3UbQC8VabaQEmH7+KkkoxeIbeIMKRszRcqpLTEjBTqmA3bnrZTAQo7FMLpIU+G1m8XHyc65km3aDXgHWYWox7cWZZrKSu+XAy9Vgq6xVmTWGgCIB0bOgoG+fAnpXoBQjPBAE31t7Yymn0UyPQc7FzNbpBxfU9qm7ZK5aYe4qZiIUQsShcGrLbPgm8qWwyvWyTFOuIX7DkkeJ/5sPE8GyosrYZtymQrMJBlfQU+bmekvH363diTVDkpvG/HCtfFyMwW5NTBPUaRK3V9tJD0agzX0UyMSBnS5WIrQ1KhnG5IezJvOXSlQCfLzBgh42AAzZ7gv8qlWqoKNu5ReIZJWwQXEYTmNzJnCc1wq9hIHcmcz3r02dlDbCEc0IfcGAbMBvm41IDDKRWKjLltwkViroRHATVwBDIC1ChN/mCoOF6DGA5hTgBSB9QoDJpuQPAP8XLnI4WVUrXiwqXhQNlzT1kgZG9cVk5Hx2df1seSRO3WpHCMta2T9SGtGgjyvRZCNG1ipUFBYo3NmsGgNgDiVSZ3Mlxno9ysBxOWs25Zk0TSF6gfQVR4+RXFyRlJezUR+1IRyO1UtyvDpY6wSrXbWHSc0oN2A6s/zIau6WXHQlYcoKWatILnoDUkTKdZqqkgqDh2XI4QXtHuumdJgTaxakDwzYdJKmdsKMcFVDxvbHiTFWl0jFxO10uR0SbvDKRKtkvPI7VUU/4bxxtXlUFWSTlIXT1wt/stgCr2x9B3G+duogWVrpXbkAuCxk9+hCXnYQsAhb/zP/G+xM76ci9Mtmr6n3gZAF4O1s4IjysdNFiP75UXDRouVRHnF2HFyoC89jm8zy8jqg306hBFgLWMEHvCxgyUf6TQbcJdBMlWPzB9g4wg+ZOKXSx+BmgcjlwnQywPoXZ3pUrCmUurVDdbk26/0y131zOn7/oGZM1NH4hz0Gd1VXySXHxTUuQdclltNHwNIPnwLRu51KX6LE7nKqm/pfNfLkktCNbtnN8nqDiijLLiUBGs5ydayXtwC4EwK4F7uKZUAN0uPHpQEY55/Dn9bT6a6OMxPs8l6D6W1nPxLkVMLSK7mk6wqoBy4hHF3owYgKAjWJKsGIBTIKTOnMquGH1RqVXbO8QgGfbxZZoz5lZjKTXSfFeg8GAZ9JyfIJkapLy7Dr7CMJ+ifuMIdOk7OYGLPn7iIiD+6+abjoPMSaT5MPH43jc8p7NWxyXoxw0q6iM6gPSSEttDlQ1lwI7fhZSlSOWUtw7pckQ+egWy7WNoXkLpcgBGbMfci6ilOPtpL0pD1ip7rI9l4uY7c9hghiIepKXkEFulR2DoSZKw0bPrfa2Xbn29CXgXM8badrEQoO6fHboCbHvtve5SNVdYe8Iltuu4+2XLDA7L7NvxegLlD974gKffg67qNepO/PSKbru0iq9h5Xfonuub+53qZ8V/XyMzfXCOzfvNHmf2bP8jC/2Xi6y/XI8feLLsAx8dUXoWNS735fklF2k3F9H8Mz97Ba25Neufy8coZu70ivtc/lgBMnQ2mzka3W4A0ZuhVVguefYUk6wswrI9TZfKoFCKRF5J4LYJhzb/7AYAdzOudSLKkZiuRdnyYrwv5+KP40k4gcebTZxcb8qP8Qgilk1btBMCpmrHvOnw6tWNnSQNPOucmzpdfflokTUislfjQSpBWMwFtxwGfCujyqU45DpN5EJ/hMdjMk9x3J3j9JN/jMJL1Po4Ual8Os2N7iLcdIjV8FB/gaVi5bHr7skjppjNAnkVNTAFbvmUATt9HA6SB1FYHfVr1PEFr0KFxYwrm/nS5kJIHgGEbEr9kbMU+cUxls2/AeEnt+xVlrJ9IZq8PpPzVfhL4aJDE2QPWI/AhIJWVCyesiIf1C++HFHXDypneeIvAEP65d1i04OrO9w1dcgO/pdeRDdxhQyXM5qp65KroFwtTIOsk8ODGaxFSdg6WrorqikiyeoQeOVKlUSagIpzwE8iMrQC3VgVzOml1RSJVZk33U5WxUjCnQK56PdNVq5E816wBjDFptoZA0CqYsvVaMcKs1lrtn0Ma5eV6QFzdJlYXeD0O0Eto4lVDCgAmZdeqAHLJmhNYt2SKNFngy5O8LjXwfaOwh3ooiKsGUOqhAC/ZDaeM3RV5VQHdVZn179+m7FyCmpDmPZsBfKTRDxCa4OU6AF4E/52fRGgIT1wV3W1hwgN6RFR2Rc61LpghBVPHiRH5soJd2tL5P3NCY6t1JWDuymFaPR/pk4ADNSMmeuEKlrC+sJzyXLrhSvmYgsVMXeGZCx7AJE1J8FXfnKZaLcq87SG1mrJR/AC5wGH8ctSUaEWJafMSqkxIgfJ1bQA/BXSVW5BuYfsqFCgum5kEjUWUCp+e/oOkz57Aliknjg3UlOCtUzBnYI7MgufQshx/KUnlIpKt5dSUFE2aROJtnJT+OFFyAXGp32KoJslq0f3WUTByLLT8f+391XPc97rui/4H5+LUqdpzzTX3GhzmxHHIYc4I2zFDTEnMjpmZYmaImZltMbPUzC3GVrOYLNnv+bw/W2uuqjHq1L45d7n4VkstbkndTz+YOnqC5P/EAwTFpkmUA+vUVwqS/u3Pv5LLPJk4xROvEzzxPU8Y7TQJ6wuwdcnI/QVUn3jmLxH/En5uahg8S9i1JcBkJelqQwos3UgqGWtB2Waqaki0VgKqyul7K2WruYIHf60nCQDkmphz0gLhiLbq55nlAQzNPTZZGwFFyhA5ebLkPnieHVyeJCkj5PDL/eoGaSXcUAjrdpH77hvIt4U8ANfoUD2fIwwL1MSDfRMJR4+ydIynV5OGbfFWSoAOsxqkv3rAhRup0odvrga/mOMMg+p8jVpCDHWECaJaKAwz14D0WAEwqoY1bMJ31grzVoGdwoJX10LHnplLD0nYylPs0SKlxnm7gp2H/WnMWgFq8jH455O6d++h9uLEXem8xmbpmUTYX6S6/axk4K+NItvG8NPp0oSxNoHUXHX6Ft44wgQwgdo3F0QmDev+KlJlM4A1jqRcBxNVx+xUDUGAGlKzQXZN9bbTkt8C/IvV/EwNALIi7qvuziZtuohanTX83S2nTgYrSxaJe/M6bAH48wrW75ckLCh3F5F4JtnrJj1bex65kpBEA/6/MLdLFwBXy5NdTLWVa2Ey7JqydWEk3jhVMvX8DlwASgVmuuhQBoOoYK2F310zt4sV750uSpRTKpzJrNflJevkJoGBfPZjtSRYa2VKkDh1zUFrSHTlQdnYPvrlWqgoscHAenmfNoIsfdX1FB0zo0aooZQ91RZfmbSUVyKvUxZts0sZTJ2TVQfHLZK4lAELTwB6HC5ANp/jEmMAx06I+TiTjhfx3SHN1tJpp164Rv42m2EW7xPYEEqNW3m5mBLgOz9TFbLuNxL2Z7jPwiOHvNrOBF0tcms2ydWsX2aIjf8J27xFYprD/yoqyulPPjMqScpYZ/Gswj8KeMuGUStcjoeVKpE0DTrAwOlJR1pV8KbALnk2YI6TgQSbq145QJuCtH7Alomkqt64/k1WXX7Qt+t1/9Yz52D5QcGcznh5JxGCmDjS8ND5kVkdBCDMg780gFwuPXEFFP8qkMtFUs2BhcuGkcuCictTfxzlwHYqShxstTo/w7fG8X5G0vGTjw0wZ3nzTXG8NcgAcqXvUl0CmCuAZcsFxBUhpxYgz+X97QnA3ONSjB/LAghQz5ymVzXF2i+xqsyqR8GcX5OsJLFMlAmXMAlmp8DWjLfLgo/L/8k/Jf7zNJHNW0XQzh9cvMgvhQkUvByJFF9emjRfbs2AEWKTs+YYtPUZNt9OgeavZrPDaqVrDokVti5AeXDDwdugc8os998Q37rjUjSPO3dmopwLdkpg4zG5f5i019Gb0sM/S+kkBrTfH2JUX9x6jjWHp5npoubjyn8CNAB1KRjrb2unHIb7639+Su4SJriDfHmbc4NE6VV8W4a0SlWInuu8/2WYubMwcycBcnrOsypx5R/stuIFu/y313nby3Lifzwvx/8vymz/B+d/UoPyP57gPA6b95SxCXv6T0/IOYDyRXr7rgKUr3N5i3qUW4Qw7vxf/5AUwGIO7FUW32vCf3D9/+cfcvc/n5Y0WMDCF/ndv/iepNM9l0l1iQ1A5aUQ14Z/rYTUlIXUrRfGrZbEcA2+MC+TQXl8jbT/9Q9J/dNjgLrnjDqTso++kryX3pLrgMcrAK4EmDbfCKbDlm6We7SWt1OGWTOdia3hk0hK0wlIsKGBeH47huCWn+ZTPD1WnNSXFL78IX5EABide3lUiSQT1LgL4E2hry8VsKyX6QDMJIqVFbSl8H6p1L2kcZnMtq2ezOdhbunLyyVBnfoU7CGezWyYuWLAqoK5Vhrw75MEa91GmS0sYRPevnuAOLnNPM5dswiJ5raDeE4W0wk2Fmbku0liGjEFRns2yd3p+PV+goWjp5FTpSENur7c3yG18mDqHoyc/D0J8sE8kRqGd24cNge65GpIJlZRQ1I9m8qR+RQBk2BtwBsXwv9Wv24VptsFJGnxy21e/yjwsIXqkS0EMpBUAS4NLAjU7wQQUxWiZb9aKdKqg/VcqmQaBXzpQoN6y8JcBo3JK0AZAC1+muACd3ZRfCKNhwCAR5R9O8XHKXjTj1d5luqNg6RU9/FxB5BJAWMK4PSod82QS/nc/d44vVRptRnPXD8bp7KqAjoFcv2MXJPOcfF+/bUk/6dXTl/WOhKVXR+ydPj8YOR6rp8zTjtlxE3UnkRYmQhT5Nt/ggQtFNTVHwTMEThw4ZcrXLtYHDtIXe7egMzKTitMm4OyYDvHxst2wJwH1swH0LId2My8FizeflKdyKoqr+ZuW21clmstCUybU/1v6oNTKVUPLJzOeCkzp4CumlSrMnOWI9vw1lF1wvv6AH72w9sAdEiVfB0/x3GImgNAXf62VXJ35a8Ut/KgwdcqIkVbQOo2A+CZAZOYwRzbbR4orvNsPoW2+BL+JnIXL3rok0NazYclyJyBxDPpZ8mZTvKNtJ0uQqQw96UzX+nM7ql3LnMYJcP0GKZ+/4Pc+ec3coXA0pn3mPoCzF2EsbtJGj2T7jr7tJni/pU2+5lzxTlvmdRvwHO5lZ1VlI0iJvScSK9lm5BekaXcm0jk7qSyAvO6MnNeJpWs+whDsPgQpCg4gozWgBeqllb9EP1sUV0FAARUI1tWA5KUmfPSj6agocPG5mYAxoWQQzZG93Pbdkgik15VhCPaYO1aeHvc7DLA3IO6oPG+uhoQgd3pqmmU+4GoPGiISm9FA+XDFjxaKVJIgbANlqlS90PxmDUC5DpK/BTGsgmK36wBZi7GVuq9IjcyLNNRx5BtV+2mI2yT5FAI70ESVfZMwxLtyLItBBGMWS7SuTX8bGak1rv07yUuZCZu51keO/DmJRThvWbSitqQ+yRlO/Dk6YSX1qUoSKoCaJaeADDxRDFI0rbtZjbFwXjVSIw2IndGMylVpoMtXGKRBipXagA/9QCoGFUuNaRNk5C8ry1cx9/SeaNLT7vy/AfO06l4RqxrDsjtX5ZL0pz1xqZu45m72IiQmWEOq07elGSeIN/BC+w5dJnaFsAuKoOHvjgtCVYPYSOrFSVIx8quxWH+KjUoActaAYvlILCgDF0YhvSBtwoJmEk1PJEajKjDQ5i7A1BJPYqJTe5a3ZPl9nawrVuKFKvLGZpONcO8KZjTl3OQxhXcGVurgHjtmtP5ri7qSHpr6qUDlrYZv2TU6ZZ6bgsvCdWaohLxEmZI4/4qkfurWzt3E5jAU2u2SRen9PI1FkcOA7J5ErAf//XvdD8SmKihj7CCupFKTgBQ18IEXZvuCdOPWLIC4Es4spa/4fswhE2wwdVb8ePyd1y6ZpOk8r+UNWmKeBavEO8SmG9Kum8MGSanPubJzyjwE0+s3KgoyszlElzIXazAbSrsG4y4SqoAOb1MeQTikmbxf/wrYQa8dAWUCytQU0au3xPXD9r6X1eGLhPfXArVJUnUx/0LM+dmysunQA6p1fUje5AwclU/sQJBt5wHedUGmFNZtfjbz/DLwczxcsE/mSrCJ5f3MS34yKy5H1EC/E/65fDP2ViCcHz6ERuUuh7wEMy5P/xAHLByCuZ8b78rXo5jIGnXp/FY/f1xPFdPYaIHkOG5KgbEmTHMW2GNrLyuYE4TrQ975h6GH7RnTlm5coz2ZTBwFvxaBXi3zFScWAASNhKyXsIP1SMosGUYvnPXbpGrl3kQ5hmI0sWUYV5Dvrs+FY/TXOTXNYdogSdOT+9P2y18dOkO6QXMtVzEG3CU9un9eBB28oe++YyUbTjOsx5km02nYULQ3fddkb4TiSL4Ee4fAPUvwhw5lj22T0fK7Vc+lpvPUPaLr+3Kf70Ac6TzXrrXisxHgjINiS8fP1ohbFA+M2ZZbyHRMQOV8tJ7kvAcRnzAYBpm/CSk2lskWK+y93qBz3GR9Opl+tQu/eU1OfdfL8vJ/3heTmgVyn8om4dMi8n/Kh6yKxj9r+K1uwaouQ4bdeMfLFIgh97i9r37l6clGZYqFVCVjZxbRHedCV9ZIbUneX96mdDJS5LDcHw2XyebibJUrrsDULzzP5+TJABfCv6zFMBdGpJnHrUp5hfeEzfgzkehr1bM5PI1Uv7zb5LIdFnyf/6dLjvqZqg2yaB0+Bb+vEskZs8DwG699D4sL/5CJsQKv/2RnrbvCRC8jT/wZZhHUrD8/AVvwgh+zJOL94bg6eO2UuaTny+Fny2dgEgy378CuGyAW65WrBDYKKSsOBfmLQcPXAFhhsKBMKXIx7nsxubA5hWRzDUzG1dI+jmd0EcKid50anEU+OW8RXCG7rrQ/A0S5A49hIG5/dB1ZNYs6YaZazuRhPSKqXo9iwCzSB2OX0Bf3jypmr1CQpjFI/j1SmHqLHTO6SlFfq34gRUVwJzzm2Hi+JYDkCtnpqt2MuXcuuTQv7PKNFfdgnkSWkkRMAGHCP4o7ZDT6pFaSoFrYeMCW3kdJi6KqT+KfBgHsMSRFKMwUEFAXeM+TaQid+Jz07qOZhg69cA16tIDoEvDCjrf1aghhiN44s4gaV66TOXOdcDXBQCRyqlcd5Znr1RDxHg9xrPU6BEKfAFzgf2wqIC8MEyfhg+MAIKGHfDCtWqRr3rkYOQUyLWTbu0g5aoVIv2AroHghII5o9xXd1eRYTXMoEEHZeL09KdYFcz1AObuM+fVhpwbYSdVwVzvzQvG6YSda2b0vhkfXQvzW028PXIUCZl0aoRgQxTwFzkJyNJgA6DICYhTIGfbsQa2RVcf8LtxHLzs5HiPkMiEPXMeImgAO2YDzLmPqpl/O8AO0AeYcwHALAAyyxHqTAB0emyEIXTGy3uBhOslEq6PQJ3n3H4DyDlOUhgMS1eGPOs+DiPH568AAFYDDD1ItMrO5W6hR24TM00bF/GASOgB6beAkweDmAObmLZmiVymNf4SRe639cGB1visRQvom5suN5DmM2bwzF7Zgp+myN3xkyRlIibqn5Fw9EwiMUeRsIkwRNF4qhQGD5NEgjfpMHDpyPtX6Yc8D5C7Qon1dZ4I3/36OymaMFEsU6aJGVDnRV4KMTYe3U5il/Z7B4EI95ptFEcTsIGVCxzCB4m82UAHXBVyaBn+KhugzkUKsBwWxI9HyQvDUXGZmhJAXQ07pTU8uIe0lw0QUgFr5oEJqka27KB3TOqDRv2Ek2mlVP4Wc85jPoe1EQVqALYW5p2aeP1BQwjPVL2UMgXlpJMuQudYd31I7jfGjPeNmN1yh0WA0zT4u0hYxkhfNpm8ct/TABBpkABFwRVaEKxpVIBfVwGeLzrwmin09W07iadpPX63dWLdhISqfXG685rMfBdSqHanqRRZj1RnIfF5jaLlK3MIjezgb/I6e6VZDiNsEQLgVBOSaATUNFGeG2YGTI9unOrUWDXMXDkzY5HTJONvcf+iHXeAJwVuYcp9g0Um9lRzqf2g3JbrohQBN+DZdZKod2vVCoGNCpV/qSvRxG4Dn8dFmX0W6pOTLd3WG9n00BGkSDXhyUM+xQeYTL3SZYqHPXTVdZPY7eb7rETyLWU5Qnv5yvh9FOE1LINdUwlW2blC0qip6itDLo/QT9fjLpceAgv37DCpdsA0t0kGwY3jv8yX8zOXylUAfy6KSxdgtok6mirAYAfhlF5+X002t8HQpcJ8HV26Ws6uZdUEibwR6bVNy4wBcw3ag8ffwP0AgD0YlSidgh6Sq8rQVVMkXJbO7xwJtgC2LfXA78jA/L0hi9bji4siTdcCyAIsi9TC7roBclU8MShHOnXg7/QC0BrwyQU4VaRUqzml2/n/3Mr0IE9A5MpN6Tp5nulDqoSWsYsMs32X6qgsnhRZZ8yTIhi6VP7nrg+hjBuJNY37chNKionaKC371eWGzLk/E0oaLwnTJhsgLhN5NZXkaiKlwIkAOQPM8b65ALlipr5USjVCDlpNgneuf4NVr1dwqAXCSdjg7qKe3gGz/WualT3Wsl9g4n4aLa5xbGqOGUw56yipoK7ES/ecplaLv8LXA5DTLrk8UquZH5IOxC+nXrnM916jJJVSWWpJij96B2BCv9z7dJJ9+D5FwR89PB9+KO53Gb0H0LnepA+O8INtIJ4n0qx5ALlCJDnnSwPFxpqDSVORKrFySvDMqbxa8Nd/AC7+wsuPA+YoCEZmVXaunAmvOmaQPEhkhZTvmgBzToIQFjxzJW8wNQWgs2Aor2P6pvccgQeiyR3031QcugCFfkzSl+ygbXurZC7HmMw+a/BCmnQaMXGbCOycFgMHDiKr4j8wL9klTuTVuu082B0g0Xoimf4twhD47Hpg9fpOkxQ6cJVqjb2UufIAMJkSQLrTcug1S6V77hpM2tX/9Ypcp0LkGoW0d2Dp0p56U3LZ7CxEvix67ysuv5J8huZzMdBnv/GZcakni2RkGmxUwjPvAspelyt/ew1m7Q3AGVLr30i44pm7/KdXYLsG8HaYP9hAPdcAW5dg2y4gP17F9H8L0KNA8iav32HLNR0Jt4AghenZd42T+xigDbk2jfLdwr+SSH7iPQAetTNPsrvL18riZ8h77n3YsA+oHeESCbmY76+QuaoMQhmJf0JK/o/H5cr/6/+Wm//vP8ttTgI1KamwgznsypZQ6lzIyXzpbcIGBDlgHC/C9N2E3bsCYL0BcLsG03YFEKbTZQkkS1MAtQl8j9kvMBfHVFoWG6jpMJK3YCKTALYZ/LxZhEvy8ccV8P45SLAZgLxc9fThfyt88V0O1SSAxmJAcr6CO75GCcDOigew5HUsA4DPLHyA2fgBEwCHd7jtUt/E26ds2xgYEH6XpZiIG5kBq91yCkM4KcZZG8VGUsw9bZWUzlwljQs3SPPKLRJHUghOmiO+b8bSafc9njjKuPEcVo36ScpGjBcvzIgDds7Jg2g1QC5AGrEan5OHyS7vpIlSMXMGYG6BhJHRmin/jZFIjQDk4oywh1gDqIeVqwHQ1f62Thoo7VV5NaI9bwC5MH6qEC9HAEtaKaJdb61GwOFht1yDplQ1JAFDF1aJFR9dSL1w588DuijgPXcREHaGAwAjBdaNTNEOW9fEM14FcnrCPMMN/36MhCsde6wsaIhBgZmCte4r543TboQeHoK0rsvnAHMUc/NyjO+lETZQwZzKq1FAZjNhitZzJFfPPlxx0LkvBW399SNaRdLNpFfvTTwugMIQm6lxwNy9mxel58YF3pcJMYDcQzCnCVqdEANcUHkSIhShAY0wHW7lml4lYGDdinS6YSmeOTrZ8MH5AGUGoAPIuWHL/AC5UoCZm+tLkFgLdyJpAqwUyHnw0mmi1YpMan0E5FwwdEYQAnBmBaS5CD+od05BnFaVKGP3kME7QIUJTwI5Xp0Ao5C4gm3Wmksk7o7t4UFvjWQB5gr0awIiC/HrFRCOKALMmWDoikm9aplwxrplsCoL5A5G6rsk4vIA/DmEIe6wEJLIUQ9dwaJFRolwAim7FDqw0jhZnBLYOvecBVIMu3ATif/m55S/k5w2IacmwRRf4/7yBuciXrpzyK5JhHKKJkwWG2EK76IVzMNRmEotQy0etGqOn1UXH56oRlKrPbBvvbA2LfiQGvEk1Z25KhW6CEHfXOkxAg746bz0ikUBI21aDsyJKPOkvXMwY1rUq4ChCUB1n1qRXnxUjRS++phg0nWHlCMnpZ4HeAnGDfDWyE5nhGRjJzKcB6Bzk79NU0KydFBN0lbbIM1lVSRig9JV2SAm2MAMlXxJuLZ7CFb4a6XHWyMhtl2thAgsF2+xU5pJAhLPHOCsr5AQHLUjbZfSxbn2IJIZM2vIlI3scHdQ7NsKO6crCQ147IIAq1pAYjn+PA/bqTmAl9T1VO+Qen1Q5KWzDdkRz1kKipCZkJSmQnUNoYVaj75CmERmssrwb6fOpRh6wRbKmGEyT1MJgp+wHNaoCgm5FgaqKhlwkkAYgwRpVMuBCWlEYPB6kUSjgFEbkqv/NJ4wrislWOJFtq7j87SSvO0jdSukb/VraUWLev9S8dfdRhHx4vntpJBYQWcFLxf+dlAKOPkcMxVMNVo6zPfaSarWTZAlWxlXwFwd26otsGztMKSdmkKl8qQSgH58xmL5fRKzcnTW3Vz6m1xZtA5vX7pRE6Myq5vpNQXqmlg2AZhyAfmp/G0cod7mHIBOZdguJNcoJcJefnYF8xE7X6O0UmKAOQV3bf5y4+/Ch/cuxvtVcFnEqkP+sZN492DKqR65DzvXR5l0NxJtHJBfRh+d7+RZfLAHpGAL1SLU50QJYQRJy1bxhCPE32rkGKETKlQaqCJpY+u1A99naOseMU2ba5RvJ3GKJk0X2/Q5kjH6R7n6zfdyhwUWTbMWoKrkY41JnwIDTndcIQXBOTBpCaxoJUxjustg5h4GH9Qnl8RJBsylsQShYK5oObUlgLYMwFzWvCkwdbPEtJIak2U66UUtyTyun0OYYtqPkjh1nCRgi/tXMAczp2CuHKnVNRbwNvxrcXPpI/jgpjC4+BuqR5BYzUiomlxNe+cNerRgZt6mYHbQAEljbzULQFfw0VuEHwAng16XAvrkzKRXXR8DtPDMuZBZXYA5zztcAuasA+mSe2WAFAPMCll1KH7qJbG/QMEsDFsR8l+BJlz/qt45JFjSrAV//RshiP9FGOIvADlmvZ4B8MHUefHK1b75oZQilzmpzaigHDhA23ktI+YVX5MkZBbJzPGjdbfQTv6AZ1BCh879TJu03SkmEk4aaM8VqTx0S9pv49VI1AUInt2dSYApSOIXe5YKE4o72e/M4oHbtpQHob28L9utPZfz5B5rER0X83jQK5Bu9ltjTH81bKSPZuNxCa0i3TVzPbfrcnGOQA9/f4Qks0pw+29vyo3/+xWYsQGSQPFv0mMsEMDAZQPqjMMmai4yZv6gLwB4lO/SUaZALw9Df8bLn1CEy7QXfrnEJ1mIePYDo0Mt+em3kQ7fIszwGmb+NzH2s+nKpUq0Cuj05YxXYKbe+IKk7ad4xQgSULCbBPjLBBQWPPWe5D7FRiOBilQAXQqMXxqrB1l/43f6FKwW33fRy1+IfdD34vt0FBujE6RuOCXAhBaakD+j43+V6u8nUgr9PWAPVhH27s5/PEXq9VnJp8fNNvBD8b7/FR83UmpHkGSl1LJi+E8sMYymm3CI5H7yndwFXF0B4F3FB6clyakwaRncFmkAMU2iplHFkghgTaVbL+XP/EwwkZl8n/lP8uSB2S3nayRv36A+B5CZCaOXS12JmV1UK4CziNuj6Om3SN7y8/Bz5wOi87jORGrVTIAiD7k3H6m4iK+XAfhL5GMTX/5IEgDhNwd9ywMcO7CjZkkpd7aVS3eKYyZmcPrvSmetkeDSrdK0kpksThxptu4XGLrRv0gZm5huPHJ+Lmtp1W/8hUoWDOXlY38GyLHfh2fOD3tSR4t/xS/06f04Xjy0iJfDrtTMn49XjuqRNeskCpiLAthaCDWEmHSqh6WrpqakEum1Uue0Nm9EWt0qAQ0/UAKsJ0JStYldUk2vqryqlSNBfHGBfaRNCUMESbgGCD0EDpJWPQGAAsw1Y0EIHoVdOQ64On+BJzJXjdPGy2F8J8FHUmucO0xl6zq482w+xfXGmL2yciek85ICOSQmEq/xUwrm2MDl9ZazgDOuiwH+dPi+ARD58OPUV6cJV9i4M/TM8f4dvL/xMbysp+3iOfxHl4zTDMsXgHkLI6u2XzvHVvJp0U46lXe1ILgFb15Mgar6AalWMepVHsm/5cx5OfDNmTchTa5ZJAUblrH6sB6p9eFGq53jPLjVCD+UI6u6YeiK9/IAu52gAV45BXPaM6dgrgRJVLdWVWpVmVWrScyAPzugTr1zVj7WwvFQMuwHsHnP6D4roQBAaDngs3/jVXde/bCKbtjDXOpQMqglKUJWteLLK8FDlwd7qF87HzCZS9o1EyCau42E68ZVkrBqkSQTiClGWjfrluvK5XKDnd4MAjMlq1Zhpl4kdyZNkssj2GUdxXzXxPGSORn7Ak8g8mDcEoaQuv5hmJgAedafebAgKJZI32EadTnXSbUeo/A76SuWSn6aJtapv1LFgIREkWvpOipKYOgqAHHO9TCWGwlAHDiLVEWBOnJmFGBUr2Z3DOUNJErruazlAbNSGRCOSq5xPF/3rCw9MNMVg32pA0QFWYaII3N2AAzu+2uky11G3QRj6jygpyN3Xd+BuZ8H/yYAXIWyMpjl26sD0k2nnBkWJvUyfXSEJbrCUYlX1RoMXQ8MncTapI3JpwAlwnGYpDh+vTBAsBR5z0Ka0QpTqNuutSwkhDLZUUUuVMasr9At92CxavdfYvUCZpeln2ZdCiKp2gub1054QutM1CcWAExFAGldAJ4KUqE6bVUKSLxvLzM63XxUrmTuOybmEwBKEqMKWrX/TgFh7CbzZFSJnB8zW84PpbB5IbcvvrsaJOeqizeQcBORgfHYUc0Rpf4jRjFxEIBVvPmg3IH5Mu9GPgQ4u+nzq+Tr+EmdFsFE+vkddBPsaAVM1sMMxgl2tFBdogsPurWq19XhzQsA/sJcV0f4wkotSj6zbdmUFaciweaso7KHHr4AoLWFYIrKqY3cRu5HSw9V+M0eAI7b+Z35Kf/NZMP0LP7KJPo2rUcvyN31OyVrD35DQKnu6mYCkLyAtU5vmeGTqyXcoVusFSw+XN0EU7iREnO65AQQ3ouXrp6iYPutBLrlqBZBetUViB5AepC1Byu3iw+ZNsy8lx+wloENJG3/QSnk/qkBD10727MRioLrrlMhRnDCAQOYTodc6gZm/fZgEeFvs52/rTa+7xZe7kI2jvOkw8b+qpUd8EYYuihMXf1q/IezlkjxeEAcs5T+eXhI8czljKOOhP+PbEqD7XMXiJVex7zZMyT5F1g4wFz+YsAZT7rSsUWkzUFu5SiYy2QdIms+yh0snZ5s3V5luzV/GdaKxTr7hR8O8Ja3ZAaeO7rqFlEIPmeScbLm86RsHsXeC37h9cn/HsyVqmcOv5xjtK49kDQc8Q0A5FuxE34wIa8WffkxMuonUkhJcOYHgxgtHyhpdMmlAejS38FH9S4eJF7OGcSDK7urBSRZFcw5AXOuD1hlUFbubdg6GDn1ypkHvAJLApBDWi16hokoJC4Tp5hkZT6+rtw//R3gxuqDgjkCEMV/f4zzD7xzjxtgzsnHqYfO/dwAKSP44H3xTSlHMosAFloYkQ6BoBuGsjE78kcxDxkptok/k/jbJT2kq3oxeD7IYkIlD3NlCmWQlAT3JliM9KqkO6Xmd3ptKK7N49lY2tQVPLtdKKkU0Ob/SpIMWS148A4PfrnSe4NKk2v8Q18A0F2iqPBcHl1ceEN2YwTdc5n+r5OMxvOgymldjBQ1YSnBkDGS8cJnchdAd0cBiUqXf3mFYlv1dQ2SNNipDBikvIGfSgksnRVmx/Ep9TBIkDbkuqI38bK89CngjWfNgLm0Z2BJ2SPNBszk4NHLZrxegVoG7Fnq8++TzAQcAnDsnwHAhvws9awu1I6agQn/J+Q/enGQK1OfwPvI58h9AV8knzuLJG4aywmpj72DhAnIewFQ+Ro7okxilX8NkzSGShF8gS3Tlkv3nHUi1IrIsm1yH0myaxoAZNhU8bxL0OFZBYfMgz3/tthhGb0fsnLw/TgJj58hnVDwfQCfNmTJGlYdHBTtZiI1J7/+MX9HFA4zSl/y4WApfPsrSUe+TQTwJlO9kgyQy9bOuMe5rQDEepL/6yVYQ/6mXmSLd+CXBDI+liIAXTHsoQlAZub2LFQw9wwpXEBaHixeDqBXGTwTTKAZAJ2nCVZOHru4CuaSuR0TuP1ucvskUDRsAsgFSYR17jwjEbwo5omLpJA732qSah0YijvZe4wT2KgF2Lrx23kH09k4lHoR2LjAT7OkeTabsDMJLvCsrpJEoRuGrojKHAfJ1TJYOR8PsG4eYD28XEa1RDVgrpoH4zrmmYKAthhyaiusW5QHbS0FbmCQvX4bU1iAuxqSjVXseNYx41XL22ph7xqpJAkD4Bph4mp1sou91Ya9sFUAuPp9hBCMA6NGkKHpFD4TwFwM9i2IJy5yAlAFgOtk1qZTwRyMXQSAF8V32gJr14Zc0QFb103RZqd+HJ48HbRXoKagTcGZvq4ATUGZArz/BnPqnVN2TmtJAJQcBXXq29OPUzCnp+08U16AOD0K5tqvXDBO83l8S9SUBEmwNl+C6aOmpB4Wrh7PXoywhU546T6s9t3paoUyk00axEACLsdbaKfiwwagK8Z/VozkaiVBagYk6TFxrMrUPQpAOGDfSvaRYEVmtfOyyqwqsWp4QY8JJk/ZOe2a02PnKLBzAeZMvN3CeoTutpaeh4nj+/WdJTBBWKPs/HFSnMdh5vYjofJ+VKZ4kIeLKSlO37ISwLaKofPNAEkkVjx7Cub05CKz6sn8TROvBB924FsDoBbjj8xEfr/JxNuVqTzbn/sraTwWIvDvXMWLefybrwF0wyRpwo9yd/QoSRgxAqnoR8kH6CmoK4BVyB87niT5CEkjFJFPhUniZ98w8fWa3Pn8Gx7AZiC10kQPG2Flg9K3mm4+LV5HYnUxOO7FQ1e2+wSl6xdhlK5iLr8kdTxw11FLUkNgoe4cxayY5ZuRVhsxmZdRO1GBnNbCg3grfrB65pw83C9rKrSlAJaJEXbdC43BoumpTM6SfEBg8sEjYqUEthKmxcLGZily3INom9yPtkglLEwNpvdgWZmUUVnRAjN3LxSVjpqAhJBjS9lMraTWI4LEF8FvF6DywkvfWBUFtM0WvHdsq0YJVSgo0TStMm4KtEKkPUuRTO3rWO4gIRo8ckO6rwNEqbNSX909fHD3YPF00UJXFLQMuQlw16gyKKCtCUarlZ8pxs9Up8sHhCWiMFT69hqAlAKrZpizaqTOJAiD8yzgpOHjdm9mVYQuywDBigA/az1gJQ6T2c3n6sKXFic4kYm/eB/3NdfmrKDLEHsQnzeCl87B7Z8PgKqjuFeoA9FwRCqA20PXXjPBjSigTkMO+nIvkvJ9PILdrDiU493LoyaljORuhBqmMoIRGqgoZ+mhmdqWKAxqkKN7tCbSuylaCk3dTKvJaXjncmFds2CyymBny1C/0nb9LpmAyiqCLx4A/C3kypJLbKUioUYA8i144DT80IZUrtUkRdSDZFP9oS9LVQPMKR2DAP0gtSxxUsstgHGtMYnbXFJPKKQW6TkMYxe2OsTJTFfSQWTWY3gDKQ6+p38LyLE+GLoKvHOVnHwYu1sr1kjaJmYhkWU7+LvqBgz2ko5uh00OHD4J07wLr+lCKZq1WGoBomGqd+rYmi0nxe2fCYjjev+cxcxNwop/N1TOU/iePQHZlb5HM37VYhZ68uaRXgW4KWDTXrk0wFymvgyQ05PF2kPOwjkcnfWid26h1pXMlByYuMxFgLn5CuaUrZthADoDuP06kUJwfK9zKfReCNBbhGQ796d/swABkFNmrpQZL+946icAdK6RzA4B5hyAOTtVJA6Ok+UHs5YGw85l45XLI81a8CmH2S6VWVNff1Ey3yDNCCtXRCWJhTSrkzSr/R3KZt9+m465t2DjXsXXpqwcnWQvvMCEFAPvT+GVw+9WRNdcAaxc7p8fM8BcIexcsVFTorusT+CdexJp9TlYOJYGBgw0SoP9bArq8XKq3v5UwoxFh6l/qPqc3i4KMAuJ2md++pW40btb9x1lteGaNB65yGwKkkASlH0WHow0l0gSXUPXaNE+l0pH1Rlo0rVyffQcuTl6rqT/QoUBpYuVSGzhw3d4YMqW7qsAuVts71FZEub1yBn+Oeiiaz7NPydBiY6jlGTuINUEO9cOAJQtZ6VnKfLSWBIw7wyjc+0DSWDyK4HwQiKyaTbsUwEsUp4eRtot734jZeyWVn83XuqGYqD/fjwsJ2Pxb38vua9oSe6HkgqYS6egOIuX818kafwK7BngLfc5ff0z5qK+FfdndJnxbC8wfqHEZqySDvx8XctgkZZslTB7qF5KdU0f4VVjHSHntW8kcyDgiZMCC5fyksq7rBZ8OEasn40X25eTxDMEgz5LDfWTARoAutAvy6QNT0kPu6QPFNRxeklTBbUXjpmurGcAirCOhbBjJYzNO/HGVQwGbMPotU2jDHf6EqmdMFNKAT0+GLsadlZDk+dIeOIcaSREUPrPMbBln0s6XXEK5FKRl/NI8Obzs+eq5IvEnI0cXMh1FiTYYgqCC2AYC55GWn0Gtu3pdyQTdjIbdtAEULPBvBUhxWbDAGaTplUJVtm5XGTXFGpK0l4YBHiE8STsoV7HKwDjHNLJjYA2Qf6Qw9whIrvYAPjWH+dKeCHBDcqM2yj+DExZRLUIUy5fjhQrPX3+oRPo0psmjTybC02dR8gB4+zIiVI1GSaOySTzD6PFMfZH7A1IrPjlPCRYS2fOlMr586SWyolKFh7KlnA7r18tcXxw2iMXA6SFdsC80RsXh2GLA9jCushAmayycwrmagBzDYA39czV795BbQQbqNt5+57dLDxQ9UIpcK2+TEo1Sjq1ieBD0ynkS4BciDvD2Ck8clwXP62A6hJgiuABb29SNk5BHL6T/tNhgEBY6CM6m4Xn7SQVJMf5HLB9rWeZ27p0SbovX6I0mI1V3vbw4J3jfUOkY/XjGg9TUwKoDCP3KjBUUKcsXgcgsPsKoSUFg8i0epoAc2F8dRHYLJVaowCkwBFNxlJSjD+vkymxTuRcPV3ItrpD20JKNqqlwcxj2agu0TkvBx1u2jWn1STF1IGUwHgVI3Nadm8UF6BNWTkNJFjokPMA0jSFqnUiVpg7lVgdmkIFyKm8aoA5AJxbww10x7nppbNoHx1zXf0Arh/M+fEC+vj+vXyvDhjFvN1bCDkwZA9r5wXQ5cAUJhDSSIOhM/O1XHj1FEBqkraYTrwSpNY8evIK+Vmch3RBYhfTX6vl2oLZcmH6FLnMScazY+YJgBWJPnPeHLn241i5OnqE3Bw7UtLxZuZOoboEIJcFE5w6AsZuKDYQGLpUPJwZQ0ZILuGIdAqsb370hVz76DNA3kjJxydUiNfONpepPVZ03BjF3TAW5SQVa2HlajHgV2GWrz50WmqO8Do1JNVIVm7YqFK8c2GKZlvomIvAfijAq2aTM4xsWA1LU8Z8k4/Eq85AKfOj250+HvxrkBMjdKxVI3/aYffssCshkxWJrULKmGly8aDfUlYrbRjmmytrpTsUkVKzWfKYbGqrb5RWAJ0PBs/C13HA7FTqiLsHP10laceKOsNs34PUJ3UhaUUqrObBPUR3WhOgTstyQ4C5amOK6wgsy3YkUPySgLrGY7CD17U+hCCEUTaMB44gRA3pUy3FDakXDtBVD4OmBbpapquJT02BRknYGtUr1HfoekMUv1w7NSj3Eim53X+RFY/lxjHTvVlNGCHKyHuAndlq0p0xgGAPTFs3IKxNpVKsQkmLN0g6k5TVsIDtSLdNgOA6btMKSprr+V7qYEqzCSMkkzquuZYsnepdI8yggQRlBuNsz3bn25GD3RKErcukO9C0DdsFlSnBixT3HjxnAM5eljFaYE11bq0QuTqZgEA2vkjdVe0ALEdhxyrZzY0geQp+xnq2anWKS1nPKCBa3+bCx1ZJiKOHQEMXqx2NlP2qjF6B11ELgvMA+alIn35+5l5PheHJK2ABwgXQuuciwVoCw0nHXpivoSsfcbdPmkg7t9JH6M/IQoo/QwKWWS+nS/qoJwlmw4AmI9mWmAHPKWLi/q0AidWOt7OR5HM7cn87n68NwFxJ+jpjLmzbr0uoHcGGMW0BzQHsWgOCa7iN3bzunbZIzBNmiJ20a/HEKXLq3Y/k+Dt4sPGnmufNpyx4jpSwzJMPUMsk6JCCN0775VIfVZGkzlJ5VYMQrEI8YuU0EKEBiRTKgZWRy4CR00utNMkBsGUD3JSJ6wdzBjvH6wrkkmf8+K9gzg+YK8dMV8EpV//cRPqw8M65WX9wssnqop7ES6rVoYXBSK0F9Mulv/+mZOGbK/z0PRg7+uXwy2XB1mW9OUDydHv1A7ZZP9IFBma1tF8OZs5GNUnxy6w7AOYsrw4AzL0oOU/SP0aSVUuDCykKLiD8kP/nx2HnlImjsgRwp2Cu5B9PwMQ9hV/ueYqCXyH0MBBQxxQYHWZe5FnfSwQhmI2q//RbqWFQ2jkIJvF1HogpwMwC1HlgRNp2HZZ7GGzr8AGU88AcPpXAs302Vq8ywHuEjp6lOySNVu7ixdskDxYuG4m0eME2JAXkIdKqPZdypEdlVVi4nuuYP2/Rxn2xQGqPMTNylC6bU3TQIb+2nSVuzWnaj39hHQ+WnPuAuQdrGf6eul78X/4kOS9/KVnPsRDASkQe7E/J63TjsS1qewdGlOLbyq/GSJBkZCuboz2wXXHAjwIbF8DL/BaMFVujeQC23Of4fXBpfQ2w/cbXYn2VgMqLn4vtNXyPn/wogWGzJTZ5uUSnrqagd720Ldslvdw5Pdh5SvpIabYtp2AWz5cbkJbz/nBJf/sHSX5nqKTCwuV/Ph4wPxvwsUJqtYLlp+XiBhT6mbXyw0zZkI5tPJMsJcnZOH2ltMzdCKjbKh2UY9aNninWj4fB/OFzIwRSQoChmO41M3Nb9vcHi5eOuYYRUyUygVJcpmciU+ZJy4xFfOwy6Zq1TNrpZYoRIqn6ahzS7rd43/DKIS3nUMNigDSk1SIAWxGgLg9QV/LM+4bUmsv7ZCMV5/D2AoBdPgxlxlN46BS4vUxAB0Bpfo3bHBCXATOXA2NXCHOXi5cuFR9fBlJvPnJ2PmA6je/57uufS8anVIiMmY78yfoC7GMd82N1GKLjANce7nS7V8G+ziNtCitXMXoasqoycyw4jGOKaxK3H4DOPxpJmX45DxJrhObwKCskpTzB8HBHUIbM6mFb04e8WoVXrh7/U8PaVVJJAMLPfFcFNSRaAhxlykmBXAMTXUEum+l/a6Pot1n74GDdguygBthmredtQcCa9spFqR1REFcDuFOJtXE/hnt65Or3AQQBXW1nzwGukC4xDjf+jt9MQRuzNlGuUzCnDF0zXtMI0X5NsjYboQhYMti5tlOAK8BZ8DBGYoChkYjldQVuetoYtO64wPsC+P5PMNesqdlH76OsoAI//VgFc0HAXUB/nmNsVl66CPt9jeJgwKRKt+f1UNoJqxXRsARyZRMeu6iCNfUG4tkzdmG5bCMd2wGQU5YuTu2JVrH4WMkwbyCFtgdvHMBIS4MVzCkrZ4Gh05oSo2cOAKWVIXZkVGXlHMq+Ae60kkTBlYYf9PQzcroAYdHAhBYCnzkEgPsddo5uOdYjVFZVNs57hu41vmc9bupV9PgJdjhhGZ1IrKX6fhd4sEHKvbtusSTTO2cGxCmItAEuNUWbvYXKCSTWHNjFXFYhcukWTFm9RG5QV3ObB5FkUs93ST8nIu+kLlsohQRn/LCyNupL7v40US4MZZN1EozwLOSdCQy9syN5l9b6JNLU6SOZ8RoGM0coIh35PwtQlwbzoGDuMjUlt7/6XrKY+bL9CjOxjA4uUqy+tTvomTsgVbtImVItUrXvJD1mx3lgPIEn+ZSUUtXh3MntgfRWcZjgGF1klXimIiQhW/B+hUmAemDt6pHY4gysh+lUC1J5UatMDuCtxpiDwuiu4/WAiHo2Obt54Nbkahh51sVyQCWLCFEdYK+qk+aaWmmgXLihrFxCbLV6kNlc1FbUKXuDrBeEAWo20pF0kwHolO1phLFrZsmgimUDz1UWEDIKpAUfndajtMBGtVHiW/f7ZRiSrfielhuXtbweo3i4hYqRZuo7woQgGjWZy+KBDs0roAsgGesygq4lKCMX4PPqpcqSGnzoZYC+BTBXButVRpmx+vC6CCmUUHN0jTBVxvyN3Gb838AaNSInVgNkm5GBOwkiBFim8DNBWX2YEXo+1sHtbjvE7YufrYHP3wYI6oJpDPAzOU4qS8cGLXu6Gi5phHHUkEIZYYwiNlxtSKEK6lqRjI0EL99P4dbDUsJkYR5LH7msfOg+q36c3iZhAGMZIQw3HsQgzGg3UnY7YE5BXBQZtMVTagzf1wOiPYQb6rjU11tIJbdTJ9LM76ajjtu+stKYaisFZFtgWzMBhjrhlc26QiMddg981axKFMv1Ddvl9KJVxm1aByNYQOLUw/ZqiI3eOkBahOUHLZZuoSy4rriIChMAdJrOfuG/BOBFWYTotgKsAfj+q9dIUpNaBRg38QSimb+pZhjjJtjiGsIPJRQBO1eS7l1Gennyr9SOMZe4GkWD5LZ3Go97gDnnz3PExppULqnwk/hKL3/5LRUlC6UEJSVtOowZrFw2CxAK5pJIrCbo8gNgTutIkpBe1TvXD+gUyCmoy2CqK5WC4JRfKQ6e8xPeyZ95fya+5uORW8B0l17Oo7MOVu7h+cmQWJOmj/s3aVYSrL4J1COQZq3QQ/ihjAUID345N0DODZBzA+pMXwI+qCTJJuSQ8OYrcnvg80hjFMx+yXQWvrpiqkpyme5SmbX4w3f/N5jTWhLP+1SRGGBugCGzOt7AV8c2awYgLfvvBCCUlXsMlg4wV6ShB2pKzIA8E69rAKLob/TMPfaYAehUZnU/rz1zTEcxBWajw8xOr5yHOpKyd6jMGISpndRk0auY3CkQzvmQapXBgFV08PaDPNAQOa/Zd0H8209Dn3PHu+GoFMG8XYNpusn8ScnyXdSXHKU76SRbhJiuT6XJfUCc3GYM+Rr0+mWGoK8B5m7C5l0ins7UV4jTeJJ/aoBd7FiKdJ6mr+gAnpH1sAeAuc4NJ6V7BVLUlA34xqbDNn0vRQNgPWHEbDBYlreQVAFzdkqG/YCHOvxnMQDcPYCcABR6qVJRcNM4fLrUD54qlf+khPZD5OO38Di+DgAcxCQUrJ39dSbWAIquN4dK1WcT+Twz8ajNlfLR8zDZr5DIIjrxaAbvwwso3CnJgUvSs5HdyJ8pSvxmiuR9/bMUDoE1Gj1fvL+skqpfkezwCUZWUx67CsoZv1jNwm1Sxm6q5ccFkvUtzxoYsC9hQ9XPUkMdsnQF81sWPHVpb34jiUi2GQM+k0Kk3vyB/0TG/FxKYP5Mr1Nf8uEwaRz2i3ROXSxd0xdJ6y9zJTjmF6mnk63xB8blv6aL7cMfkOZ5f7yCRQAzBWx6lIErBMzlPzmIJwMwwcjORVyXwxJGFmxcPmEJM1/DTo1JsXb9AeSykFRNlAnbAcuFFAsn46FLfpLZMdhQlbQL8CcWU0zs/Jb6E9hDB6DMDTizUFic8904ySaRagbU1cxeJZ14SWTLYenbeEA6VmwDKLPM8MsCafxpngR/mgvDCIMJmAvAylVPnCFWuuXsyP9h6h16NmyTLiZjGhcslQpqH8o5ZWz8VeC5qF0OkGO6K8AWpyZXK9Ysk9LVy9hWXS11hB3qAHK1m5FY2ecM794lzXjeWgA/TQC76AF+T8ioQZYewrByTQC9luMwYPTHNezleqpEQodoMgfINfJxbYA1DTlEAWp1eE0aSKnGMAg3I0E0n2V3FiDWApCLnjyFxw32jLdrAEJTrTEutaokDABsOMgGKycCq9dyBu8UH6OnA3m2XcEgX6dJ2T5kXL3U11sBkT3qySNBq9fF+RoK6hQU6lHmrp2v3wmr13zuLCk/GL8zpyR+DjCAlBoEDEV0TUKTsxytNdEli5ZHR9O7zY869TS5G4S5c7OUUbgaiYTtUxczXgrmbLBc/WBOPXMuXXdAZtVqEq0LMR3AG8cxGDmOsmS6BKFgzqO+Otg4BXMafjAD+lwEG1RaVSCnbFw5tSkK5hS8uQBueulgh1ZfrmLdouY6NQn05ZVeYkoIIKhgLh3glgnAzNcABEGIbOpKUtfD1q2jlBqfX7oGIFYuklvMAl3GVH1VZ4HY4i1BZs+ke/AK6bjTP48H2M2lToM+O0qkU2ZNlUsjh8r1sfh2x2OeVrl1JC+PGU1lyY+G7JoxajQrLEMlhbqSLEzdaXR03vjkC7mgD1of0KP1PQw+D2RuVk68LEKUriH1C5PjWI2czP9BBQCgAuBQBUiopJKijCRkOcCuGgBXwTankx1XK9NfCuiiMHEN1IS4eXCOUjcidMNFAHMO5DsXMqH3JHUZpDljeNHCMF5x5MMOpLl75dXSATMXA0BUIL9VFFiknTBEM1uuDTywdwTxWsVbJFRaYUivTfirOmFxGknH+pApq2GJYnTYNQIe7fiktAQ3C7Cpx3waSRjApUyaTlBpgrMPgBMGPBWs2CF3pi6FKdnEz3JeWmHGOumma+N9WrRgF5m1CeZKvX+VsGFVfHwNwKoGQBXEY6bj8goYde4qyM/SU+BgfqtA/CRH3TBsMZYmJN1iTH8lEKa6Tlm5AyN+i/a4IRdGAEb3YfZ6YNV8+06x74n0p92XlwhBkGqtJixRiVTdyNfowxP4gJ8xCLMZhNVUFi5h/Q45MnW+AeoUmLlPXZVEamYU6IUBd8oSdmZZpIOft47PZ9rL7bKFwmF+jzr5pSsTKg23wY5FdYkCaVqU3aQaRitGzKRG6wgbVLO+4CdpGoBxawXExV1eAiiEWerxNgLiWquq+D25JT8BJu4WkjlMXRUhGDvzWgVI6WaCFc2ws/epOwnC0N5C9jw+h7ASjK+GLwpoojDB6ppVbmeyq5Pi4PswshKNyf162L6SYrGz/uDk1KRRLs36Qy2sXDmv+7i/CTAB14602o1nsw2wrWGdVgB3F0C+g6/dyG3uXgqhA5Czoxo1ImU3rWPd5FeeBJLQLcc7Z6d8+/pnX8spqnzS2GR1Ll0muaRYE38h+EC4IUP9cQC1ZIINySRQ0xdSD4S8mshk192pzHvNhH2jd06BXO4i6kjwy2Xim0sGzCUz/6WALo2TDmjTk6keufk/Aeh4GTCn4E4B3b8Fcxp6UHm1FM+cgrnKfjAHM2eAOY5jCBLrI1YunzRrEpNd117C4A6oU2bO+jUPiFSVFOGnU4nV9H+COVg5B1Kr5fXXpWQABb9v0DcHmMsHlKUC0hTMaQBCZdYSPHOaZrXih9NjrEAQdCj4i3ro/so26+PUk5B8ffZ5QhAvAOZeQn7FP8c2qII5D+ycDRBXyNpAEaEIC9NeBYxK57JH6AFZt2Dw7CPcEIcq928+wTwGzeqcYlKt5lWYPfFHhBlGjjGIHDh0g2f0CTzgQW8TcOi9XCBd+OO6LhbyQAVDx7l33SK9t1zGab1IM/Up/oHYcI3svyUBakvq1sJ+bTknvVsvSM8q2ISpG5E+0b1fBjy8TN0Gk19uPFn2dyhnBsxZ8Yi5PxwCMzdWQv3M3NQl0s3p/HmRtMOINY9lEQAmrfRTAAJMmhkwZwU4OWCwLK99QWrzC3G8Plh8740mkED65t0RUoxMWjpuITUtLAOsOywdv9HTRReS7CeW/hvPqKeslaIhs8UyGmlvOv4rAFxgNbUTnOpVh6R27REJwFBGkY5b9pBuRHKuYPUic/AMufwWDxLvDpXcwb+IC+bOMZZkzveTJYMUb9a7P8COfidZMIkZyiQ+/xlJ42/wS5KMfvlzKf94hISH/iyxkVOkAZ+Z7xPYYECVG2bMDkNmJqxRghewkE3Vkuc/EAu+uJLnSNfCzhWSvi3GG2einLnoBVg53ieL67Ng8Yrf/lZ8XyNRjyYpCgCzkyw1f86iCdUnZUMmifVTpG4CIXfxKBZwu3v0+tFTqQmZK7FfYRlJYLUs2Sgdq7ZLE+WoFTOWSil3sDX4U1qRNWT779LHTuU9PENtlKgGZiyRali4RsIPMdJcNZhlXfgAq8ZPkxrm4+wsPlRPnSPCxNF9dv/aSG1FV6yVwNJVUr2QVYfFdButpBh4zWoCNOukkR3OIOW/dbAvZUw4lWslCYXA9Ux0NezQlYdtROYZl9+9W5oBZy0AoGZKfFsBcE2wcVEFeQC5ZkCRgjhl5KKHkTGPHGWXFa8a17XCwrXAsEXxyCmQq6HhvJGUavwUrBt+uA4k0n4w16g1JIA3BXNG35y+bIA5ZE6CEcrqKVhrIw3bChBsOaOA7gIvK5g7a7B/eiKYk8N47xRAdpGU7aTIU69vIUyhAE9BXIzvR9m7GKxdEMauDgk2gM8uhmzbcQXwh9QawhOnR1m6Jpg4TclGWJGIPpoeU1DXRCgjovUnyJkhmDnXb2th3+dKwVqkFBYgLPjP9JiQV1VmtZIctWvXHOycdsxpia8ycyq12gB2GoDQFQi9tAPoSqkYKb34u8HQ6aRXCUlY58l9zFRRIMyygwK6UvxxGnBwkKa1830oiFM2zgWoq2TloprKlTKqVXywcnaAYLH69GDiCvj6GYC4xPWUUa9diEeOlCvfaxYLFimrFtMPNldu80CQzBJILqlmMwxcMX8bObx8hULS01SX3ER6TaVgOof3yYepS0fmuT0RyXX4D3Jj+FBJBMilw9BlMg6eSuGpMnQaikgc/IOkI72mDR4id0m83v7sSy6/lSTqdFIpu84a87MUTZlP19Ym8VNvYccv61pNaITi75rdzB/BEgUPE3RgbSFMt1v4FGEIZFdl7Nzb8ZtuJDQBsLPzwOmBsQsCcLrxXWm9RwngykVfmx/GqIFR9xaKcduT2UaFEeqE/emAXdNKC0Mm9VVJS2mtSKSFNYAGaSDlGGHDNUonWb3DI1X48aKuUokRpPADFEsBVWGrR6IW5qN4uQKPnuP8Dck5SP0IFpx85GCXevpIZJYRYgjTR9dNgXDkUqJYCRskzF4pdymbN8FGhuh4a9PvC59aJ4yVrh105NuM4fkIAE/DEJ1FDummBkUl1wjybZBgRQOAKExati2D8AZsmCZL45yu5CI83MiDePF8+05LOvcpDqS/ZlKa3ezP9uAv7MN3F7p0V4rW7aKOhj1wAGYZ3XfN7M32EHJox7MXgxFsBgSVwmyqby7O99Fb4pEMgNm+iTCy23iyhN9OU7dFMHp1rEf0IaG203/XQIlxLVJsE99/TBlAQF894FRZxypY0jqAYRNFzREAcYuFcIivUhpg3opYVPAjZXcCssMwZk7k1AYTIBsmrqawxDhN+OPCLo/UwZL5Cwsl7coVKboDE0qQIUoYJQS4diB9KriuAryHub2U2bQS6rDz9+PDE1jKz663YRzJuhJGL4DkroyfplsfIKn3wvZFTQBqlh4qWH8IchnPYe8WMNzAgoib+5gqFkLamAfrhuXr5PffSr9cC7/zbmT9LoIjZWu3SxHeONdcGgrmr8G3vEGisHOl3L9b8Ha7IBxyR02Uo6+z6kQ/o2WBbrwvlXQaCFJnUgisIQetH+F/MGUe/keKgNMAc6mANwVzysylAvgUzOlRX93DhQgAIPKq+uXSSK0qM5cG+5YyG6+cIa1O/t9gTlm5NK6/O2X0vzJzHpg5vzJzgLnSCYx8w8r5mfFyDYXxUb/cUM6QL8WKX05l1pIvaeCnW+7mANYD3mT+6eNBks8p/IgR9o/wILH+UAKYU8+c1pNY36b7jcJgM2DOMvA1gAarAgMG0AX2rMHM6VKAie4x63OvitXYZn3eYOUsHN1n1cLgfjBngp2zP/20AeaM8mCqTDQE4SJ55RzAwsRrMIKvUPxKVYmJCgwHkqsVIFf8Hf6kyTzQ/va7CDNMPaSS6nZfoCeJiP3W08hR9OYcZUCdHqE29jdjpxORXtngO5kOEwedzOk4Q0s07FvzMZ4pHqbQ8RBU7YksGAai9Ded0nvdBsAjbn+I9NE2OunwygXWn5DePddE9t6UBxt4QIOZc306AbM9Uh7gRhk1A4QhQeoxv/FPg6Fzf8B+KWsC1eyR1lM+G2BNIIi/LTgEwPENFRefjRMXsqjlze/5OR+CORsAxvoWH/vOEKn4eJxUwsw53x8thW8C+D5mpg2g1jx3u3RSr9K+8hDGfeTfrYCzlewpTsJ0PWye2CeslJpFJAA3wpTsgLXZdRlQcUFCu6isOHBN2ilXvkex8r1jCRLedIpKg5WYpCdL4peT8RMAdgDGQdi7xoWY8Wetpd6GZ5jf/Cy5SMOpJGLzX+RJwSuU/j5L2AKJ1PLyp+y/fsdWL39rdOwV0wFXqLUhL30IiPuAtDNPEPDdlQDUrIQzbLy/MnMFT70LuGN7l+1bqwJYLnMBfZkAuxzYScsXY6SG3rcWnkm3syPZCECrxdNWS/9bzURWFEbQt4VsXcIpGzVdwtOXSyurE92rdsK4HRLZhc+RZnXZA/in1b2Zcs6mVdvwP+5kZoypMVrvW5k46qSqoQ2DbC2rIr5xrDbghQsiGZeTZrWy+ODFB1iBz6KU66OLVsuDHXzcevx1S1ZJbPVGaVpPwe9KErAr10j9GuTpdci1vzE9x7ZoBHN8gEWDKhilWtgVlVFD+5FPCS8EdyGpbteqFIIOO3bhpUNyxYPWeRJpUb1ngLs4kmVcC39hzZSRayKpGgdIBSjQ1KOp1DgALK5N5/TI1exlOH0f3jVmc9ro9OoAaKnM2gTbplUlWk+iKVYNQejRHjr10UVIuupRX107TJ+COQV2ehTItQLqFNgpaFPQV0uJpzKBhqTLUWCnH6Mfq+/fDMDUyxDfbyPgUxO2UfXvEcjou43X5QqyK4BOT5xKkxhBC03FhghRxI89nBxr4zotTNa1C5VZNQDhpZtPwVyhgjmAkU56mR8BuSI8aiW8bNrF5iJ9b4WkSPUU7YG5g5lTRs56AEBHMMEC2LMz9eUFuPmoHVEwp9us2jnnPqXMHKANQKfeOQVyD5k5Zeso0yWwUYq86uX4L5LsQyr2aJoVz5yd97epN4/PWYLnLpOvn0LnXObmFVLI91VM2jVn40pqSRbKrQVzJIVZNxMF0V7SyppmTaV5Ph3gn7x2GX1nvxo+uhsq5fD+DhZCrMzBJU6ZKBeHDZZrI0iyjv+RDjqe/QPoNBRxkxWSW5yEH36QtGHDJEPlV8Bd1pDhkjMUBo9QWQJNATc+/4GKhgl0z/EEByDnW4ksvRKmkhBQ+SaWRAB0EfrP4iw7xJH2wprgJCWopxb51U7SMQepNnc1oBnri4+3l1+4TqL3Ar5ElhIIUVQiMdaw1xqCcYohA4aQxAJ42tqYdurDHP+AtGMLydRWXw1grtUAdM2wdtHScoOJK8M4n0annRVPVDXm/HI8XFH65nrL6ikdZqwdhqmPy3tmzPgwa348ZgV0qBUdPSdu0ri6T6resj4A2j3k1jBAwoo/MJ0neAU8gfPzfiEKj1tgFetJQ5YjW+rEl/rn2vG16QpCJx+rcmpbHgCIr6GVJwFYMp3fqmJSrI6lhyhJ1jY8cx0plAunmwB0TsAGgYizJEjZD+1AWm5jxisOqIsAbsrosstCBryFNeXqWKovkGNDFAALH9sNu1YBALbAgt5Ytl6OTZkL83lJxFxK1xrVHdoZpwweX9t1HOYT8NatSw9JVK0AWsOwoFWwoRrkaC8kRILcHIBFVOlZvX61MH3lAO4a5N4wUm47YRI9mjLVEwY8x/n91JBArcbTGEMKD1mQsGHfGmFJ64vNxqZqeUGheJE/g4QUWgFjFfjpvOyw2gCgmnhVKVq9hipZa8JZK1w0GewB0D1wV0qvu4K91jQpZ9qsjq8TKOB2w4d3j7qS2jS2c2/dlXI2WGMUC/fik7wPk9gO+KsjCR1BHu6CleuCwbyHLH4PSb8NZi7G32DdTvrzmKrLplbFjW/OTTjPxupQJaDOi3JUPG6aFIz9RS598qUcGPimpI+bKGXrAdX4mtNmUQas4QZlyTmaYE1lnisVMKeXyQA4lVn1qGdOgZzWk+icVzoya4Z2yFEwrCdzoa5E/DeYU/CmrFw/M5f+K4susybInV9G/SuYU2bOMw6GiOOiY84IPyCrWpnwsg3+pwHoXI+YOU2z6lEwd1cDD6w/5OOX60+zFjLrVUiSVUMQxe9SQfI+4Irwg4I56xtvkGp80+iXK3zhedKEzDzRMVfAyoMFIOd6+U2xA8wUzBUzA1UCY2dRpg5mrvCvGoj4m5FmtT31NEDuBaM02AeI87/yhrjxzNkIQVgH8DWNBQiqSghE+L+gsHXYeJgRpEAksxpqRnph5R5QBhyiE66cCpEOLfy9zjOaEzd5RnmZOx/i9Ieu4d9hUB0W7sEt/vFvUGVyCo/E0XSGy4l5H0yCkr3JHwBehpOkm67yRwOY60F27WD2K3aAz7UNoLT9kjw4cBtQQOHsGhiNyavF98UkPHLfipnkpRMQZnqVMmaOGRBiBpiY9ADqTPjozAA89dG5P/pBvB/BLr5LQOXtoQRKhogTb5uDl52we853BouDBKkTP1rlP8dK8IepMF6wUl/9zMeOo8B5otQMm49/br00T2NrdBbpyEX7pX05fqcZeILGLBMrp3QGFRcr8S5tOiNhSpJbf78t3QDavgvZcv8qCd7LtLOfIfYNqGum0qWKUIcDgOqb/ZuE1jLJtY87j8M3kHABsLzcuxFGZxoFrf+cxKzZN3jVmK96GenzOfoKHyc8Q5K2hO68Eg1JUNabz9h9PuGEAqpDCqlbKUIyLeaYkVgdADknMq2yc8Wwc/p2TcwWAuIK8B3mIOlm4RnMefs7sQ6eJIFZK6VrwwHpw1/Stf2wtDPNFSVuX0mliJckajmycJRgwz32Xx9sPgJrBnijIuAB5x4Arotn4534RtrojIrR7B6Gfo9h/O4gPt+zead0beRvacse6V7L6sJMNvnG/Sx+/tmrAW/+UZMpBUYmHj0ZEDkHn9wyiS5eJZFlRN6XraIQeK10bNslnbB0MdrzG9dukPq1gLb1ADrYlRAG9xjG+BD+rlpSi/UkFsPUbKgPLk4CNEqQoXH7TvxzMHQAuhg7gi2/w7jig2vBwxaBrVN5VcFchOuNNYfjADcAnJb+6tHromwOttDhpSdw6ChgDn8ZYK713H8DOfXOKXPWxmmHcVPPXCcMnKZZ23hdAVk/cFNmTt9XAdpDpo73BRR2XLj0v8FcA6kzZfP0fZSl09PMx+jHKSjUIIa+TX16RkUKXpeOK3Rh6blKAAX/XJQalIgeGLsGbo96rTohIdsEG9lxRoMaeOcIU7TgpdOEawslxppmLaJ0V+e81DPnUt+c9rgRgOgHc2ZAU5GW9cKK5TOtpVNeyszZAXOOgyRa9QDk1Dtnx0fnpJLEieRq1bmuR2lW3zmSj2fxilFJUn4R6ZEeOZVc9RjVJKRw/YA4Fz46O6EHz0X8clfpLrxwVOx00dlPkfrjcxcAIks0MatyL4xhPpuyeQQ4MpHeExbj0WEJxExljQMvZTp7kJdmT2cRgNQ9TwCSNyyXm0vmGn10xZtWi4MnBBY+LpWyUpVa74xj/WEyJcOTeeY/cQJTRKPk1pAhcmvw95I47AfJHDVK8kaPlTyk15yhIyQPMJdDO0DSV8Pl5qffScJXo+mqY42EUtpyPKNunsBZF1DtQhCobD3ezN38reHpCtJ9VrefWTP8c3UAuUZAUB2ddG6YOZVd3ch8VgCdhdSjExDih5ULAkhqf7+ASkISUmewmIVyw+A5SDvGYYWkNiR1gLUcJFkPD/aNgLROAF5XTYPEMMSHnX6xkJy9iw+qEpaqtzIg9zlSE5ZuF3UY6nNDFtXeNC2yrQG4eZASrSeoIEHedQGkyuiMi+g4PKzaA5ggofuula60WnrcqmAbK6j9qIfNacK3V059SBFP+jxIprFEQhmwZNUwd5UX7xpSrc5iKculhcGNtzOMhQX7gTNsAZ8S7+908JEiraNqRGe+lK3rJK3aCkjsUjYOABRRvxf/cwGYq2YAnZ+t2dt4uC4NnyZZM9fAql+CYUqlyuQ6/rlTYlGP3OZ9chUVIYcC3wjTZWHWIeoIOLSzeqEvazVJdw7kAwEOXd2oZQqsC9DZUwwoI7EaQGrWDjkFvbrGoaccn2M+Jbol1MzoywrougkmSF2YEmY2cql3UdYuSgLZBTjTOa5yLfW9gwxMBUkEBq6BqhmVXnXRoa8uIPcIrmii2AlwraBQWAMvzbB/dYRHKmEDqwC+ys6lUBOStQdbBeERTQYXn7kkFjridCO2CVn2Hr/zWE4R/XLXYLeP8cSK/7PzVyUKmO9Mof4FwN3I76lFXwfINVFW3QYDq1NerUjItfz9ad1O2WqenADYq7i/d89dKRbk1mqCEJXzV0khYC7hu5Fy5K335dRHEAt45bzr19MBNw8plGQq/5NaRZK1hNcXz5E0GDfjKDMHgFOrgx4Fc3qpLF3idJVUdc4Llm4RCVjSrBmEH9JUcgWwpQLcMgxpVaVWrSXhydf/TzCnAI7jJsWqCVbrD4yhU0dSzHSX7bvPGUNHaoWlKyL4kPUhniROytu07r81gD1Werq+AtzRNZf46rNGACLnrdck63WCEG9SOvvOIHxLhB8GDWL94S1xkGjVAETu00/R1v8U7AweOXxv1ucHigdmzfE8aVdk1kJmvbSapD8AUUhpcMk/HjMSrSqzel54iUTr61Lx6ltSynEC5MwvDGRWSqtPqEKhe87/0ddSSbK1Hv+SbyyDtzzAOzHqt+69KAI4iR3E+LjlDGxGknScSoStwLvAsHLT6QQeGEgskUy9d4UdwevQ++eVcWPq6wCmyd9p2d6HDLsN1moPFO35At7Halw2HUuVe+eype8stDNA6N5+gOPeG4QOYDIWUE8ydjF1LeNg4LhN8bh5YaU0gVoEo2QZCHgG0CnTZCLBmQ87lQMzlU+9hrJ2GgSwwcKZB8Bucaxv4GUE3Pk/Yqnjg2FItbz+gUq04/CiTZHw8BlS89VkOv7oD3yfuahvZ0p41BKpH7ZQyr/XLjQGtMevFccwUjpDF9Bxhry3hHqHrZeQU7mzgl2M8P134f97cK0Qz6BJ7t/gzpGJs3tnafLm5wvB4NUvg/lZT9P/7ovSd+Sm9B69IfcoWu4FzD3Yzs+9mGHyEUwNvc0z/OcfMnO2AfydPQ/Tq/12rFrkU82SzzxXMcsNJtYkCikg1k44BXImwJ4FP5wTwOYa8LnYAXUWPHHqocsB0GU+NUgyeJ8MGLtMbrscbgMn9Stx5mpk3xkR7qyEO7oHzNwECS0UUZ2S+c8fpZLUWO9vR2HgCKfQ9N4LoOtlh7Gb0wrwi6yC9YLVCy+HSWMyp3r2cgp9CSgsWALAI70LEBPi9p1rYdcwhlfgJ6qmhqSOPrmKsVOklNBDDddFAXJ9dCg1MdLsnzYbQy0gEzZNmJq5t5tqEGaQAms3sre6VirX4FMkvdqAxBrZt52/L8AcD8712jFH0W4E4KIyarPupu6hZuQRmGtiS7UJBq4NMNeKNBnBQxdmY7UZf1scdksZuSaAnHrdHpb+PpzrUjDXTmN6D1M68RO091PeGaYhvQXfXAyQFsbHFsHP1oIE2s4aRAegzwByJFp7L101PHfKoj30w6lfToHhOQPgKdvWTffXvavXH4I5nQYDrClD1y+9KvsWAnD2v02ZOwVz+vm0IqWZr6vVKC3455pUhsVfFyLt2gjrFsQXp7UmNfgD6/ALKjPXQu9d98Xz0kOdSTesXQeAr5sS4q5LZ6TmAMW+sFZWPHMeUqFujoNkq6ZZi5FZNQChs15mpNQiKkGK8auZkFodgDdDdtUuOtg5TbV6tTz4xB76vQ4wz0UBMD47hwI7rtNpL91srbgIGLmChQEw5znN6sMjH50PJk6BXAkrFSVMkPmRWesS6Ai7dV5sfL4cpN0CAKSVz2dsviLpas+cgjkz32/R1vWSvmqpJLL+kIx8mrpiidwiwXoBL84dJNXUTSupOIHVW8eU0/L5ksqDS/bS+WxEzqcyAcD380S58+MYkvojJEE9cyRcMwB0SQC4O0MJQI0cLnkUWBeNnyAF7AVnUiac8e1QycIzl/LVUJj4IaReJ4p9CvYA6nqqMe278dE6FMyx+VlGT1kY+a/92DXA9WXqb6ibAMxVk2yt4TJA2rURGTUAa1R/4rL48EP5KNWt5PVySnXrkWeDAMHqXSfpeDvLogS+MgBgIenIemVV8IMVnr8md5AhLTB2N1iZuL7/qOTh28q5doOS2UypAxAEYJa6PHi0YHZ8bK52ODDfW0tJysLWwVS5kO/SAD23CHOkbiHlzfsog6b+sGJYOp/6xJCAQxj+WwGNHYC7dupGWpEbG/D8BTV1SYqzBdZPJ8kar1EaDxgLsZ5QDLNv3Q9rDZCKJ+QafW46cxVkIqsO2dZ/BNDIfVMRYYMMPFm6tqB+tUgCiVAYo06CGQ+QLMWOR42heD9PmoIAHgHsdODH026/XDou3SvZHMcW1HGJYmG84HXsv8Zh3Kq4z7PuPApgZE6OihM3DQ66sKHLFmLySzdfqxkGsJWy5oBuusKmWgHSKqs68aaZAGyGLw4GVAiLtFEJ4gUgp+47Ire37pU8GFRl0kph0Kq5vcsAmeoJ7EB+1d+PsnTVmXmSwJPD49hJMgg4NABOlbkzfI8EUeq0XgSZVq/TVYhuViRUxjXqW/g525GpzccvyunFrEMsXScJ+C29eNsUzAUAu+VUoLhgUfMI1pjxXpr5GulbsTyw7BC4fpef+yxl4FSVwPqWqny/C1sElxVcb9tON+RmrET8LYb4ucv4/VdQgB2m6DjO7RalbqeGObIy7vcbAXhVC2HqwRFXPvtOjpFiTR49TirWEpjg/jqf0FEeQbVMgkf6f5aLtSELBSADL5xxKA9OR3pVEJcKiEuGnVMQd3faJJg69cXRIweYS4WNU8+cniTmuhIIOCQB6NKoJMmY+7BnTutJ/rfMOvXfyKz+kaQLCTl4h39HPcT3zBjxQMvag4PlBxcJVifH8vWnD9ceSLHqHmviawyVD3yB+a5P2Jr8UrIJPiS+ggduAI38A5iBeo0H5rdg4t6jX46eOfObb2B8HyjW1+n2wjeX/xxlspyC5543uuZKmOhyAc6sz1FZAluXi0cu+09/lTwYuYK//QNW7h9GPYmGH7wvsslK4bD/1dek9LXXxQ3TV/IS6dgXScoOBNhh2HW8+ykSL9/7l4AdDOyuUZgNf5gGbQo7Aut07zhA7XSudJ3hn/Q0qZfD6PEHr3PHj6zKCR3gAehECgxevnSfyuCB9RYeJeZk9l2XdmacGleRRpu1WYLMevXxsX3MO3UcYRUCRq/n+B15wAj7fZ1/wlvWsQrj+Wzksh8Xiu/7KWIx5FF8iLBy7re4BMSZACc2ggJOQgJ6NJVaCMArgHUyA+ychCScgDkrpn7TqzB2sHr2t/h45q0Mzx1vtw36ClBHEvbLMVL33USKk/GBfcLSABKneujKPxgrdZ+z//kxQ+7vTxLXJ5Qd8nrRx0z2fD9LKqZvlvgmHgiRkVuRj8PHYS9P8LOfxISLb7DjMt4NAiB919kmvU7x8jna2gmIVC7fL5UrDkjzLsIUpILbAXItezEJsw/YDECKrQDETqfTi466vFe/5uf6Qgqf+1hMVKiYNcTw9wGEXl6V4ideEwvlxmb64Epg3JSNs+CTs3E72AlAWDklALoijonbx/o24RF8edaPRxG4GSm5H46QzE9GSebXE6SQ33cdFSz3jwLk6IoS5m06+Z7K57FziVSdheewcs4m6dxyUh7sITWJV7LzN8AQrEITxu4wCaa6ReppYzYLGTWweB1TXUuklPLpmrnzeR9CKVu3Sw+dRdHFy6Vq6iwpnzwNFm4WntNpAGQk1jET+L3Pkw5YuC7AXwMg0Mq2XzkN/O1bdkgPMfm2nbCFv+GBW8/X07OJapGNv0nVJkIOeOKChBwCTNEFdiN9I0/qCe2BdYOJa9zFndEONk45wZ0EHCgFjuGZ0xOmFDgKQ9dCulTZqjjp0LhecppOcOiEi6sPjdBCK2BMgVorTeyx4yqdInWyWRhj8zB8DA8pgC8KwNPrm5hramXuq4OeMD3qc9MEa1jLho1E6kPPm6ZUNQTRyR6yXmoRcQhAGeN9ta6k79p1I0kb5WPaSba2q0dO07B45tp4ueOsfi2ApErGfO/6cv9RwNZ2FrBAGEJ/liDgNkgIJIbM3HpK60hO8fdLUlclZ7xzmnDtotaknBqQLO5ci9bjiYGB8+ylQw4gV/BoDcIMoLPpuD1sXJEyc1tXSBHsnM556dSXiwCEV4Ecyw0+akfK8LhVkVwtI43qZE7Ntp9wxGFqTE7sZ8uV7jUWKcqRWCtg47Q02HGcfddje3nQ5Bzbx/wXLBwf64eZq7rB9wc75yA8UQD7lw9otGvdydl9BCtI1+8CzDFBVqJrECxZ5JNmTVyxgLDDVLlBV1UCIO4usmvy+hX47JbJ7VUL5c6axVy3UK4j9dxgKzKBfqvMRfPw6cyVpKlT5AYddDcAcEnIrRmUVWdi5k7m9bvDhxCKGCsmKkyK6KDLpJok7Tv8dJ8Plls8QU76Yphk/zBBLHhES+fg+aTlv5onPRXMe3kx5nspz26A3W45epW/A6QtnkhVw0R5t1O/AkPuw2+qydfomeuUtQKCtJsORiwAM1aOtcFHgrKGhGwjtRghwGAAJqySmhMfsmmIdGcM8GQFbBSQunYim93YfVD24z09TiFsAk8iaki4diCn9lYEJJBnlwuENA6pB4rJsGi2TZzneaBHasyjbDePQEARjGDGDnzBgLn7NiRYQGAFcmMVMmoj1RveK0jAZ/F2atExIYQOWCsvDKOF0EQMsPeAmpG2BJgsZrja7/K2QxclZdlWKdyM35gFBmP39NwdqSRIoenVCiazfDByRbw9kVnJW/PZCOZnvUcRcSufR2e8orBGcaTdHsqF25CZKwC8jh3cLoDeOHJjA7dVLWCw/sA5wLIutND3xrZqlM8f0PUHwGQpLF01IE5P+UH+vvDi1QGUm1imaGP2q5H3bQdcxng9hd+h1pK4j1yS2/ggzyItVpIgfYCk2Q5D54PZKkICLYAhLeFnV7Crt10KAOjKso2Sd4DfJ1KsplCFuph7SOBRmDs/YDsBn3Ai1pQSmNU6wg5d9McFAXslWuRLMlUZuwcaYkGqzSLNeo0nvhbAeo+j1ACLxxeulJMAuhK+voZTeqxMsTmRVGHyLnK/vIVaqxw67couXpWL+I9TNm6BgWRTnSeo9agHLcx5laJEFG/E+4oaYt9OKTKfL2POMtY9trBksl/KsctUoLCE6JUL/7ZXaldt5u96PctR6+kXJVlMZUkOnbVnP/hETrLDWjxnNkzeeikAwOXyZCln2Twj8JAJE5cHkMth0SGbl7P438tEZs1Q/xz/q6lUlSgTlzwL/9z0iTB0pFPnw7AuAMzpusMsBXHYHqb/aFSP6EmdNZ5gBaBu5nhJnjZWknl76kw+dsaEf5VZy0fgz3p0SofDFv2Amf7bLxgDx4zPceCVM9EtpzusuUx4ZbPycAfglvjqC2Jhh9X9zReSSx1J+sCXAXIvkxxkomvgADG9RdDhfRYf2GU1w8oVvfqqAeg0BKEdc4UvPg8jBZijO66IyhEbAM1EwjX/8Scl+y9/k6w//QVQ9xfJR14tojDY9sTT4mH+y/cSYYeX2Gel2sSGXGt+GQBIXUk+15leg5l790MKbnnA/wDQ8/lQsVGQ6yV56cPkX40fLLYZWnq/SoWAubPMmxzln/xwsrQzzSVX82E3EsQLOCnHVxbbhtcH31gTkmI7+6x9ALSmDYfFPp5xa+RS6xg61+ZvlfiG36WHksUO9vWat5OwIzHaQh9ZhN3XWqo8PLBk1i/xmXw8kg65H0ihfi82qkTcADo/AQEPIM3N2oAeF2DOroCN3jgL8qsLoOZ7D8ANaHMjIboAdU4u3ciqLnxyFuozipnTsjI/5ftoMGzcWKnF/F/Olql+nJPP7SBB6n1zsPjfANy+OlS8rw6DraM/7r1RUvguZdFDYJTm7ZC2Pbek90IRwI1nblfxU1whjk7QI3hW07oUaQJstWev52IOYI6upX0UMi7DO7SAiZ/VPPBuRy6DkWs7zAM9EzWx7bBEeGmCeNd8AKwiftbCl9j2BahpItVKj5sNZs1GstTObJeTgmA7bKQVls2GnGqDtbRzO1jxxBXByBVy25j5mTwwa3UEQSLT10p8DolbBcszaPOnE7B44mLJGscwOAPZcWUIkCHiu05LOdUzxfwuivDxVeDtayEE0gubqCGQBwC9buaJWvDExVb8JgG8E1X8A9csZGt15QZA3RqG7wkpzKNbb9kyfrdrpXMjfjyk0Xq2ML1sYLrxUPh+nCS2oaOkBBO5a/QYqWf0PAKIqyexamHHT1OCZgBdHSPNUZrIm7ljadrB9BYnzMshToCdy2rYuloGnht5oDLOLma3aC0PsinYwPvWbWNEnkt9Xa9vpBAzqL1xALkIW6u68BCluLcF75iCNr0+hp+sCVarReVHXVwA0DUBepph3h564fC3AehadXwawNb8CNxFaN8PUagZQX6NGUBPww2kvM+SNDXCDSeNzrhG2ELti9NaEb2uFUCmJwYQa0DqDWgAA6DXfZkU9S1mkUipNgMue6kg6eblKH1zEUIcbQCy7vPnMCRTb/IInHUA0Fr4XuN8nRYAXCcyqr69lZ+jiZ9Lr2sn8apHXw9rLQvsZAzpVbdptbbESdFuKnecBasXcIeuG608295AgICAQcEGpveY9zJpYe+2FZKLVy2L8IFelvB+dpYgPCRWfbrqcIiKkgPbYFd2M1fFRNdRwhUUOtvwrbkO4B2j985D4MKtlwQf/EyMuQBtdgCck/d3wtDZAXxOPHIuwJsHoOc7f9QIQbiQXc1H90jR7zuMrVcnW6/mo9ukYB8eM0BmHqcYQKedc5m/4VddOkeSCESkUrmStJYHsvXL6RRbIdeWzZUbKxeQYsQ/t2KeXMHDk8CGa/bKFZJP0CZz3jz8c0x60TV3h+LqlHE8YIydICkwdbfx1KWO4W94GpNCk5gjHEXadTiFwzBy1yj2TvxsqKRRzp6DfcVKZ2LZvOVST6VDYCMbrWuZRmPSrgxmu2bXCbrnzkk9LFT53jPiAeB5d8BYbdgrLgz5DbBwEVKVIcBahBPEJ+clVGRe9puU/ob3DsBXTXddFaxc4OxV9lsZaafGpJ5qCRt/i8U80XCTaiyGIc7lgdyemi4B5p7uBWKGl64aabToImP0sHv5zFQF2CWtvJklxbB+3rOkG8/cMJYeevC1Oc9ck1KG73WSSvjYDhNeN0BMn6+M2apMsTEFFWYxQuij64I18gEu0wEApt38vyEFRi7T7UYHZRkNAYUbD8r5nxbJtZkrqb7Bp8YTylJYs3JYsyokVmXmKgFSuRT03lnA5u66PVIFGOtMpJ/udq7U8n15AGPO1TwJ3kLwDMm6CLB1YQwAnGqMUkBUGyCnj3BDG4XA7t/2SQ570MUAQxtPRM34e51cF4T17IARjCENOzbuoatspdxmZjBl2mIKkAlAsefaciFB7HiEiwByZaR0QxdTsRNckUTus0uQyKuQI2tgIB2Aq0INphAMCcJQanDChH3lDr+rM7OoxOF3H6BWphOGrYGwida8lAGG1XOXQRDjNqlUEynlILJoPXKoyrDuxFQKoPOpMeExmKRyGX1zN7k/O8bKyN09+HphJ+tg4LSvzszX13LiZiRc7SIUb7WxuvE7Cd2Dv9BLCpsZJ6V6Zw2yJ09yI9S5RKgh6cU3J1mUNcPoO3fsFB/e4lKmuuzrYdgBchW/7eLJMz/7cupHaLsoB7xVL98olYsJns1dJpW/LqWKaimhQCwLdC8eRVk88zm+bZ4Y2UiUp8xmKk9ZNUp+7wLM0gFlOQA4PdlMeWUB4jIAb+kAtRQYt1Tk0zRe1svkWUztzSYoqP1yGn6AmdPXk2ZOMCRWlVONomANQOCbS+e6lGnjsErAzs1mc5nP+y9zXpWjh0oNPorqscNFwZyycQrm9LL/ZevXlNCyAlHwGcsCb71qADll40o+4UH5QzxzyKqZbyCxvjFQcl5lF5NT9DrzXHTMKTNnI81q0jQrgK4I4FX0ImAOIFYAkFMwVwy4M7/4Et4prnviSaS3xx6xcn83gFwJr5v/jl/usSfF8eTTxpyXnWPBP2fCP1cMW1cEO2cBzFkHwei8Awggxer4dhT7sjPwNJFOJJHZCbvWg9+t9RCTXQfSeABh824bczPbr+GFuyu9p6kWwfCfP3G5pA2fI47pm6RmNf+w+N+adgDU2OVUk3/eD9PlzoejJPWzHyXnGxr8f1ku97aflDZAXPWc9by+jC62xXT0zYTVxCP3KeW3HwyXIrxuFo7tTXyJbwDSADcVGlh4dwigDun1EZjTaSob7JMN1s5FqMELcPMB5kp5v7L3mCnjUoGdncqPkgEsczAkr2Cu9OMfCEjQLzcYr9aXrAtQ/6HvY3v9az4PH/M6/roBMHkD+B4GjWTAfojkvTOCGpr5El52ULp/pzUcafneDTb38ABGLpLCOosvBV9g/WH6kwh3xI+yRQtb10cFSzNgt3rhbrFNXiUmbjP/AoICTNH0nLktPTwDbadQNIKM0ED3nG/YNPrmWBiBVbQBVp2vsAoB2+YDsHkoTfaSLi2lA87/GiP3/OxOQJwZZlKTqgW8X+EbSMuf0Ik4craEpq+hEmQvQYRThEsuyX2k8w7Sua27zzFIT4IQU7YasytZZyhbSWcYXz97HGWOI2ZIxdxN0kMxtBy4wscC5gB093eww8ezzJY1AHOeiQUXrCK5yj+ygrkVKj+vlPp5Swl24H1bsVLiK1chm8LyMrlVxd6lDzDnY8OylDZw1yjtk/sR2ZWalVm/SgPsXBWXninTxcFskjJzDXjn6mgjD/MstI07ru7DlORSZtmCRBABvNUj4SpYC+z9nTWHhyAuTNpUgVsANq8BJq5Rr0PGiB3QwANADVarGTYqdhypErZKwZsCuTDyY1A3WDXlqmlPre+A3dLTCvjRihJdddDTjozaAUhrg6lr0qQrPrsQ0mxQk6sq08LWaUDhYWr1Ye2IArf/LgE+YrzcvyqhPXP6soK5eoBeEDDWTv9c79UrfD0AH0CvDzDXBdMWJoGrKxUK6hTE6dG3Gx44jgK/sNaWYPhvQWI1QBrAtI3TQUFwl8qqXMapJNHC5Ea69ULIr01IslFWICxUeqTgRylYs1DMvwHcflsqeWvmSw6v51P9UbiRCgSuz9PQwTq6vtbOl2zAXgEMXfEO0q6EIVx0zznZSbVSbeJmsaEMgFYKmHMD4pxs4joP0ENHma+DMl87sq6DdQrHkb2sQeCrO/Jw6aEMJs5L4MF2fN8jUEc4Que+uN599jDy6j566whC4J1TZs5xkgfC37dIIQxhEbKvBdbOApjM375OUmDfUpGOE/ECXocNuA1bl8jPeZeQh4I6lVvv8PKNpfMkhR66HGShAqa+stlvTZo+XW4hpd5GSk0E0KX9OJHzI7Ulw5CRYLrx0+XCzGWzQZkzEjYAy8pt/HLJFGJnEijLom6naCxl19PnI0fx/0KgoWodCUuOj8SlD0BWzgN+HcnWSliksl30zFGn4afCpBxZT8FcA4b+EKCjDbYpdgIvFvKWnaCRD1BXCUtXSc1JDcGJevxxjRQOR+mmq8YrZWGaycSTjBxktFv8nxTD8nRWwgrFH4Yh+hpiDLLnyXmkOSej9VIRIVFqRcI+CxNHwTEetXKAVf3NNKnHx+Y5d0NCgCOBWeqjsFZLb510kNVSs1HDLmo5vq8w3q5O6lCaqBkJw1o5YPSKmHuqwW8XY7hegVzpoUvi5AnkeZoHLhAQcWLtqIeZqyXsELzBk1/1xJEcbcNX54NByyUw4uS2CZNIjVJPEr2OF41qEDee3UI6LV0kVmu2wh4u2SQnfxgvp/B+O7if6kXqFfx+3dcBX+t3y+VRU+TM4AkUG69l25X/bUDsPXx6naRTGwDJDrxzZmo2UqjbOE7N0jWK2mNIsfcAtzaY0DR8YpcocU8DxAVuIPVSm2Ll95KODcSET66CIuJ6kqSl3P4mPGxV/PzaT2fjd5iPdK5rD2X6u4HJ1LUOnfWyUfVRgRSaBPOVuBUZmwRpL4xdI7ehhxmtuiJm3PAElhPwqCGxW8FtXQogs99MEBuAXWXaam5zP6ELXYPo4feiKxGaeG2hG7CbdQuVYZ2EbKL8ri2/n4CVw8OJVy5A1UnoGpUjzLzdIzxSx/2Wfy/BK4JejUfP8MRTn/TB/uPjrOQJiJ1+UwvLD06qR4K0FcSpbSnjybyNWik3E4y28b/I1Q8/kz0QSVe+o2lh6QJm16gjmUnidB7S6VztlCOpysu65mAcEqqZsHXpFAL3g7ckGDU9Ctr6QZ2+3A/y9LqHbyP0QAWJ+uRy9GhRMOAuDaCXztdRMJf568//CuYUxNWM+28w5xlCVQOnH8jZv0bSegTmlJlLeh0GDkBn/owHWoBc6sCXJOml5wB0sGP45XIGviJZr7zEmgG1JQA4m64/cMwEIIpYbyiCQSt+6UV65pjuepbC4EdgrhggV0TCteAJQhGkXIsBbiqtmv7BEsSf/yb5//UnKfivP4vpL/8QOyydg/UI21MkYQlQFD37Ig/8r+KXg+UhNmwdxIzYZ99K2XC61kgxxgk+dG87K/cPIIEiH3Ycpe37AL/k3fxTb4Zd+u2S1PzGHctm2ssXQsMOmUkD+hgSXHTCTVoqJhYhbL9ilv6ZrqGRTG9Qw5H9FTfux2PkFisJeYC62FzkOAypVsIHRV+OF9MXHOpDCj+gn4nqDhPHQljBbsie38LAfSPe17+Tcl5XMFeGh84HU+eFsfNwVG41wBwTXh7YOB9gzw8IVACoR1k9++ukjAE/euz0qXmRWctJwdZ9O0HqvxlPonUUaVl8dgAhyxuafGWaaoACqh8YvGfO61VqW95nm3fScpKVMFXHYSdvWOXBHbd0ULsSQoYOE/yIHkeKxivYRPij6wj7tvTpycEEaV2LyXjaJsn/jjTPF8yaAOiadpwWuQQoxENynwmZ6JqdUsUzVQfMpAWfn1O/f1K8pfyMZYDWMsCo92W2WykXLqfUt/ztL/n5+LnwCuZTP6Ip1QIArfkLAgVj5sJybZIY0nXrdgbYVUY9lyL3z9Nujtfx3oVUeXCF3+8p5Ju958S7Zg9t3kskhTRw9sjp4sYn17aBtCo9g8Lb77O32AOr2sQWYSNp08YFKyU4b4UEAHINgLfw0tUwdQQSFiuYWyzBRUslupyJrcWLJUQsPQArVwOYq542kycMv0oQ4BbgMgB4izLH1bx0hcSWLCf4ABO3iicUSAD3YNE6VRpdt4m08xZpApx14lXrgv3q4MT3w3Lh7wgA8kI0okfYFI5qZQh3RLHDeN6QDEL47fQyQtlvnOuaNMig0iZdbCo9RkiyKlhTcBeC7dL5rgY66PpBnl5vyJUKlFQOVT+clgHjzVFA10I9SX9AIYTnTo/2yOl1/X64h964h/1wCuAeyqwPj1aL9FA/cI/AgpYGB5FL6wBrdYQyYvj6OgF0TTB4CtAUyOmGrLJpQfX6GZIpTCJHX44CRpuVXdSlCIqPg+zOtsA6drAS0Qa72MzLevRzPHydEAdhEZ00awRgaT1JmFSrBQ9ZOkPWRZTylmxcQqnuQslZjUxiMHO8DpjLA9RlAeTSAXLpa5AkeZ+8zcsMQGdG6nQ/AnMWkqWOfTB1yKp+GDgvfkYPCx2ugxQKcxwK5AB1zsN78dztITQBqAP4uU8xTo9nzs+2bD9LZ7BzyLXKzHkAeU5ed9I556X6xH+RIMV52LyTuw251WqEL1h+YCosjy66xNULJQVGLpWfLQGmIJGXkwFzCVymEfTI2blRkjYux0u3UBKXLUZOWyzp/F2mszKSTJ3CrYlUmCC3JgHqcqdQHM4KSRLhiDujhsPWUUPC9RmjuISdy6SWJPmbEdgUxmJZGQeYGy35lKdaJk8X6y+zxYqf1A+rUf0bjCVmch8AonzXUXxv57gkwYs/rBwfXB2SYgCAFwBk+PEoVQHa4gCbOAW4DfSbVeNZKmesvpJQgc6DhamOqGIJoArTewgvVD39cD6Y4wpAnZnrb8NmZ8EqB6mq6KDTrK2yTqSpUwJ4sE5swieJv62vPCgm2LBjc9jYBkx6YasK+bq3qQC5ypM3lQ1j1J/cB8x1UWfiBwCkw0Ln4/X0p+BBA9D5FWQAJpzIfWWEJBx0ljoOYD8ALPbB+rXfpqA2iXlHLl37ziHX87NyPxgnFNFK8KAzl++PpGsXKwy9+U4j8OBiOcPBE97QNcAcFSXNXNerW6rIsDlz1zHavlQsSLYKxJKpx0iGBfNSL9IDCO3B99elG6vIp5n0kF4azh4oE4kK0oSVCCF40XyRmSqWJJpIsfYirZYDEi8C/E5Qau7Ed3efKbFWPHMJC9bIqo+/l/0/zuIJxx068/C8UYZsodTZcQVGEVDUQxdgiHRoCvdJDn4HGlDw0m2nBcla6Kuza7rkYIJFS6fqReVVL9UfWmtip/ZDwVw7nrq42Sku5NV8GFVHEmX71JN0UGMSo9y5ga66KCxdm9tvzH5pbUkrl1IfxANpkpsoFLd5shuEtZOqABKwS6yEUa6t3iwXKRfOQc4N4N+Lap8fHXJRThjPXAXgrRYJt5Xvu5NVijYk+y56BVsA5B78cPkTZ7FyMkMKdIEIj1w3snvZTO4nNMjGrraCuVNvvitbwCe3mcZzr1gsOfQ5pgCoMhdTPwIjl6FMHC9nG6wcB0CXDWuXiSeuH8wlIo2qjKqsnK48KCOnL+vb+19PhcEzwBwALocpr2xCDxlUkajMmoKPLnka8isnaeq/WYCoGPUDbAfM0DB8c0isepShU4nVBoizUhZs5uQz35U+aKAkvQZQe3+QIa8WfvC23HnuKbn59OOGVy739VcZg3+RAfhnMKU/S8LwJSl+DS8UMqtJwRxArgQWrYTrFczlPfOMAeZKkEwLFcjBtCmYK+KU4J3TWhIrp4SJr4L/+Wcp/E/A3J/+IQ6Khe2PAeQIShTzsukpioPplnO+CpjDN2d6jQmxj76SakzoMXwdLSt2SssmHkR20yh/iNTNPnwIW+mu+e06RnE8BFSNBDafp7T1oFTP+k1MGPbvfjxaruHJuv4lO4b8U/lZSyigODKRXrTUbydK9hfIDx9xx0evWxasV9UI2JfvfoHponONQfpigJueAsIOhbBwFjxe9kHIb7yvEwDoIMTgojjYC6gr4/3LYd4qYd0qOGWkUxXQuQBrXkBbqYYl+BwuuunsdLQ5mPQyZFkFetqp9h7g7j0+Jz11TjravOyaut9HvmXb1UXC1cFQvPV9QOVbP0juwMF41wZLFsXFqQQR8lmKqCZx2rb1jPSdSgfMkRi7y6jxlRIKY7MAB6SBDjJTs42E7kaktU08SG/F2L4eaWw2HqLhC/Cr0Sj/FosPpFZrGYoWZAXBl3Jf77gpPXYOZg6In98CiPUNIqTB7VLJz1wBmPMD2lxsobpg5/xs0pa+9QUglYJqNl11a9bEaoSH3rrqn5cRSECW1CoZ2LToYfyLV/B1MIVzn0HsLiQKPfcTuCO7W8C0UzKbpYclk/Lla8yIOSYvkLY1hBZYv3iwlYWB1XS0LSXgQKK1jNoa149TxDthGp17FP3OYFJr1gLk4eWAsVUSXrRcQowrRxZxeEBsXDAf9o6SYOSqRgBdmF2+2EKeNADwIuz0NSPFdmKQbVu1FiAHuweYCwPm2rdSfQKLJoCzHgBZ0y7kUJiFGNR/EyxcC5JCE3eWjbwcAtRFYB6akJPakDM7FGjBirUgiWoytT/QECfkoNe1AqDa8J8162QWgKkLVkyPvhzQ4mA8dSGk0DAgSeXVFmW/eP8OXWrgtBJgULnVKAXWoILOculEF5f9n1Nf15fbkU/1Y/vXGx5OcyFvAuS09FfZOgVyfdevU+2DzI1MGuBr1/E96NKDMoIKzqIEOhSIxWENNanbv1qh1ykw07frxmycoINeVtOlpqXIHbztnjJxsIxRgFuA2bKIgjy65dpgJlvonIsBrhr3w87BikVPAJB003Tpr2JmXaEESbVg3SLAHOZlLlVi1ZPLy5kAOWXm9ORsXIw/bTmt+NQU7IVxB0x5Dm1HdiUQYQC6rQA8vEZUxhjsHMycHvt+ioUBcn4KgkvplCsl8FDG9Jjn5CFAHEweEqv66DwK2gBy/gssRJwn8cocmOc8wO4irxOiKLukTB5lw6fVZ0dilK/vxLNnM8DcOklaQ+ABIJdH7UoWyxAK5G7i37mMX+f2aioTAHTqnVNm7i5hCd1vvcUCROKvJOzYcE2aATs3iTSr7rROZ/B7OhUKbLjeIgRxdxReOWTYDCTYXOwD2aNJ1w1mEowZuqQvh0ji598bdSUFLEPk8LYsHvDcJLbrtu6Rys2wkBTVlurcF+xcJQCqDCBRBZhrgK2KYMqvx0dnwmReQFrQvZYnfPjpqncA+mGWapFYq+ilC8ACxZHsdNs1SJozClgIAOKqAQwxjPdxRtnrqahooA5DQUCT1y8huuhC7lJpxbhvInVZDkjrLq3HY3ddTi5iCo3KE+uRC7CbZyhlPiYpAE8TPrBy2KYYJcQ68dVCKbFuf1blUSlitlK3wXYo/qtMnljlEAK4tfo3OctOZ97WA9IF23YvzSS9HMml+SDTIvc4nRpoAJzp4kIXvro+alCa6U/TLjhNyfZh8NdiZA/fSwthhD5qQrTXrje5kFDPOUniSeg5ytNTqU0q5bZ5uLBBhRAgshuZU1m5Xq0XOZ9AfRFTcKT3i+n+88K01cF4tl5Wdo4wBVJrHCAbI0hiIsx17ceZcody8wx8hBUkY3WrXFO6hci3lYDPWKaN8mRCHVSQRABvMYtNfMxixej3a2ZCy8bwfQ1Tal5msOwkRJuRo3XCq4Zkb8aRk/TF3ZFs2LPd3I9mEXrRMuUcksVJO2Gg+Zh6flcFdNPdOsDfdQrBFFY97pNsrS0olnw2VEth6Lq1aJi6kV6WPSQQlh5Sr57UDMkn0V5XUCL3KInuIkRhu3JLdvB1tkwgKQr7V40sHKMXr1unzWD0wvzt1CLvlh7As8sTg/uwhw94QtDKk4AYAZp6anI880it/jxX8ukZTfx6pPjpCQ3TWlBCvVQWdgIFc272iS+xhrL31YGSzoqKmyR55kwkVoBazrI5BpDLWc4TQ17Ox+KgJw8LRB7brFlUjyjjpqBNwdxdBWKwc7q/qkeBnIK6nMX0AALwFMxpv5wCOi0JVr+ceuUS6ZVLoI4keSpPvphfTWS5619kVgVxvqE8yHL0ZQVyeqlgzvkdnV0K5Fh9yERWTSWtmvn261L8MV6nL6iIgJlLfPFZuf7Y35hDom6E4EPa889KAn1wSY89zm7os5KHp60EQGfCL6dgzsIUl26z5j7zNLuZyKn0xhXyfvkAuSKSqsUcE6ybRQ9Azsysl+kvj4vlr0x6/eUJsfzpMbEA7swcC9dbWYmwPfmS2J8diOeKEAXJVtOr+PXYZa2krDVEjDu+YIPB5oTXn5RGQFv9jutSsxNz6p4EAg40kJNWbd3JMsR8vF/qvRozT9I+HysJ9JDlT5pLcvAU1Ryp0noYMylFsvZf8Nh895OUfP6jFL1HKS8gyaMpVUp88ynItcA+OZSFQ0I1E3awKpOGV87F4oMbhszDcbyC3Mj0lotLBWzVHw2XIF6w4BfjJPAZIQb8dZXvA3oMgAfY5vO4AHJWwgO2Fz81wJzB1iHBlgHY/O+rhw4pkhkqMwxXse6QMnBvp7POg+RaOniKuOh8s3zOHfOgEZIEkLs7EFbxi4kkNTdKC2Cu52gCoQ/WLgB0PcyWNR9Nk6Z93IGuvyj+2Xh+JuFnmbRJGqbwoPrzJqkcjpT8OUzku1QdvPad3BrA0gMMXGjhb3Sy4XthLcFCGCMHwJkDAC1hncJNIrcUhq7sta8JsiCrktr1wcy5AXMuprUcDN9bXoOVo3MuB/nYjQcwOGWZNJOa6yKs0H2SypizjHJfzYRG5xlaoVukxG/M0WhnU18qAQ29YwXYNeHbK5wwW5K/GA5AW878Fs9GqSuJzlsLi7aSsl8SquPniJtnq9YR45FKp0rVtDmwbXMo+f0VmXSehNQnN19ZOMAbsy0K4gLz5iIdz5FatlTrZyH7ss0XX7RYIgA7ZeXCgLrYUoAg/qTICsDcciRZ6kdaN8MQQ/f3keDs446vA0YujpQR3AYgwQfXSDo2gtQaBcQpkIsfUSCHRw1jtwI4BXR6FMCFYeX0aHmvvq0ZP1o/oGvTXVSAXDcBBAVeCsJC6kkDcOksl5b/ak2J+uWU0XsI1iiF1iADwYkogEvDEsrgtcL2aUK0FUDWL93q9e3KqAHodItVJ736AZ1eKmOnEqv64zQEod65OP62KAxbs4YTAJJxAJumc5vx+CkIi2vtCkxcGPatDYm4j/muZk2o4vfTMuRG9mirWcBQxq0dkNTFZFcTrFsjtS1VlCzX74Tl5PV2nfY6Tuhon+7RElI6BDtH75sXJiuXO9wSAg8K5opg4/LWLDBYOT0K6hTM5aiPDqk1Dxk2H1YuVy8BdFb8at5HYE6BXAlgysbn98DAKTOnMquD1LF9HzUlgDkvqxOlfJ+V7LHWXj5NvxfJQrrmPPjmPIA5Hwyczn8pmPNSY+IByKmPzq3X6csAOBfHf56qk3OsJ7A0UURow6I1Kfj1DN8c/Xi5W9ZKAennjE2rjDqSC0g7J2dMNkBdMh66a6TpzmG8TiT1mrpqmdwC0CVTp5BBCi9zIYlYyk4T6ZtLI/CQMQVj9sRxcnXEULkxAjkVz1w2J38yT8Ym8XZM4KlDRsnNT76WK4TMEr4E0BH2uctaRMpIirlnz5ca/J4V1PY4V2yUUiTBIPUiAcz4tbBz9cx+NSB1xmDhgtSPODfsYcsSH+DC9WIjROFHXq0DsNT/jmF/LwAQua6JCpB7afSN4bMKszZQQxihjhWAJsBcOwnJCJJoMwzOvYpquR8IGb657Gs3pRSWp7M+JPcjbYbsGobFqQJYNcJaWY5dQCKk2Ji6ECvJWgs9Y2qub6eC415plTRTctvMBFizzy/tpWUAGQf1GtSQAD5KbyXKbX6+gywB5BFKaKOPTu932vG8daUifdL51pfnkPsF+O4oB26hakR9eWJnR5SQQJBS3G78fL0AujrqSypQLzrZSJUSr3FZjcfQju+uhM7LHKqUfPiOO/RJK8nTbti4GCxbF8nYTqTiFkBa6wkkYjyJ5ZsOsh8O+wmz6cTIX0WKuAsGL877O9WLiJcuh2CDSq1pTCamz1lJ5x/+svO0LtBR94DyYPHWi5RHSJayhQqL1sE8V6CoWJyJyYCsXLHgRVPAFSFp2wGD2UwliSZRFVhpcXAK91la/queuTvUNjmUkcPPlkR69BrTXEXsulZQFaJyajXSaoTfVUVuvrEEYeVz3+G+TL9GlOvbWPF40ECaNhKXWkqIU0jHlyTwNr/fWH7QsuAC+jAvIq0m7KKgGyCnfr5GJOgYYZUmevHaSNgGtAwYMNdIyKYXH18nkn2UupxyQg5WZFUvfXLVyNOeqdT4jOYJPUsPfrx4eZTYpxOgzB/G+g/VPHe+GSxJVPiY5v8qdpjuAnyohcvn4UElwapADm9q7jIqSmDlVGbVSwVzubysYE0BnYK4fjCnIE59cgaQo5YkfylTYAvx33F9krJwj3xzysbd/XmkcQwwN2WspEwl6Qqg+xcw9y9A7pFvzk7wQcGclaJgBXNZ77whWW8zdP4elRGUA5cA6HSDNePVl+XO009IyovPSTZeuQwYt6Qnn5A0prfy8MJp8MEoDQbQqV9OwZxus+Yqewfoy37iCQPQFQDiSkirlsDQmQFy1meeFxOFwsV/e1KKFcT99Ulx/v0Zcfz1abH9+Umx/ZVpr388K64nXhQHx8qxP/Wy2Oiqs77yOizVhxjlYbtGTJYA7f1VbJNWsIBQj5wY20/qEh9Y3yUe+M/Rko1kGF7JM+ifVuGxo1iURGTWFywosLcZxxgvPBMSYulC+qePf6AojefeUXPE+TWeEYIQHuo/fO+PMupCTIA5rR3xv0fQAPnUhaTohpXyAeaUlfJzSjmeVwkysAThAVBVvj9UGgFxzci3TYDE6NcTJaQmfwBdLexgFZ+rHEDofYW0q5YNwwZqUEIBnQcJ1TPoa/GxIlEKqCtlQUKZOQf9dCVIr0UwdT5CIAF8fA1TqCOZtEIsg9H7Bw2XOxQKZ1H4W84ObYzOvU4myO4TchBSvPdI+bZQvRLdgGfiVx48hi6W7E+mSfGn08X3HT6wwfOl9AuSm++Mwx85BK/k15LI1mzigC+k4NPRYkbqzWJOK1ULffHAleCVK6GOxE5hsgfQ5yUI4Sat6sczVw4j5yfE4Qa8OQFytreY7xr4IUGaT5BnGbqfijy6/pDcP0Zn34182Diz3E9HDqZk836hx4jb9xY4pYtntg84wh3rvbNMBmHENo1lnmw4HkI6g5phCWO0uFeMnyFV+EZqKIgs5xlZGebicuSi4BxWQpavllbtgpu7SBpmzpEg4YXQnPkGA9c4V0HcrwaIq5rKx/30k1RyGQDYRWDnGmeTdp02XSrZW60D+MVW8rk0KLFlq3Tt3A0zvFc6AHOdlPZ27Me/hg8ugswaIFJft4XNVLxyYZi5OH6gGGCvmfRoBxKogrUIlSJaLaInyLPawD78cxwFdMrSNVPn0UE1SA+9bt3IQ5283EV1iMqoLbrAoBKplvnq59bKEuNjCD5gDn4I6JSNexSWeJSK1RLeFoBbB8BNPW7NSLgGGAPY9QDw2gkq9Hvm+qVWfV2lVZVZFczpy20As7ZzmkClJoSXu9lYbcfz1sHn7tEwA11w8d8fTpKF9u4yuvRakUsb2JrV15V1q2OuqpaN2uDe7XTpKeADlCNnhihXDu7eSo0O6yb419qY74oDsGrZXa0CwNXBojUQKHCwopBBj5N65oqRVPXkA94MeZXLbFi6bMBdLmycSqsK5AoAcXoU3OmlhbSrjQCCgjkbYMqJd83H9+L7nSc6gDkNQViZ0LLxPRr+OTxzZSw+1F7Em0Oq1QND6EJu9ejsF6XDbo5LL6k38Z1j5otLPQ78crbjePDwyymQK73A26g9sdA55zyGlIunrpifKwu2Ubdac1gKSWKn9SoPMJfZgrw0HwmVWhL10J1lH/IkNQhpTH0VbvtNstj9zcQ/l7qQJ6ycdMBd6kweRKZR2QOwS6a65MrIYRQLI7VSWZKOFJszmST6ZKb7xvwoKcN5QGEN4vbn30jKd7oWMVKu04Z/61vuAwB8Pv5//Kvwey1bJ5UY78MAuUYNQ2whxYr/q4YQRAjfWpTkpLJ2HgIRTjXt6zyYeuWQZithjNToX8aDboxS13a8Vw2Ebvx45fx4oyrxZdXDCtXD9PguXqfMlsooZDppDMPKeSWRB34rwYW+SJNIa7dIuAWGJ2Z01ElFg+HlymKBQrvlXDzYN+K5esCElEp3CuaCJpuxMBC02gF1fpYG/NLG6WEerAuA44F9SsEL5obtaabOpI2i3SjAsIOC4XtIlHHWI2p0sYA0agfVKJ2Atx6KeJv4OkFSmM2AjiCAzPs7k26kfTuROyUXSRGp1QYoy1nMk2b8hXGS+PcBisITVQEYdvM1WghqtNFjV4vEW0wwohiiooad7XZqtTrxKrejiHTyuTtuYIsBLNbBRJYB8Lx0ZjrWwegCnu8AWNIpxi2jk66OHj/tzqshENFAB104jVQt4LNbE6mU/jYUUihss0sVjNhd7jeucf9VBSN6nwSqAjoX4NZGLUwZAM1LWMKJt7HxUdGwjzJmLf9VoKzXaelwOSGWOkC47qtWZudLFk9Oc6g6MjO1lfdIelVWVGfBglZYv2BEasyAOTonTSnUu7C/28zaQzfMXRuAu5VJsXaWPbTU2HeZma9rlPbf1Cm4dMAxFiGVeknhNuIBbD9/nfsJpP/NFH3PXCTJQyeKg9siShI7SpijYe4abDYkeVmLso+ZKvms+KR/M0yuf/JP4+/eMneOWOiTK+T/zLKK9QcCRsVrYe8fAbrsJbONmhEtAtbKkWz+D/uZOfXCKTN3ByDWL7XqdcrGKZjLhZl7yNRpCAKPKmBO06x3fxkJez4MNhUCZuoYSUemTYPdS/zp35QG/ztWTgMQCubUN6eXxWyyqrSqQC6fua4C5NU8ioEL9AxisBx51Tj45TJfekEykU7zkVI18GBDYnW+i49NAZ3OebEAYSccoQGILIBc9uNPMIz+pAHm1DNXBENXjMxqevJZKQbMFQLmigBzJsCcA/Dmeex5QN2zALnnxAOA8wLgHEyBWXmbhWNDcnWof+51CoQHEYT4lLqOUb8A1AB08zdL05bTyIl4vq7B3sA+te2CusUn5/mRZ+xskxbhc1MwYoPiruYZTJwuolai4U2cXgotHwDmggwum9klLcRv5mVpoeqzSVLz6XgAHIEDTY9yPPi8PDBuHtgzL4DOA7PmQXL1APhcADjHK+yEvoQ3DhBUAVhrgI2LAOIiX02QRljBGgITFYDACuTIUj7WB5PlfZXUK4DOpaCOAl37ywA7gJILz5yboEMVW6aBr8dJHfNVFTpf9Qny6md4Ihm076AipGc98tUaHiRZgrCyCJH7PQ9uwzDwT2OBYJkuPyC9IUU/OEZa6gjyM51zkaXIP3TQFX9Jvcu7EymDniDOj36S0s8oyUVetbw2xNiZLeF71LRqFgAzhRTuTdKp1+mKS8PzZgJwOvj+Tc/xPQPonIA+17PIq8xv+V/+GLn1M8IPBCIAb+43PwWIA/4AdQUEIqwfMzVHErZxwWbCK4QWrsOkJvK7S7PKfd0TxKzbwTPLbp4B36d5XXgG20sNQBAgVwLrVkKNQuWkWVILcAv+DHMwjhAEFHop6wz+4ZOkcjTp0kn0wc1dLN1rNlAcjBS6dZt0rlojTcqwAdLCCuTmzAXgcQmYq5k2DWl2MrLsBMIPE5Cpp0kQoKennp2+akBdAF9d87oN+C92kprdK91UinTshTnizrCN08raQgsBhigeukak1kZAXZCAQwgpR08dL9fx9hCSrAI2BXAhLfvVMMKj1xsBhXqdArwm6kO6eKZ6/+oNgJYGDFQ6fVj0qxKqHr0urqlUPHZ6mjEGa/FvJ6DMYNoUsGlC9JFHTT1rmjBVb5vWfTy8PIHHDkke+bQToKb+OD39/jkFc8rG9V6j5JfLJmXh1MumLB8+t3bk0Xb635oIY7Tjc1O5tJ1Ag4K2kK5c7NtlrF3UA96qNm+AkaMwGRlTLyOkRmOApBjALc5llMsofXxxpM5mgJOCvBisWANFyzUAufq99PUhSwY5ZrxydzAQa/IseyUMHXKrCYBX/BsyJWAuaxV9bGth6gBxKqvqKSb1qmlWE3459cyZ6J+zUDSsfjlNtCqYM2RWJFY7DKEFdlCLfPXSAsC0AurcfE/KzpUjszoJQ1hJwzqoOHHRTedh8cFHt5xOg1VeYQ/6IpVHyKte2DgtIXaceAjmypFatdNO399/Bo+dTn89SrRmUySctZHpL9iCq1SQXMOYfRNZ9QplpQaQmz4JZg6T9npl8dh73bJRCqlVyFi+SBLmzpYkmutTfoVJmIcstEBrS36WKwQgrtJDd4t0axKhiExk2IwJGLdJaKdSJJw5gsAElSVZI8Ygv45jt3WoXPvya0nBX2fiCZB9Hgn+JaulmnR4I1Uk1Wr0X8pts2gT80dbxAtDXkO6tR7Fox5AV0N6U31ypTxxLtuJpEjwoR6pMACDFtVwAr4o9T1VHzuDmZ1KEgz3bopeo/ijItSVOKjJsdPwH8V/FQds5cHMWXU1gSmvEMxRI51pLRjoewAgEoob5bY64ZVLR5nup7abmLTihEiqGkPyDLHrVFXM9nA8vpmlApUDpQEwWBeUMB9fpgATSU+76SJchmDcopqq5OUA+6xm6jpcun5BKbGxm0o/XLPObTHpFYcxK4MRdOMRDDBk3wrz1kctSfu1dPFtPQZrRu2FtgBwP/YA9eEevrtOBYuAw+j5W4Ddk1JCse1Z+v6OcP9uW7KZxyamJ89g+oex60M67eRrNCO1auI1rHUlSMJumDgnCxZpdGbmEnqo43uoA9Batx+SHMrRM0nYpmxiIxiQWcntUs5t2AiYu19dB0NZKRWAL2dCspFG9RCKcN5OlBQAdhb+wiqWHML42koBdFop4sTrmLqTJyH01gl9f1IO+AN0VZAKziIRn6XVMreRmSkX9uNJ9KVmShFBFmXoqpFclaEzseYQAqQ30rdXWoDk7fdJbzRK0CWOL7IZkB6XTk+ZRHJLkMmTWX5IpGImhf+lW1LPUZk1CICr4bE7QFgjzGRbPT15daRYnXNJrdM/Wz57mbQT0mvRTtH51FFx21QD5kqZdizGc5/y1Q9y50se1wgDFc9hdYM95HSqRQphvEuwMiiQywLEqR83jbS8Sq+pJE2NpCv/f2lcJs9+KLEqiFMwp+ycvq7Sq7JzCuIU0Cmwe5hoBcwZk12w4BNhySf8ILcnDzfAXJrKrD/xBGrMd/8PmDkkVqNfDlbOqCYB2JUQdihEUtWjQC4HqTWNKpL0V/HPkWBVQJfLZcbLLxjMXI4yckx2mWDj7BQGu7Q4mPUHK6yc+02KhAFzmmjNgb1TZs5g5ygRVs9cPuAun9BDkS4/PAZjB5gr+DMhCACdDWZOQZz9bzB0ADrX4yxBILG6AXU2gJxKrhb2XG3PAOheQdqliLhk0CdSykh63c+LJaoLEHvOizBJ9eAsRnlKcasX7RHnuMWMwxPFf2+45KuvTQHV5IUSYmC3FoNkJdFlN71jdXg7woys+35ChvlkrGTgfXN+MAYANUVCX9P+/8kYdmcBLaQvLYAUJwEGlUK9AB0nzJTjVZhONklLWECwvEjAQQEdQMgPYFN2rlaZOPZKq98fZjBxPlKoZWyv6vFRL+JSRmsgLBxSpZvPpWDOje/MRRedja/nB0DWwSg2kGgt/3w4XrkhYv+S16cskftbKMjdTy0EVRw9THU1w1A2LN5N3xq9Zpzq+dukZjHVGCt+Z5mALjDKjpvXHJeKn+ne+o5+LvrpLB9MQkoeR7BlGIlc6k3eHkHZMZ5AgGURhcclyKkFeNzSGLK/8+J7kgrbVqDX06FneeETsfMzuzieF/i+kYvdLDmozOpn7F7TrN7X6C188zNCLMS/+dhiAJ4FGdnO76P8p6XUiTBBdprf3bUceXAbho5nrZ08m2zFhKx3dg+Iq/fxbDTCfqJ/ymIp1qJoAFv9ZHxw/ONWjWRya+TPEoCVq8RPqesgDfjkwkiqTfMBc6vX4afbJn2/beblNdK1fKV0LmPqa+kSiWmgYcliaSIJ2AAzVwErVwpr4QfQKbiLIL/GeZ/oIv5u2OuLrV4tbfp5AIedO/fQc7df7rF80IcfrRdWrAcw1QZQiwHqQlotokfntFhiaADEldKJ5MdjV0sfXZiPUwCn7JzOaKl3TqVWBXL9DJ2+TcGaFvrqZT/7ptNbysA1GVIsz/YBcxHSs7qvquycgr3ui5QBw5i1w5Ip4GpRvxqybCNLExpK0DCCArn+o11uPRcUBGpNCUCQSz0tyK79SVbtk9MeOpVho0ipyvo9TNLSG0fCVJOmcZKpCuRUYm3cuQ2WDUl0Hw9ieODqtsGo4ZGL6fsdoFuPt8Vg6KKAtSCdcVEWMhTEKaALI6nqZZy+t9CerSQA18LMraUcmbk1SnyjJ0jzAdhu0d+UgNyRtoSaHENuXWlIrJmAu7RlsyWHMEQJHXMlpFf7AV2R1piwxuCkyFcBnZlyYQVzeqx0vln5XlRe1WODlVMgZ2J+zQSoM7E6ocnWUtg5P8eOf88CmLPDFLph2BSgVeKPq+CU4pXznIGx4/v1Ae5cp3jgJfjgPUsiW8HcWWRZGLt+MGfi6+cwSVawbYMUbt8oGXTM3UZmVan19rL5chlgd4YHnYvUI9xAcr3C9bdI4WVSSp0PmMtavUySmAVLgMlLpNA0G5YuBzB39+fJ+KrGsuOKd24sEiovp/F3njyW64YPk6QRgLgxeOlGcP8HmMvh5SzWIu4gtSbDXmTir8udNFWscxZT70RfIgCiBrO9cyn7tZj6i+ZRxqxVRdyP1uOhiyC3hpA8awBwFTBF5RwFclpbEtOkIjuimsiso6i2GQN7K0yPB/Dhg1nrhenqou7CjLk9H8a5EjauCk+WHx+dj2RlHVNOlZjl3WrOB/S5kQIDFP3aYJPuwoq7efAPZrPYAHBRAGIGNKZRQlx44oKEWZlQ9ukByxLq4bpf3wi7FzJAXS0zUnVUcMTondNB+HotF8bgXw0rVA0b1UQlRy0MmoVqFQc/i5+C4jCgrke3XJn10t1ZFwykGZnZSU1IKZ7CetjKGpKtttV7+T1sBsztkQp64drox2si4RonPdpG8jYO81bOxrj6366OmioHUGEKqEHRkuZOuubaKDBuIPRQjrlf+/vaAHQhksIO+tN8ALogoKYKKbuW6pEOFKd2vi/tpEtCtUhavIX1CJZIkME1uODDX1ZHZ1svjGQf+7cKZDthw0x0uGVwe3tYVPCSTC0HoFVSLaKLDLWwYRaqZLQXroLPoZ65DoByE0saEcBeDSlVB+lgBYIOQiX5MK5Fl68TNNHfD/u8THG5kLMrkF59VIuYAXR1JRaCLVVyX4Fca6s8aGqSnlrAoa9cPPwO0/ccFtPxc5RBszbB91xOcMMLcNOS4NqjFFIj2dfg3wvhk4vwRKCV1+PcFjVL1vGkez1ADnZ/Lg0DSNBl1Le4CUO4xrHKQBvGrU+/lvRhqG48QS+cQ7ABMKehBk2rqi9OgVwaQE5TrSmkWhXIJQPgkki6JmN3SOFS5dV+MKdArv/odf31JAroFNgpwFMwp/urCRQDKyungM4Ac1PGwJxT7j1hqFwe8dX/MzCnQO7/lFmLPmEjE2lVTwEMXfobr0gCXrm7hB+SX3hWUpFY7zz1uNx6/O+GxJqJB64AZq4f0OmUlxkgZ355gAHmbPjnlJnLwzeXC6DLhZnr98xpNYmmWbU8uADPXD6euXzAXJHhm3tKrH8hGPEnZFekViugzqmADjDn5tL+2HOGx87yxDP4r3QRgo3W1z+Qsq9HSyNx8VYay3tJQXZioI9tpYl8LQky+ufsQ0lj4R0rIJxQQMLUQ7ihbfoKJrjwOGGQbd5CUzv0tAuPlXfacn7Z81m+oCOGNGgxhbyV7K3WY/6vIjRhh4XSVQeTGvthzEqpEPHrBit1HPYBeBCRF4ufhXF6ReXRoeJ6Y4jxNjds3kPgB5unvXPIlW6Anw/ZthRWywcrp0BO06+VePOUrXMjtZaSdPUoYKKzzcrXrfxoqIQZk6/+agwJWqRWRuXrFMxtOy5yiGDC4VucBJEjCQBbyl83Y6aHrQvBzNUt3CVVsHYRJOcOypUb52O2HjZXst6nnmDQaDEhqRa/pksOX9Ltx/f4Dpu+FPZaAbD5pFJzAGAZALEkWLWcD5iE+2wYAO9rKmg+oDvuY0Na9jHrVUqQo/RlqlTokvO98IG46ZdzEHZw45fz4PMzI7eW6PIFINXC7Vei5cBDpvC9MXPF76+FybAuAg5ym767Oxheb2ZIF2bgFoy8ATqsnFMWio10l/sHghNIqg2MTJcB6pxfsT+swJ6Fhrofp3KQtafOkSg+udDsORJfuJjdWgIzy1dI0+IlBpDrW71W7q9fJ/c2rJXedfTL8bYILF0tAE4BXS0yawhGrhkApye2mBAEAYj4mjXSugmJFXDYxuRWJx1HffjVhBTofQBWJ2xaMyGIIAXAtVt3wEJtJ12Nb0wnragp0a3UempHdKWh9VHoQRm4Nhg2Y0qLS2XragCK5VsoakVyVQCnoE2BWqMyeQBAI9CgHjvAnl4foyk9hLclCPun7JwRrlBABjOnHXRNgKtmGLM4vjkFc5ogVXZOa0L6j4I5lUvVl6feOAVuevoBXT/Aa4HBa0bC1c+tYLH7Aj4eSnx1O1VDDeqV6+RrtfKygrgw7JyCt35Ap69HqRlRIFe9eSO3E565XaTGkTmjsGIteMci+5mg4/UQsmMcoBSjMqSR6pCa7bDNeMxC+NwaAHXmdawlMGSdvXyO5MDC5egz6hVzDSCXyB5iwgLuoFfPM8CcMnLqmdMARA4Sq75etG2lcV3B5lUAug2GzGomLWpmR1eBnLJzbqRWO4BO2TnjwM4pmPPi4XMjAdsOsRTB91zKfqueMqTVckBc2SMgp744O4ycsnMeQJzrFAbtM/Q4ws55WYNw8zYv+69urS/h5y/k57YAXjVwUQQbmUznnAK5u7B0mm7Vyzu8rv6507OnyDndiCSJlwwrl0IgIpctV91uTYadS1KJlXP7l8kAOmTZGdQtTKTAdDw9dDxhuTtypFxj7us2260542DqAHNJg4dJKjJr5igYu2EjSY3j6/lhOJNgo6k2mQFLt1j8yFc1SKlla2BDYOUsALkSpEEXnrD6nbpKQkpVwRzAp2IvBcqAOpVZ1cTfeIyiYE4QBsm3Hd8gvis/dSBWGD8XD8ZaOFx15io9fEckn1R3BqeEgEQdAK6SWotqgFqMktkWFw/6yIBp2BaSKca+smufZCsjTeVFEwsEumZgg8ExAUCyMeur56tHp6pqG6WLAfl2dj/v49/qAtRpnYYZwOFhUL4Wv14NQFHLhUOcasp+GwAwPRQPq9SauXE39THUZXC/1AGDJ0xmtfOkU2fMcmHW0pD1suias3Lb+Agx2NfS77YIqX7VfrGyI15G6rc7IU/6kgl4KdtGoKGP+7vea/juYOLqka/T2Jsu/nUN/xdat8EKhE6F0TNXQqrYzmRaGbep3o4qW2snXQNeujiFze0weOqpa+V7riaodpfHtbRFW6ThPEnZPDcbrUXcHtzu1IT0AeakulHamc3ywaRd2bJT7hDa0tCDMmO6+GBnocKFxKprEDVIngrgHlDuq+ylk9s3n7WFAlhV3WHVLddeQgw65aXdcppStQPuvBpywJNnRTZv5TZXQJdNDZJuu95vhBWFkesLh6WqpERcAD8NYtj53JkAcNPxs/hML5LGJSkNoCsj1FILKI9TkRKi3qaR32sLTwg6kVx7+F569p+SIOsfPuw3pb8wTffTHFoX5ot37AyxDP9JHGMBbQQgbnz0T7yikDQ8WbcthYlj81jl03yAXAGeOfXLZROs0lRrBqCuH8wlzgCUwYonc/kQoD0EdP1S6228bwrq9G3qp+v31SVTHNwP5pJnwOIhsyqQU8+cBiH6mbmb4wb/K5j7FxPdH1f8cQv8cQv8cQv8cQv8cQv8cQv8cQv8cQv8cQv8cQv8cQv8cQv8cQv8cQv8cQv8cQv8cQv8cQv8/+8W+P8C29UPzhh17QYAAAAASUVORK5CYII="/>
          <p:cNvSpPr>
            <a:spLocks noChangeAspect="1" noChangeArrowheads="1"/>
          </p:cNvSpPr>
          <p:nvPr/>
        </p:nvSpPr>
        <p:spPr bwMode="auto">
          <a:xfrm>
            <a:off x="155575" y="-1104900"/>
            <a:ext cx="39147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33" y="232011"/>
            <a:ext cx="10404805" cy="61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12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Острый атрофический кандидоз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801" y="1690688"/>
            <a:ext cx="10762397" cy="4807187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dirty="0" smtClean="0"/>
              <a:t>Может </a:t>
            </a:r>
            <a:r>
              <a:rPr lang="ru-RU" dirty="0"/>
              <a:t>возникать после острой псевдомембранозной формы или самостоятельно. Нередко она является осложнением терапии антибактериальными препаратами, может </a:t>
            </a:r>
            <a:r>
              <a:rPr lang="ru-RU" dirty="0" smtClean="0"/>
              <a:t>также </a:t>
            </a:r>
            <a:r>
              <a:rPr lang="ru-RU" dirty="0"/>
              <a:t>быть следствием применения местных, в том числе ингаляционных, или</a:t>
            </a:r>
            <a:br>
              <a:rPr lang="ru-RU" dirty="0"/>
            </a:br>
            <a:r>
              <a:rPr lang="ru-RU" dirty="0"/>
              <a:t>пероральных системных кортикостероидов. </a:t>
            </a:r>
            <a:endParaRPr lang="ru-RU" dirty="0" smtClean="0"/>
          </a:p>
          <a:p>
            <a:pPr fontAlgn="base"/>
            <a:r>
              <a:rPr lang="ru-RU" dirty="0" smtClean="0"/>
              <a:t>Наиболее </a:t>
            </a:r>
            <a:r>
              <a:rPr lang="ru-RU" dirty="0"/>
              <a:t>часто поражается язык, щеки может страдать любой отдел полости рта</a:t>
            </a:r>
            <a:r>
              <a:rPr lang="ru-RU" b="1" dirty="0"/>
              <a:t>. Острый атрофический кандидоз сопровождается </a:t>
            </a:r>
            <a:r>
              <a:rPr lang="ru-RU" b="1" i="1" dirty="0"/>
              <a:t>сильной болезненностью, жжением и сухостью в полости рта</a:t>
            </a:r>
            <a:r>
              <a:rPr lang="ru-RU" b="1" dirty="0"/>
              <a:t>. </a:t>
            </a:r>
            <a:r>
              <a:rPr lang="ru-RU" dirty="0"/>
              <a:t>При глоссите движения языка становятся ограниченными, в результате </a:t>
            </a:r>
            <a:r>
              <a:rPr lang="ru-RU" dirty="0" err="1"/>
              <a:t>травматизации</a:t>
            </a:r>
            <a:r>
              <a:rPr lang="ru-RU" dirty="0"/>
              <a:t> его боковых поверхностей зубами развивается отек. Слизистая оболочка становится очень чувствительной к тактильным, химическим и температурным раздражителям, что делает болезненным прием грубой пищи, холодных и горячих жидкостей. Важно отметить, что вкусовая рецепция не нарушена. Лишь иногда отмечается ретардированное восприятие химических раздражителей.</a:t>
            </a:r>
          </a:p>
          <a:p>
            <a:pPr fontAlgn="base"/>
            <a:r>
              <a:rPr lang="ru-RU" dirty="0"/>
              <a:t>Очаги поражения представлены пятнами эритемы с гладкой как бы лакированной поверхностью. Налет отсутствует или сохраняется только в глубоких складках на языке, слизистая оболочка огненно-красного цвета. При вовлечении в процесс языка слизистая оболочка его спинки становится темно-красной, гладкой, блестящей, сосочки сглаживаются (симптом «резинового языка»). На слизистой щек или красной кайме губ определяется гладкая, ярко гиперемированная поверхность с истонченным эпителием. Иногда на красной кайме губ образуется незначительное количество корочек.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696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26" y="0"/>
            <a:ext cx="6224820" cy="667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40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Хронический гиперпластический кандидоз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Самый </a:t>
            </a:r>
            <a:r>
              <a:rPr lang="ru-RU" dirty="0"/>
              <a:t>часто встречаемый вариант (до 75%), он развивается при приеме </a:t>
            </a:r>
            <a:r>
              <a:rPr lang="ru-RU" dirty="0" err="1"/>
              <a:t>цитостатиков</a:t>
            </a:r>
            <a:r>
              <a:rPr lang="ru-RU" dirty="0"/>
              <a:t>, антибиотиков, у больных туберкулезом, патологией крови, СПИДом. Кроме того, данная форма кандидоза может наблюдаться у курильщиков, иногда у использующих зубные протезы, а также при патологии желудочно-кишечного тракта. Субъективными ощущениями поражения, как правило, не сопровождаются.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Пациенты </a:t>
            </a:r>
            <a:r>
              <a:rPr lang="ru-RU" dirty="0"/>
              <a:t>могут предъявлять жалобы на </a:t>
            </a:r>
            <a:r>
              <a:rPr lang="ru-RU" i="1" dirty="0"/>
              <a:t>боль при приеме кислой, острой пищи, на сухость в полости рта, извращение вкуса</a:t>
            </a:r>
            <a:r>
              <a:rPr lang="ru-RU" dirty="0"/>
              <a:t>. Кроме того, могут обращаться пациенты с жалобами на </a:t>
            </a:r>
            <a:r>
              <a:rPr lang="ru-RU" i="1" dirty="0"/>
              <a:t>наличие неприятного запаха изо рта</a:t>
            </a:r>
            <a:r>
              <a:rPr lang="ru-RU" dirty="0"/>
              <a:t>. Слизистая оболочка полости рта гиперемирована, на слизистой оболочке щек, реже на языке появляются белые пятна и бляшки разной величины.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29810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797" y="955343"/>
            <a:ext cx="10889776" cy="524891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При локализации в области ромбовидной ямки наслаивающиеся друг на друга бляшки могут образовывать неровную поверхность в виде «булыжной мостовой». </a:t>
            </a:r>
          </a:p>
          <a:p>
            <a:r>
              <a:rPr lang="ru-RU" dirty="0" smtClean="0"/>
              <a:t>При длительном существовании процесса налет пропитывается фибрином, в результате чего образуются грубые беловато-серого цвета пленки, которые плотно спаяны с подлежащей слизистой оболочкой. Такой процесс описывают как </a:t>
            </a:r>
            <a:r>
              <a:rPr lang="ru-RU" dirty="0" err="1" smtClean="0"/>
              <a:t>псевдолейкоплакический</a:t>
            </a:r>
            <a:r>
              <a:rPr lang="ru-RU" dirty="0" smtClean="0"/>
              <a:t>, так как клинически такая форма кандидоза напоминает лейкоплакию. В данном случае налет удаляется с трудом, при этом обнажаются болезненные, кровоточащие эрозивные поверхности.</a:t>
            </a:r>
          </a:p>
          <a:p>
            <a:r>
              <a:rPr lang="ru-RU" dirty="0" smtClean="0"/>
              <a:t> При поражении языка отмечается разрастание сосочков, чаще всего отмечается гипертрофия нитевидных сосочков языка, так называемый симптом «бархатной бумаги». При сочетании </a:t>
            </a:r>
            <a:r>
              <a:rPr lang="ru-RU" dirty="0" err="1" smtClean="0"/>
              <a:t>микотической</a:t>
            </a:r>
            <a:r>
              <a:rPr lang="ru-RU" dirty="0" smtClean="0"/>
              <a:t> флоры с пигментообразующими микроорганизмами выражена гиперплазия нитевидных сосочков языка, и их окрашивание создает имитацию «черного волосатого языка».</a:t>
            </a:r>
            <a:br>
              <a:rPr lang="ru-RU" dirty="0" smtClean="0"/>
            </a:br>
            <a:r>
              <a:rPr lang="ru-RU" dirty="0" smtClean="0"/>
              <a:t>Особое внимание следует обращать на очаги поражения, где сочетаются , элементы - эритемы и гиперкератоза, поскольку там высока вероятность малигнизации. До сих пор не ясно, однако, является ли малигнизация следствием </a:t>
            </a:r>
            <a:r>
              <a:rPr lang="ru-RU" dirty="0" err="1" smtClean="0"/>
              <a:t>кандидной</a:t>
            </a:r>
            <a:r>
              <a:rPr lang="ru-RU" dirty="0" smtClean="0"/>
              <a:t> инфекции или происходит вторичное инфицирование уже измененного эпителия.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02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366" y="0"/>
            <a:ext cx="7661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91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Хронический атрофический кандидоз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Эта форма кандидоза полости рта чаще встречает у пожилых людей, носящих зубные протезы, при атрофическом гастрите, заболеваниях крови, сахарном диабете.</a:t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Такая </a:t>
            </a:r>
            <a:r>
              <a:rPr lang="ru-RU" dirty="0"/>
              <a:t>форма кандидоза характеризуется сухостью, гиперемией и атрофией эпителия полости рта, может отмечаться жжение слизистой оболочки, выделение вязкой тягучей слюны. Часто хронический атрофический кандидоз поражает слизистую оболочку протезного ложа, при этом характерным является наличие хронической эритемы и отека участка слизистой неба, прилегающего к протезу. Протезы нижней челюсти, как правило, не вызывают подобных процессов. Длительно текущий атрофический кандидоз приводит к атрофии сосочкового аппарата языка, при этом его поверхность гладкая, как бы полированная, и в некоторых пособия описан как симптом «резинового языка».</a:t>
            </a:r>
          </a:p>
        </p:txBody>
      </p:sp>
    </p:spTree>
    <p:extLst>
      <p:ext uri="{BB962C8B-B14F-4D97-AF65-F5344CB8AC3E}">
        <p14:creationId xmlns:p14="http://schemas.microsoft.com/office/powerpoint/2010/main" val="788148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8" y="250507"/>
            <a:ext cx="5840459" cy="40727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832" y="1835907"/>
            <a:ext cx="4319022" cy="47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4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Дифференциальная 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Лептотрихоз</a:t>
            </a:r>
            <a:r>
              <a:rPr lang="ru-RU" dirty="0" smtClean="0"/>
              <a:t> - </a:t>
            </a:r>
            <a:r>
              <a:rPr lang="ru-RU" dirty="0" err="1"/>
              <a:t>псевдомикотическое</a:t>
            </a:r>
            <a:r>
              <a:rPr lang="ru-RU" dirty="0"/>
              <a:t> поражение слизистой оболочки полости рта, вызываемое сапрофитом полости рта бактерией </a:t>
            </a:r>
            <a:r>
              <a:rPr lang="ru-RU" dirty="0" err="1"/>
              <a:t>Leptotrix</a:t>
            </a:r>
            <a:r>
              <a:rPr lang="ru-RU" dirty="0"/>
              <a:t> </a:t>
            </a:r>
            <a:r>
              <a:rPr lang="ru-RU" dirty="0" err="1"/>
              <a:t>buccalis</a:t>
            </a:r>
            <a:r>
              <a:rPr lang="ru-RU" dirty="0"/>
              <a:t>. Данное заболевание длительно течет бессимптомно, что затрудняет выявление его начала. Заболевание обнаруживается случайно, в некоторых случаях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аккомпанирует фолликулярной ангине, в других - после применения </a:t>
            </a:r>
            <a:r>
              <a:rPr lang="ru-RU" dirty="0" smtClean="0"/>
              <a:t>антибиотиков.</a:t>
            </a:r>
          </a:p>
          <a:p>
            <a:r>
              <a:rPr lang="ru-RU" dirty="0"/>
              <a:t>От кандидоза </a:t>
            </a:r>
            <a:r>
              <a:rPr lang="ru-RU" dirty="0" err="1"/>
              <a:t>лептотрихоз</a:t>
            </a:r>
            <a:r>
              <a:rPr lang="ru-RU" dirty="0"/>
              <a:t> отличается наличием сухих, плотно прилегающих </a:t>
            </a:r>
            <a:r>
              <a:rPr lang="ru-RU" dirty="0" err="1"/>
              <a:t>крошковатых</a:t>
            </a:r>
            <a:r>
              <a:rPr lang="ru-RU" dirty="0"/>
              <a:t> налетов и пробочек «</a:t>
            </a:r>
            <a:r>
              <a:rPr lang="ru-RU" dirty="0" err="1"/>
              <a:t>шипиков</a:t>
            </a:r>
            <a:r>
              <a:rPr lang="ru-RU" dirty="0"/>
              <a:t>», как бы вдавленных 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неизменные слизистые оболочки. При </a:t>
            </a:r>
            <a:r>
              <a:rPr lang="ru-RU" dirty="0" err="1"/>
              <a:t>лептотрихозе</a:t>
            </a:r>
            <a:r>
              <a:rPr lang="ru-RU" dirty="0"/>
              <a:t> патологические образования или налет снимаются с трудом, а при кандидозе легко. При </a:t>
            </a:r>
            <a:r>
              <a:rPr lang="ru-RU" dirty="0" err="1"/>
              <a:t>лептотрихозе</a:t>
            </a:r>
            <a:r>
              <a:rPr lang="ru-RU" dirty="0"/>
              <a:t> отсутствует какая-либо тканевая воспалительная реакция, а при кандидозе имеются явления реактивного воспаления. </a:t>
            </a:r>
            <a:r>
              <a:rPr lang="ru-RU" dirty="0" err="1"/>
              <a:t>Лептотрихоз</a:t>
            </a:r>
            <a:r>
              <a:rPr lang="ru-RU" dirty="0"/>
              <a:t> не вызывает никаких </a:t>
            </a:r>
            <a:r>
              <a:rPr lang="ru-RU" dirty="0" err="1"/>
              <a:t>субьективных</a:t>
            </a:r>
            <a:r>
              <a:rPr lang="ru-RU" dirty="0"/>
              <a:t> ощущений и не отражается на общем состоянии больного. В микробиологических препаратах при </a:t>
            </a:r>
            <a:r>
              <a:rPr lang="ru-RU" dirty="0" err="1"/>
              <a:t>лептотрихозе</a:t>
            </a:r>
            <a:r>
              <a:rPr lang="ru-RU" dirty="0"/>
              <a:t> видны тонкие, нитевидные палочки, представленные в виде переплетающихся скоплений. Нити </a:t>
            </a:r>
            <a:r>
              <a:rPr lang="ru-RU" dirty="0" err="1"/>
              <a:t>лептотрикса</a:t>
            </a:r>
            <a:r>
              <a:rPr lang="ru-RU" dirty="0"/>
              <a:t> значительно тоньше, чем у </a:t>
            </a:r>
            <a:r>
              <a:rPr lang="ru-RU" dirty="0" err="1"/>
              <a:t>Candida</a:t>
            </a:r>
            <a:r>
              <a:rPr lang="ru-RU" dirty="0"/>
              <a:t>, прямолинейные, не имеют ветвления, отсутствуют формы спороношения.</a:t>
            </a:r>
          </a:p>
        </p:txBody>
      </p:sp>
    </p:spTree>
    <p:extLst>
      <p:ext uri="{BB962C8B-B14F-4D97-AF65-F5344CB8AC3E}">
        <p14:creationId xmlns:p14="http://schemas.microsoft.com/office/powerpoint/2010/main" val="2089477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Кандидоз —</a:t>
            </a:r>
            <a:r>
              <a:rPr lang="ru-RU" dirty="0"/>
              <a:t> грибковое заболевание, вызываемое условно-патогенными дрожжеподобными грибами рода </a:t>
            </a:r>
            <a:r>
              <a:rPr lang="ru-RU" dirty="0" err="1"/>
              <a:t>Candida</a:t>
            </a:r>
            <a:endParaRPr lang="ru-RU" dirty="0"/>
          </a:p>
        </p:txBody>
      </p:sp>
      <p:pic>
        <p:nvPicPr>
          <p:cNvPr id="4" name="Picture 2" descr="https://sun9-37.userapi.com/impg/Ys7nCikmmeFF8I_sE6iUVa28Ke2tMAPw9vuq7Q/yLuhdlC1hVs.jpg?size=993x670&amp;quality=95&amp;sign=7dbd78a03a6d0e005a1d194c4f7885ad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62" y="3030358"/>
            <a:ext cx="5053416" cy="340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468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1182" y="567429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Микропрепарат. </a:t>
            </a:r>
            <a:r>
              <a:rPr lang="ru-RU" sz="2400" b="1" dirty="0" err="1"/>
              <a:t>Лептотрихоз</a:t>
            </a:r>
            <a:r>
              <a:rPr lang="ru-RU" sz="2400" b="1" dirty="0"/>
              <a:t> ротоглотки; возбудитель </a:t>
            </a:r>
            <a:r>
              <a:rPr lang="en-US" sz="2400" b="1" dirty="0" err="1"/>
              <a:t>Leptotrichia</a:t>
            </a:r>
            <a:r>
              <a:rPr lang="en-US" sz="2400" b="1" dirty="0"/>
              <a:t> </a:t>
            </a:r>
            <a:r>
              <a:rPr lang="en-US" sz="2400" b="1" dirty="0" err="1"/>
              <a:t>buccalis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181" y="365125"/>
            <a:ext cx="6729637" cy="505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89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683" y="846162"/>
            <a:ext cx="10671412" cy="5139733"/>
          </a:xfrm>
        </p:spPr>
        <p:txBody>
          <a:bodyPr>
            <a:normAutofit/>
          </a:bodyPr>
          <a:lstStyle/>
          <a:p>
            <a:r>
              <a:rPr lang="ru-RU" b="1" i="1" dirty="0"/>
              <a:t>Аспергиллез</a:t>
            </a:r>
            <a:r>
              <a:rPr lang="ru-RU" dirty="0"/>
              <a:t> - заболевание, вызываемое грибами рода </a:t>
            </a:r>
            <a:r>
              <a:rPr lang="ru-RU" dirty="0" err="1"/>
              <a:t>Aspergillus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Аспергиллы широко распространены в природе, особенно в продуктах, подверженных гниению. К заболеванию ведет вдыхание большого количества спор аспергилл, например при работе с гниющим сеном, компостом и снижение реактивности организма. Заболевание не </a:t>
            </a:r>
            <a:r>
              <a:rPr lang="ru-RU" dirty="0" err="1"/>
              <a:t>контагиозно</a:t>
            </a:r>
            <a:r>
              <a:rPr lang="ru-RU" dirty="0"/>
              <a:t>. Основная локализация заболевания - бронхолегочная система, но возможно поражение слизистой оболочки полости рта. </a:t>
            </a:r>
            <a:endParaRPr lang="ru-RU" dirty="0" smtClean="0"/>
          </a:p>
          <a:p>
            <a:r>
              <a:rPr lang="ru-RU" dirty="0" smtClean="0"/>
              <a:t>Характеризуется </a:t>
            </a:r>
            <a:r>
              <a:rPr lang="ru-RU" dirty="0"/>
              <a:t>наличием белых пятен, напоминающих скорее папулы при красном плоском лишае. Пленки легко удаляются. Для верификации диагноза необходимо проводить микробиологическое исследование.</a:t>
            </a:r>
          </a:p>
        </p:txBody>
      </p:sp>
    </p:spTree>
    <p:extLst>
      <p:ext uri="{BB962C8B-B14F-4D97-AF65-F5344CB8AC3E}">
        <p14:creationId xmlns:p14="http://schemas.microsoft.com/office/powerpoint/2010/main" val="2946013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627" y="1269242"/>
            <a:ext cx="10603173" cy="4907721"/>
          </a:xfrm>
        </p:spPr>
        <p:txBody>
          <a:bodyPr>
            <a:normAutofit/>
          </a:bodyPr>
          <a:lstStyle/>
          <a:p>
            <a:r>
              <a:rPr lang="ru-RU" b="1" i="1" dirty="0"/>
              <a:t>Хронический герпетический стоматит</a:t>
            </a:r>
            <a:r>
              <a:rPr lang="ru-RU" dirty="0"/>
              <a:t> характеризуется </a:t>
            </a:r>
            <a:r>
              <a:rPr lang="ru-RU" dirty="0" smtClean="0"/>
              <a:t>наличием изолированных </a:t>
            </a:r>
            <a:r>
              <a:rPr lang="ru-RU" dirty="0"/>
              <a:t>или расположенных группами эрозий с ярко воспалительным венчиком, афты покрыты беловатым или желтоватым налетом. При слиянии налет может напоминать </a:t>
            </a:r>
            <a:r>
              <a:rPr lang="ru-RU" dirty="0" err="1"/>
              <a:t>кандидозный</a:t>
            </a:r>
            <a:r>
              <a:rPr lang="ru-RU" dirty="0"/>
              <a:t>. Герпетическая инфекция, как правило, поражает </a:t>
            </a:r>
            <a:r>
              <a:rPr lang="ru-RU" dirty="0" err="1"/>
              <a:t>ороговевающий</a:t>
            </a:r>
            <a:r>
              <a:rPr lang="ru-RU" dirty="0"/>
              <a:t> эпителий. </a:t>
            </a:r>
            <a:r>
              <a:rPr lang="ru-RU" dirty="0" err="1"/>
              <a:t>Афтозные</a:t>
            </a:r>
            <a:r>
              <a:rPr lang="ru-RU" dirty="0"/>
              <a:t> элементы можно увидеть на красной кайме губы, вершинах </a:t>
            </a:r>
            <a:r>
              <a:rPr lang="ru-RU" dirty="0" err="1"/>
              <a:t>десневого</a:t>
            </a:r>
            <a:r>
              <a:rPr lang="ru-RU" dirty="0"/>
              <a:t> сосочка, на щеках, на линии смыкания зубов. Зачастую герпетическому поражению полости рта аккомпанирует лимфаденит.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цитологическом исследовании обнаруживаются клетки-монстры (гигантские многоядерные клетки, указывающие на герпетическую инфекцию).</a:t>
            </a:r>
          </a:p>
        </p:txBody>
      </p:sp>
    </p:spTree>
    <p:extLst>
      <p:ext uri="{BB962C8B-B14F-4D97-AF65-F5344CB8AC3E}">
        <p14:creationId xmlns:p14="http://schemas.microsoft.com/office/powerpoint/2010/main" val="1344281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Хронический герпетический стоматит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46" y="1825625"/>
            <a:ext cx="9627907" cy="4351338"/>
          </a:xfrm>
        </p:spPr>
      </p:pic>
    </p:spTree>
    <p:extLst>
      <p:ext uri="{BB962C8B-B14F-4D97-AF65-F5344CB8AC3E}">
        <p14:creationId xmlns:p14="http://schemas.microsoft.com/office/powerpoint/2010/main" val="2061484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Схожесть клинической картины кандидоза и </a:t>
            </a:r>
            <a:r>
              <a:rPr lang="ru-RU" b="1" i="1" dirty="0"/>
              <a:t>симптомов Филатова-</a:t>
            </a:r>
            <a:r>
              <a:rPr lang="ru-RU" b="1" i="1" dirty="0" err="1"/>
              <a:t>Коплика</a:t>
            </a:r>
            <a:r>
              <a:rPr lang="ru-RU" b="1" i="1" dirty="0"/>
              <a:t> Бельского</a:t>
            </a:r>
            <a:r>
              <a:rPr lang="ru-RU" dirty="0"/>
              <a:t>, </a:t>
            </a:r>
            <a:r>
              <a:rPr lang="ru-RU" i="1" dirty="0"/>
              <a:t>возникающего при кори</a:t>
            </a:r>
            <a:r>
              <a:rPr lang="ru-RU" dirty="0"/>
              <a:t>, обусловлена наличием </a:t>
            </a:r>
            <a:r>
              <a:rPr lang="ru-RU" b="1" dirty="0" err="1"/>
              <a:t>крошковатого</a:t>
            </a:r>
            <a:r>
              <a:rPr lang="ru-RU" b="1" dirty="0"/>
              <a:t> налета на слизистой оболочке полости рта</a:t>
            </a:r>
            <a:r>
              <a:rPr lang="ru-RU" dirty="0"/>
              <a:t>. Но данный симптом характеризуется наличием мелких беловато-желтых</a:t>
            </a:r>
            <a:r>
              <a:rPr lang="ru-RU" b="1" dirty="0"/>
              <a:t>, не сливающихся и не снимающихся при соскабливании налетов,</a:t>
            </a:r>
            <a:r>
              <a:rPr lang="ru-RU" dirty="0"/>
              <a:t> чего не бывает при кандидозе. Пятна Филатова появляются в период продромы кори, отмечаются на слизистой оболочке щек в проекции больших коренных зубов. Афты напоминают «брызги извести» на поверхности гиперемированного пятна, которое слегка выступает над уровнем слизистой оболочки. С появлением коревой экзантемы на коже на 3-4 сутки пятна Филатова-</a:t>
            </a:r>
            <a:r>
              <a:rPr lang="ru-RU" dirty="0" err="1"/>
              <a:t>Коплика</a:t>
            </a:r>
            <a:r>
              <a:rPr lang="ru-RU" dirty="0"/>
              <a:t>-Бельского исчезают. Выявления перечисленных симптомов позволяет отличить проявления кори в полости рта от кандидоза слизистой оболочки. Диагностике существенно помогает бактериологическое и вирусологическое исследование.</a:t>
            </a:r>
          </a:p>
        </p:txBody>
      </p:sp>
    </p:spTree>
    <p:extLst>
      <p:ext uri="{BB962C8B-B14F-4D97-AF65-F5344CB8AC3E}">
        <p14:creationId xmlns:p14="http://schemas.microsoft.com/office/powerpoint/2010/main" val="3369364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 П</a:t>
            </a:r>
            <a:r>
              <a:rPr lang="ru-RU" b="1" dirty="0" smtClean="0"/>
              <a:t>ятна </a:t>
            </a:r>
            <a:r>
              <a:rPr lang="ru-RU" b="1" dirty="0"/>
              <a:t>Филатова-</a:t>
            </a:r>
            <a:r>
              <a:rPr lang="ru-RU" b="1" dirty="0" err="1"/>
              <a:t>Коплика</a:t>
            </a:r>
            <a:r>
              <a:rPr lang="ru-RU" b="1" dirty="0"/>
              <a:t>-Бельского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45" y="1896849"/>
            <a:ext cx="5283647" cy="31937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304" y="1896850"/>
            <a:ext cx="5653160" cy="421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87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i="1" dirty="0"/>
              <a:t>Стоматит </a:t>
            </a:r>
            <a:r>
              <a:rPr lang="ru-RU" b="1" i="1" dirty="0" err="1"/>
              <a:t>Венсана</a:t>
            </a:r>
            <a:r>
              <a:rPr lang="ru-RU" b="1" i="1" dirty="0"/>
              <a:t>-Симановского</a:t>
            </a:r>
            <a:r>
              <a:rPr lang="ru-RU" dirty="0"/>
              <a:t> обусловлен симбиозом веретенообразной палочки и спирохеты, выражается </a:t>
            </a:r>
            <a:r>
              <a:rPr lang="ru-RU" b="1" dirty="0"/>
              <a:t>односторонним рыхлым грязно-серым налетом, расположенным на язвенных дефектах с неровным дном</a:t>
            </a:r>
            <a:r>
              <a:rPr lang="ru-RU" dirty="0"/>
              <a:t>. В отличие от кандидоза преимущественно поражаются </a:t>
            </a:r>
            <a:r>
              <a:rPr lang="ru-RU" dirty="0" err="1"/>
              <a:t>ретромолярная</a:t>
            </a:r>
            <a:r>
              <a:rPr lang="ru-RU" dirty="0"/>
              <a:t> область, дно полости рта, боковая поверхность языка. Заболевание имеет продромальный период, в процессе которого отмечаются предвестники состояние больного, повышается температура тела до </a:t>
            </a:r>
            <a:r>
              <a:rPr lang="ru-RU" dirty="0" err="1"/>
              <a:t>фибрильных</a:t>
            </a:r>
            <a:r>
              <a:rPr lang="ru-RU" dirty="0"/>
              <a:t> цифр, отмечается головная боль, повышается саливация. Увеличены и болезненны регионарные лимфатические узлы. Уже в первые часы заболевания появляется </a:t>
            </a:r>
            <a:r>
              <a:rPr lang="ru-RU" dirty="0" smtClean="0"/>
              <a:t>гнилостный </a:t>
            </a:r>
            <a:r>
              <a:rPr lang="ru-RU" dirty="0"/>
              <a:t>специфический запах изо рта, называемый «запах квашеной капусты».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бактериологическом исследовании выявляется обильная </a:t>
            </a:r>
            <a:r>
              <a:rPr lang="ru-RU" dirty="0" err="1"/>
              <a:t>фузоспирулярная</a:t>
            </a:r>
            <a:r>
              <a:rPr lang="ru-RU" dirty="0"/>
              <a:t> флора. </a:t>
            </a:r>
            <a:endParaRPr lang="ru-RU" dirty="0" smtClean="0"/>
          </a:p>
          <a:p>
            <a:r>
              <a:rPr lang="ru-RU" dirty="0" smtClean="0"/>
              <a:t>Кандидоз </a:t>
            </a:r>
            <a:r>
              <a:rPr lang="ru-RU" dirty="0"/>
              <a:t>полости рта не сопровождается такой яркой картиной реакции организма, изменения носят преимущественно местный характер. При бактериологическом исследовании определяются грибы в большом количестве.</a:t>
            </a:r>
          </a:p>
        </p:txBody>
      </p:sp>
    </p:spTree>
    <p:extLst>
      <p:ext uri="{BB962C8B-B14F-4D97-AF65-F5344CB8AC3E}">
        <p14:creationId xmlns:p14="http://schemas.microsoft.com/office/powerpoint/2010/main" val="4104008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13" y="165828"/>
            <a:ext cx="7420850" cy="6256795"/>
          </a:xfrm>
        </p:spPr>
      </p:pic>
    </p:spTree>
    <p:extLst>
      <p:ext uri="{BB962C8B-B14F-4D97-AF65-F5344CB8AC3E}">
        <p14:creationId xmlns:p14="http://schemas.microsoft.com/office/powerpoint/2010/main" val="2501142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 </a:t>
            </a:r>
            <a:r>
              <a:rPr lang="ru-RU" b="1" i="1" dirty="0"/>
              <a:t>стафилококковых </a:t>
            </a:r>
            <a:r>
              <a:rPr lang="ru-RU" b="1" i="1" dirty="0" err="1" smtClean="0"/>
              <a:t>заедах</a:t>
            </a:r>
            <a:r>
              <a:rPr lang="ru-RU" dirty="0"/>
              <a:t> отчетливо видны точечные пустулы типа гнойных фолликулов. Как и стрептококковое поражение, эта форма на слизистую оболочку полости рта не распространяется. Характерным для этой формы является отсутствие отсевов, типичных для </a:t>
            </a:r>
            <a:r>
              <a:rPr lang="ru-RU" dirty="0" err="1"/>
              <a:t>кандидозных</a:t>
            </a:r>
            <a:r>
              <a:rPr lang="ru-RU" dirty="0"/>
              <a:t> и стрептококковых </a:t>
            </a:r>
            <a:r>
              <a:rPr lang="ru-RU" dirty="0" err="1"/>
              <a:t>заед</a:t>
            </a:r>
            <a:r>
              <a:rPr lang="ru-RU" dirty="0"/>
              <a:t>. Уточнению диагноза помогает микроскопия мазка.</a:t>
            </a:r>
          </a:p>
        </p:txBody>
      </p:sp>
    </p:spTree>
    <p:extLst>
      <p:ext uri="{BB962C8B-B14F-4D97-AF65-F5344CB8AC3E}">
        <p14:creationId xmlns:p14="http://schemas.microsoft.com/office/powerpoint/2010/main" val="213684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Течение </a:t>
            </a:r>
            <a:r>
              <a:rPr lang="ru-RU" b="1" i="1" dirty="0"/>
              <a:t>гонореи</a:t>
            </a:r>
            <a:r>
              <a:rPr lang="ru-RU" dirty="0"/>
              <a:t> слизистой оболочки полости рта чаще бывает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бессимптомным. Характерный симптом гонорейного глоссита - центральная атрофия сосочков языка. Подобный признак встречается при кандидозе, однако при гонорее очаг атрофии не имеет белесоватого налета. Позже слизистая оболочка становится ярко красной, отечной, поражение языка носит язвенно-мембранозный характер.</a:t>
            </a:r>
          </a:p>
        </p:txBody>
      </p:sp>
    </p:spTree>
    <p:extLst>
      <p:ext uri="{BB962C8B-B14F-4D97-AF65-F5344CB8AC3E}">
        <p14:creationId xmlns:p14="http://schemas.microsoft.com/office/powerpoint/2010/main" val="268265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262" y="477672"/>
            <a:ext cx="10889776" cy="5794826"/>
          </a:xfrm>
        </p:spPr>
        <p:txBody>
          <a:bodyPr>
            <a:normAutofit lnSpcReduction="10000"/>
          </a:bodyPr>
          <a:lstStyle/>
          <a:p>
            <a:r>
              <a:rPr lang="ru-RU" i="1" dirty="0"/>
              <a:t>Кандидоз</a:t>
            </a:r>
            <a:r>
              <a:rPr lang="ru-RU" dirty="0"/>
              <a:t> (</a:t>
            </a:r>
            <a:r>
              <a:rPr lang="ru-RU" dirty="0" err="1"/>
              <a:t>кандидомикоз</a:t>
            </a:r>
            <a:r>
              <a:rPr lang="ru-RU" dirty="0"/>
              <a:t>, молочница) слизистой оболочки полости рта и губ относится к наиболее распространенным заболеваниям. </a:t>
            </a:r>
            <a:endParaRPr lang="ru-RU" dirty="0" smtClean="0"/>
          </a:p>
          <a:p>
            <a:r>
              <a:rPr lang="ru-RU" dirty="0" smtClean="0"/>
              <a:t>Возбудителями </a:t>
            </a:r>
            <a:r>
              <a:rPr lang="ru-RU" dirty="0"/>
              <a:t>грибковой инфекции полости рта являются грибы из рода </a:t>
            </a:r>
            <a:r>
              <a:rPr lang="ru-RU" dirty="0" err="1"/>
              <a:t>Candida</a:t>
            </a:r>
            <a:r>
              <a:rPr lang="ru-RU" dirty="0"/>
              <a:t>, чаще других дрожжеподобный гриб </a:t>
            </a:r>
            <a:r>
              <a:rPr lang="ru-RU" dirty="0" err="1"/>
              <a:t>Candida</a:t>
            </a:r>
            <a:r>
              <a:rPr lang="ru-RU" dirty="0"/>
              <a:t> </a:t>
            </a:r>
            <a:r>
              <a:rPr lang="ru-RU" dirty="0" err="1"/>
              <a:t>albicans</a:t>
            </a:r>
            <a:r>
              <a:rPr lang="ru-RU" dirty="0"/>
              <a:t>, широко распространенный в природе. </a:t>
            </a:r>
            <a:r>
              <a:rPr lang="ru-RU" dirty="0" smtClean="0"/>
              <a:t>Обнаруживается </a:t>
            </a:r>
            <a:r>
              <a:rPr lang="ru-RU" dirty="0"/>
              <a:t>он у многих здоровых людей. </a:t>
            </a:r>
            <a:endParaRPr lang="ru-RU" dirty="0" smtClean="0"/>
          </a:p>
          <a:p>
            <a:r>
              <a:rPr lang="ru-RU" dirty="0" smtClean="0"/>
              <a:t>Кандидоз </a:t>
            </a:r>
            <a:r>
              <a:rPr lang="ru-RU" dirty="0"/>
              <a:t>развивается на фоне определенных физиологических изменений организма человека, различных патологических состояниях. </a:t>
            </a:r>
            <a:endParaRPr lang="ru-RU" dirty="0" smtClean="0"/>
          </a:p>
          <a:p>
            <a:r>
              <a:rPr lang="ru-RU" dirty="0" smtClean="0"/>
              <a:t>Кандидозом </a:t>
            </a:r>
            <a:r>
              <a:rPr lang="ru-RU" dirty="0"/>
              <a:t>чаще болеют ослабленные дети первых недель жизни, но встречается она также у здоровых детей при нарушении гигиенических правил. </a:t>
            </a:r>
            <a:endParaRPr lang="ru-RU" dirty="0" smtClean="0"/>
          </a:p>
          <a:p>
            <a:r>
              <a:rPr lang="ru-RU" dirty="0" smtClean="0"/>
              <a:t>Кандидоз </a:t>
            </a:r>
            <a:r>
              <a:rPr lang="ru-RU" dirty="0"/>
              <a:t>может возникнуть также у детей старшего возраста, длительно болеющих, применявших антибактериальные, гормональные, цитостатические препараты.</a:t>
            </a:r>
          </a:p>
        </p:txBody>
      </p:sp>
    </p:spTree>
    <p:extLst>
      <p:ext uri="{BB962C8B-B14F-4D97-AF65-F5344CB8AC3E}">
        <p14:creationId xmlns:p14="http://schemas.microsoft.com/office/powerpoint/2010/main" val="3954446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Сифилитические папулы</a:t>
            </a:r>
            <a:r>
              <a:rPr lang="ru-RU" dirty="0"/>
              <a:t> при вторичном сифилисе имеют некоторое внешнее</a:t>
            </a:r>
            <a:br>
              <a:rPr lang="ru-RU" dirty="0"/>
            </a:br>
            <a:r>
              <a:rPr lang="ru-RU" dirty="0" err="1"/>
              <a:t>cходноство</a:t>
            </a:r>
            <a:r>
              <a:rPr lang="ru-RU" dirty="0"/>
              <a:t> хроническим атрофическим кандидозом. При локализации сифилитических папул на спинке языка может наблюдаться атрофия сосочков - симптом «скошенного луга», или симптом «медвежьих лап» (по </a:t>
            </a:r>
            <a:r>
              <a:rPr lang="ru-RU" dirty="0" err="1"/>
              <a:t>Фурнье</a:t>
            </a:r>
            <a:r>
              <a:rPr lang="ru-RU" dirty="0"/>
              <a:t>). Сифилитические папулы резко отграничены окружающих тканей, от основании чаще окружены гиперемированным венчиком, в их определяется безболезненное уплотнение мягких тканей, покрывающий налет легко удаляется с обнажением мясо-красной эрозии.</a:t>
            </a:r>
          </a:p>
        </p:txBody>
      </p:sp>
    </p:spTree>
    <p:extLst>
      <p:ext uri="{BB962C8B-B14F-4D97-AF65-F5344CB8AC3E}">
        <p14:creationId xmlns:p14="http://schemas.microsoft.com/office/powerpoint/2010/main" val="4127256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5" y="117360"/>
            <a:ext cx="7845150" cy="6629033"/>
          </a:xfrm>
        </p:spPr>
      </p:pic>
    </p:spTree>
    <p:extLst>
      <p:ext uri="{BB962C8B-B14F-4D97-AF65-F5344CB8AC3E}">
        <p14:creationId xmlns:p14="http://schemas.microsoft.com/office/powerpoint/2010/main" val="1201781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При </a:t>
            </a:r>
            <a:r>
              <a:rPr lang="ru-RU" b="1" i="1" dirty="0"/>
              <a:t>красном плоском лишае</a:t>
            </a:r>
            <a:r>
              <a:rPr lang="ru-RU" dirty="0"/>
              <a:t> </a:t>
            </a:r>
            <a:r>
              <a:rPr lang="ru-RU" dirty="0" smtClean="0"/>
              <a:t>высыпания </a:t>
            </a:r>
            <a:r>
              <a:rPr lang="ru-RU" dirty="0"/>
              <a:t>чаще локализуются в дистальных отделах полости рта, на щеках, на языке. Для данного кератоза специфичны папулы, которые могут сливаться в виде «сетки </a:t>
            </a:r>
            <a:r>
              <a:rPr lang="ru-RU" dirty="0" err="1" smtClean="0"/>
              <a:t>Уикхема</a:t>
            </a:r>
            <a:r>
              <a:rPr lang="ru-RU" dirty="0" smtClean="0"/>
              <a:t>». </a:t>
            </a:r>
            <a:r>
              <a:rPr lang="ru-RU" b="1" dirty="0"/>
              <a:t>Красный плоский лишай характеризуется жжением, болью, усиливающимися при приеме пищи</a:t>
            </a:r>
            <a:r>
              <a:rPr lang="ru-RU" dirty="0"/>
              <a:t>. </a:t>
            </a:r>
            <a:r>
              <a:rPr lang="ru-RU" dirty="0" err="1"/>
              <a:t>Moгут</a:t>
            </a:r>
            <a:r>
              <a:rPr lang="ru-RU" dirty="0"/>
              <a:t> отмечаться явления парестезии, </a:t>
            </a:r>
            <a:r>
              <a:rPr lang="ru-RU" dirty="0" err="1"/>
              <a:t>гиперемической</a:t>
            </a:r>
            <a:r>
              <a:rPr lang="ru-RU" dirty="0"/>
              <a:t> особенно при экссудативно-</a:t>
            </a:r>
            <a:r>
              <a:rPr lang="ru-RU" dirty="0" err="1"/>
              <a:t>гиперемической</a:t>
            </a:r>
            <a:r>
              <a:rPr lang="ru-RU" dirty="0"/>
              <a:t> форме.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отличие от кандидоза преимущественно встречается у людей 30-50 - летнего возраста и крайне редко у детей.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Дифференциальной </a:t>
            </a:r>
            <a:r>
              <a:rPr lang="ru-RU" dirty="0"/>
              <a:t>диагностике с кандидозом помогает наличие характерных проявлений на коже в виде </a:t>
            </a:r>
            <a:r>
              <a:rPr lang="ru-RU" dirty="0" err="1"/>
              <a:t>гирляноподобных</a:t>
            </a:r>
            <a:r>
              <a:rPr lang="ru-RU" dirty="0"/>
              <a:t> скоплений элементов, часто в излюбленных местах локализации на </a:t>
            </a:r>
            <a:r>
              <a:rPr lang="ru-RU" dirty="0" err="1"/>
              <a:t>сгибательных</a:t>
            </a:r>
            <a:r>
              <a:rPr lang="ru-RU" dirty="0"/>
              <a:t> конечностей.</a:t>
            </a:r>
          </a:p>
        </p:txBody>
      </p:sp>
    </p:spTree>
    <p:extLst>
      <p:ext uri="{BB962C8B-B14F-4D97-AF65-F5344CB8AC3E}">
        <p14:creationId xmlns:p14="http://schemas.microsoft.com/office/powerpoint/2010/main" val="3086008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56" y="109182"/>
            <a:ext cx="8807887" cy="6600044"/>
          </a:xfrm>
        </p:spPr>
      </p:pic>
    </p:spTree>
    <p:extLst>
      <p:ext uri="{BB962C8B-B14F-4D97-AF65-F5344CB8AC3E}">
        <p14:creationId xmlns:p14="http://schemas.microsoft.com/office/powerpoint/2010/main" val="30341963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Лейкоплакия </a:t>
            </a:r>
            <a:r>
              <a:rPr lang="ru-RU" b="1" i="1" dirty="0" err="1"/>
              <a:t>Таппейнера</a:t>
            </a:r>
            <a:r>
              <a:rPr lang="ru-RU" dirty="0"/>
              <a:t>, как правило, возникает на слизистой оболочке твердого неба у заядлых курильщиков (так называемый никотиновый стоматит, или лейкоплакия курильщиков). В этом случае слизистая оболочка имеет серовато-белый оттенок, слегка складчатая. На этом фоне хорошо заметны красные точки зияющие устья выводных протоков мелких слюнных желез.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681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Общее лечение:</a:t>
            </a:r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Отмена (если позволяет состояние больного) принимаемых ан­тибиотиков, кортикостероидов, </a:t>
            </a:r>
            <a:r>
              <a:rPr lang="ru-RU" dirty="0" err="1"/>
              <a:t>цитостатиков</a:t>
            </a:r>
            <a:r>
              <a:rPr lang="ru-RU" dirty="0"/>
              <a:t> или замена их другими.</a:t>
            </a:r>
          </a:p>
          <a:p>
            <a:pPr marL="0" indent="0">
              <a:buNone/>
            </a:pPr>
            <a:r>
              <a:rPr lang="ru-RU" dirty="0"/>
              <a:t>2. Лечение сопутствующих заболеваний, в частности эндокрин­ных, желудочно-кишечного тракта, как основного очага раз­множения грибка и постоянного источника инфекции.</a:t>
            </a:r>
          </a:p>
          <a:p>
            <a:pPr marL="0" indent="0">
              <a:buNone/>
            </a:pPr>
            <a:r>
              <a:rPr lang="ru-RU" dirty="0"/>
              <a:t>3. Воздействие на этиологический фактор, назначение противо­грибковых препаратов (</a:t>
            </a:r>
            <a:r>
              <a:rPr lang="ru-RU" dirty="0" err="1"/>
              <a:t>орунгал</a:t>
            </a:r>
            <a:r>
              <a:rPr lang="ru-RU" dirty="0"/>
              <a:t>, </a:t>
            </a:r>
            <a:r>
              <a:rPr lang="ru-RU" dirty="0" err="1"/>
              <a:t>дифлюкан</a:t>
            </a:r>
            <a:r>
              <a:rPr lang="ru-RU" dirty="0"/>
              <a:t>, </a:t>
            </a:r>
            <a:r>
              <a:rPr lang="ru-RU" dirty="0" err="1"/>
              <a:t>ламизил</a:t>
            </a:r>
            <a:r>
              <a:rPr lang="ru-RU" dirty="0"/>
              <a:t>, </a:t>
            </a:r>
            <a:r>
              <a:rPr lang="ru-RU" dirty="0" err="1"/>
              <a:t>низорал</a:t>
            </a:r>
            <a:r>
              <a:rPr lang="ru-RU" dirty="0"/>
              <a:t>, </a:t>
            </a:r>
            <a:r>
              <a:rPr lang="ru-RU" dirty="0" err="1"/>
              <a:t>амфотерицин</a:t>
            </a:r>
            <a:r>
              <a:rPr lang="ru-RU" dirty="0"/>
              <a:t>-В, </a:t>
            </a:r>
            <a:r>
              <a:rPr lang="ru-RU" dirty="0" err="1"/>
              <a:t>нистатин</a:t>
            </a:r>
            <a:r>
              <a:rPr lang="ru-RU" dirty="0"/>
              <a:t>, </a:t>
            </a:r>
            <a:r>
              <a:rPr lang="ru-RU" dirty="0" err="1"/>
              <a:t>леворин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. Диета с исключением из пищи продуктов, содержащих крахмал, сладостей и ограничение углеводов (белый хлеб, картофель, каши, сахар, варенье, кондитерские изделия) и богатая витаминами и белками.</a:t>
            </a:r>
          </a:p>
          <a:p>
            <a:pPr marL="0" indent="0">
              <a:buNone/>
            </a:pPr>
            <a:r>
              <a:rPr lang="ru-RU" dirty="0"/>
              <a:t>5. Витаминотерапия (назначение в первую очередь витаминов В</a:t>
            </a:r>
            <a:r>
              <a:rPr lang="ru-RU" baseline="-25000" dirty="0"/>
              <a:t>1</a:t>
            </a:r>
            <a:r>
              <a:rPr lang="ru-RU" dirty="0"/>
              <a:t>, В</a:t>
            </a:r>
            <a:r>
              <a:rPr lang="ru-RU" baseline="-25000" dirty="0"/>
              <a:t>2</a:t>
            </a:r>
            <a:r>
              <a:rPr lang="ru-RU" dirty="0"/>
              <a:t>, В</a:t>
            </a:r>
            <a:r>
              <a:rPr lang="ru-RU" baseline="-25000" dirty="0"/>
              <a:t>6</a:t>
            </a:r>
            <a:r>
              <a:rPr lang="ru-RU" dirty="0"/>
              <a:t>, С, РР).</a:t>
            </a:r>
          </a:p>
          <a:p>
            <a:pPr marL="0" indent="0">
              <a:buNone/>
            </a:pPr>
            <a:r>
              <a:rPr lang="ru-RU" dirty="0"/>
              <a:t>6. Антигистаминная терапия, уменьшение состояния аллергии и </a:t>
            </a:r>
            <a:r>
              <a:rPr lang="ru-RU" dirty="0" err="1"/>
              <a:t>аутоаллергии</a:t>
            </a:r>
            <a:r>
              <a:rPr lang="ru-RU" dirty="0"/>
              <a:t> (гипосульфит натрия, препараты кальция, антигистаминные средства - димедрол 0,05; </a:t>
            </a:r>
            <a:r>
              <a:rPr lang="ru-RU" dirty="0" err="1"/>
              <a:t>диазолин</a:t>
            </a:r>
            <a:r>
              <a:rPr lang="ru-RU" dirty="0"/>
              <a:t> 0,05; супра­стин 0,025 и др.).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5476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093" y="682388"/>
            <a:ext cx="11245755" cy="54945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Местное лечение:</a:t>
            </a:r>
          </a:p>
          <a:p>
            <a:r>
              <a:rPr lang="ru-RU" dirty="0" smtClean="0"/>
              <a:t>Санация полости рта;</a:t>
            </a:r>
          </a:p>
          <a:p>
            <a:r>
              <a:rPr lang="ru-RU" dirty="0"/>
              <a:t>Обработка слизистой полости рта </a:t>
            </a:r>
            <a:r>
              <a:rPr lang="ru-RU" dirty="0" smtClean="0"/>
              <a:t>щелочными растворами </a:t>
            </a:r>
            <a:r>
              <a:rPr lang="ru-RU" dirty="0"/>
              <a:t>(0,5 - 0,2 % раствором натрия гидрокарбоната, 5 - 20 % раствором натрия </a:t>
            </a:r>
            <a:r>
              <a:rPr lang="ru-RU" dirty="0" err="1"/>
              <a:t>тетрабората</a:t>
            </a:r>
            <a:r>
              <a:rPr lang="ru-RU" dirty="0"/>
              <a:t> в глицерине или 2 - 5 % водным его раствором</a:t>
            </a:r>
            <a:r>
              <a:rPr lang="ru-RU" dirty="0" smtClean="0"/>
              <a:t>);</a:t>
            </a:r>
          </a:p>
          <a:p>
            <a:r>
              <a:rPr lang="ru-RU" dirty="0" err="1"/>
              <a:t>Полиеновые</a:t>
            </a:r>
            <a:r>
              <a:rPr lang="ru-RU" dirty="0"/>
              <a:t> антибиотики в виде аппликации </a:t>
            </a:r>
            <a:r>
              <a:rPr lang="ru-RU" dirty="0" smtClean="0"/>
              <a:t>3 </a:t>
            </a:r>
            <a:r>
              <a:rPr lang="ru-RU" dirty="0"/>
              <a:t>- 4 раза в </a:t>
            </a:r>
            <a:r>
              <a:rPr lang="ru-RU" dirty="0" smtClean="0"/>
              <a:t>день 2 недели. </a:t>
            </a:r>
            <a:r>
              <a:rPr lang="ru-RU" dirty="0"/>
              <a:t>Могут быть назначены </a:t>
            </a:r>
            <a:r>
              <a:rPr lang="ru-RU" dirty="0" err="1"/>
              <a:t>левориновая</a:t>
            </a:r>
            <a:r>
              <a:rPr lang="ru-RU" dirty="0"/>
              <a:t> и </a:t>
            </a:r>
            <a:r>
              <a:rPr lang="ru-RU" dirty="0" err="1"/>
              <a:t>нистати­новая</a:t>
            </a:r>
            <a:r>
              <a:rPr lang="ru-RU" dirty="0"/>
              <a:t> мази, </a:t>
            </a:r>
            <a:r>
              <a:rPr lang="ru-RU" dirty="0" err="1"/>
              <a:t>клотримазол</a:t>
            </a:r>
            <a:r>
              <a:rPr lang="ru-RU" dirty="0"/>
              <a:t>, </a:t>
            </a:r>
            <a:r>
              <a:rPr lang="ru-RU" dirty="0" err="1"/>
              <a:t>миконазол</a:t>
            </a:r>
            <a:r>
              <a:rPr lang="ru-RU" dirty="0"/>
              <a:t>, </a:t>
            </a:r>
            <a:r>
              <a:rPr lang="ru-RU" dirty="0" err="1"/>
              <a:t>эконазол</a:t>
            </a:r>
            <a:r>
              <a:rPr lang="ru-RU" dirty="0"/>
              <a:t>, </a:t>
            </a:r>
            <a:r>
              <a:rPr lang="ru-RU" dirty="0" err="1"/>
              <a:t>кетоконазол</a:t>
            </a:r>
            <a:r>
              <a:rPr lang="ru-RU" dirty="0"/>
              <a:t>, </a:t>
            </a:r>
            <a:r>
              <a:rPr lang="ru-RU" dirty="0" err="1"/>
              <a:t>кане­стен</a:t>
            </a:r>
            <a:r>
              <a:rPr lang="ru-RU" dirty="0"/>
              <a:t>, </a:t>
            </a:r>
            <a:r>
              <a:rPr lang="ru-RU" dirty="0" err="1"/>
              <a:t>микосептин</a:t>
            </a:r>
            <a:r>
              <a:rPr lang="ru-RU" dirty="0"/>
              <a:t> и </a:t>
            </a:r>
            <a:r>
              <a:rPr lang="ru-RU" dirty="0" err="1"/>
              <a:t>микогептин</a:t>
            </a:r>
            <a:r>
              <a:rPr lang="ru-RU" dirty="0"/>
              <a:t>, </a:t>
            </a:r>
            <a:r>
              <a:rPr lang="ru-RU" dirty="0" err="1"/>
              <a:t>амфотерициновая</a:t>
            </a:r>
            <a:r>
              <a:rPr lang="ru-RU" dirty="0"/>
              <a:t> и </a:t>
            </a:r>
            <a:r>
              <a:rPr lang="ru-RU" dirty="0" err="1"/>
              <a:t>декаминовая</a:t>
            </a:r>
            <a:r>
              <a:rPr lang="ru-RU" dirty="0"/>
              <a:t> ма­зи в виде 20-минутных </a:t>
            </a:r>
            <a:r>
              <a:rPr lang="ru-RU" dirty="0" smtClean="0"/>
              <a:t>аппликаций;</a:t>
            </a:r>
          </a:p>
          <a:p>
            <a:r>
              <a:rPr lang="ru-RU" dirty="0" smtClean="0"/>
              <a:t>Кератопластики;</a:t>
            </a:r>
          </a:p>
          <a:p>
            <a:r>
              <a:rPr lang="ru-RU" dirty="0"/>
              <a:t>Из физиотерапевтических методов при грибковых поражениях слизистой полости рта используют электрофорез 1 % раствора калия иодида, 2% водного раствора </a:t>
            </a:r>
            <a:r>
              <a:rPr lang="ru-RU" dirty="0" err="1"/>
              <a:t>карбалкината</a:t>
            </a:r>
            <a:r>
              <a:rPr lang="ru-RU" dirty="0"/>
              <a:t>; УФО, лазеротерапия.</a:t>
            </a:r>
          </a:p>
        </p:txBody>
      </p:sp>
    </p:spTree>
    <p:extLst>
      <p:ext uri="{BB962C8B-B14F-4D97-AF65-F5344CB8AC3E}">
        <p14:creationId xmlns:p14="http://schemas.microsoft.com/office/powerpoint/2010/main" val="12857952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Санация полости рта;</a:t>
            </a:r>
          </a:p>
          <a:p>
            <a:r>
              <a:rPr lang="ru-RU" dirty="0" smtClean="0"/>
              <a:t>Гигиена полости рта;</a:t>
            </a:r>
          </a:p>
          <a:p>
            <a:r>
              <a:rPr lang="ru-RU" dirty="0" smtClean="0"/>
              <a:t>Рациональное протезирование;</a:t>
            </a:r>
          </a:p>
          <a:p>
            <a:r>
              <a:rPr lang="ru-RU" dirty="0" smtClean="0"/>
              <a:t>Прием противогрибковых препаратов при длительном лечении АБ и ГКС; </a:t>
            </a:r>
          </a:p>
          <a:p>
            <a:r>
              <a:rPr lang="ru-RU" dirty="0" smtClean="0"/>
              <a:t>Диспансерное наблюдение больных с эндокринопатиями и </a:t>
            </a:r>
            <a:r>
              <a:rPr lang="ru-RU" dirty="0" err="1" smtClean="0"/>
              <a:t>иммунодефицитными</a:t>
            </a:r>
            <a:r>
              <a:rPr lang="ru-RU" dirty="0" smtClean="0"/>
              <a:t> состояниями;</a:t>
            </a:r>
          </a:p>
          <a:p>
            <a:r>
              <a:rPr lang="ru-RU" dirty="0" smtClean="0"/>
              <a:t>Выявление и своевременное лечение урогенитального кандидоза у беременных женщин.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741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ru-RU" dirty="0"/>
              <a:t>Список литературы</a:t>
            </a:r>
          </a:p>
          <a:p>
            <a:pPr marL="0" indent="0" fontAlgn="base">
              <a:buNone/>
            </a:pPr>
            <a:r>
              <a:rPr lang="ru-RU" dirty="0"/>
              <a:t>1. Шумский А.В., Железняк В.А. Кандидоз полости рта. / А.В. </a:t>
            </a:r>
            <a:r>
              <a:rPr lang="ru-RU" dirty="0" err="1"/>
              <a:t>Шуминский</a:t>
            </a:r>
            <a:r>
              <a:rPr lang="ru-RU" dirty="0"/>
              <a:t>, В.А. Железняк –  Самара, 2008</a:t>
            </a:r>
          </a:p>
          <a:p>
            <a:pPr marL="0" indent="0" fontAlgn="base">
              <a:buNone/>
            </a:pPr>
            <a:r>
              <a:rPr lang="ru-RU" dirty="0"/>
              <a:t>2. Боровский Е.В. Заболевания слизистой оболочки полости рта и губ. / Е.В. Боровский, А.Л. </a:t>
            </a:r>
            <a:r>
              <a:rPr lang="ru-RU" dirty="0" err="1"/>
              <a:t>Машкиллейсон</a:t>
            </a:r>
            <a:r>
              <a:rPr lang="ru-RU" dirty="0"/>
              <a:t> – М.: </a:t>
            </a:r>
            <a:r>
              <a:rPr lang="ru-RU" dirty="0" err="1"/>
              <a:t>МЕДпресс</a:t>
            </a:r>
            <a:r>
              <a:rPr lang="ru-RU" dirty="0"/>
              <a:t>, 2001.</a:t>
            </a:r>
          </a:p>
          <a:p>
            <a:pPr marL="0" indent="0" fontAlgn="base">
              <a:buNone/>
            </a:pPr>
            <a:r>
              <a:rPr lang="ru-RU" dirty="0"/>
              <a:t>3. Лещенко В.М. Лабораторная диагностика грибковых заболеваний. / В.М. Лещенко – М.: Медицина, </a:t>
            </a:r>
            <a:r>
              <a:rPr lang="ru-RU" dirty="0" smtClean="0"/>
              <a:t>1982</a:t>
            </a:r>
          </a:p>
          <a:p>
            <a:pPr marL="0" indent="0" fontAlgn="base">
              <a:buNone/>
            </a:pPr>
            <a:r>
              <a:rPr lang="ru-RU" dirty="0" smtClean="0"/>
              <a:t>4. Лукиных, Л. М. Заболевание слизистой оболочки полости / Л. М. Лукиных. – </a:t>
            </a:r>
            <a:r>
              <a:rPr lang="ru-RU" dirty="0" err="1" smtClean="0"/>
              <a:t>Н.Новгород</a:t>
            </a:r>
            <a:r>
              <a:rPr lang="ru-RU" dirty="0" smtClean="0"/>
              <a:t>.: НГМА, 2000</a:t>
            </a:r>
          </a:p>
          <a:p>
            <a:pPr marL="0" indent="0" fontAlgn="base">
              <a:buNone/>
            </a:pPr>
            <a:endParaRPr lang="ru-RU" dirty="0" smtClean="0"/>
          </a:p>
          <a:p>
            <a:pPr marL="0" indent="0" fontAlgn="base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149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/>
              <a:t>По клиническому течению различают: острый и хронический кандидоз;</a:t>
            </a:r>
          </a:p>
          <a:p>
            <a:pPr fontAlgn="base"/>
            <a:r>
              <a:rPr lang="ru-RU" dirty="0"/>
              <a:t>По степени поражения: поверхностный, глубокий;</a:t>
            </a:r>
          </a:p>
          <a:p>
            <a:pPr fontAlgn="base"/>
            <a:r>
              <a:rPr lang="ru-RU" dirty="0"/>
              <a:t>По распространенности: </a:t>
            </a:r>
            <a:r>
              <a:rPr lang="ru-RU" dirty="0" err="1"/>
              <a:t>генерализованный</a:t>
            </a:r>
            <a:r>
              <a:rPr lang="ru-RU" dirty="0"/>
              <a:t>, очаговый;</a:t>
            </a:r>
          </a:p>
          <a:p>
            <a:pPr fontAlgn="base"/>
            <a:r>
              <a:rPr lang="ru-RU" dirty="0"/>
              <a:t>По локализации: стоматит, </a:t>
            </a:r>
            <a:r>
              <a:rPr lang="ru-RU" dirty="0" err="1"/>
              <a:t>хейлит</a:t>
            </a:r>
            <a:r>
              <a:rPr lang="ru-RU" dirty="0"/>
              <a:t>, глоссит.</a:t>
            </a:r>
          </a:p>
        </p:txBody>
      </p:sp>
    </p:spTree>
    <p:extLst>
      <p:ext uri="{BB962C8B-B14F-4D97-AF65-F5344CB8AC3E}">
        <p14:creationId xmlns:p14="http://schemas.microsoft.com/office/powerpoint/2010/main" val="675242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ru-RU" dirty="0"/>
              <a:t>B нашей стране принята и широко используется клиническая классификация кандидоза полости рта, предложенная </a:t>
            </a:r>
            <a:r>
              <a:rPr lang="ru-RU" dirty="0" err="1"/>
              <a:t>Шеклаковым</a:t>
            </a:r>
            <a:r>
              <a:rPr lang="ru-RU" dirty="0"/>
              <a:t> Н.Д. (1976):</a:t>
            </a:r>
          </a:p>
          <a:p>
            <a:pPr fontAlgn="base"/>
            <a:r>
              <a:rPr lang="ru-RU" dirty="0"/>
              <a:t>1. Острый псевдомембранозный кандидоз (молочница);</a:t>
            </a:r>
          </a:p>
          <a:p>
            <a:pPr fontAlgn="base"/>
            <a:r>
              <a:rPr lang="ru-RU" dirty="0"/>
              <a:t>2. Острый атрофический кандидоз;</a:t>
            </a:r>
          </a:p>
          <a:p>
            <a:pPr fontAlgn="base"/>
            <a:r>
              <a:rPr lang="ru-RU" dirty="0"/>
              <a:t>3. Хронический гиперпластический кандидоз;</a:t>
            </a:r>
          </a:p>
          <a:p>
            <a:pPr fontAlgn="base"/>
            <a:r>
              <a:rPr lang="ru-RU" dirty="0"/>
              <a:t>4. Хронический атрофический кандидоз.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710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dirty="0"/>
              <a:t>Микроскопический метод – исследование патологического материала (налета, кусочков органов) и обнаружение </a:t>
            </a:r>
            <a:r>
              <a:rPr lang="ru-RU" dirty="0" err="1"/>
              <a:t>псевдомицелия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2. Микологический – посев материала на среду </a:t>
            </a:r>
            <a:r>
              <a:rPr lang="ru-RU" dirty="0" err="1"/>
              <a:t>Сабуро</a:t>
            </a:r>
            <a:r>
              <a:rPr lang="ru-RU" dirty="0"/>
              <a:t>, томатный или картофельный </a:t>
            </a:r>
            <a:r>
              <a:rPr lang="ru-RU" dirty="0" err="1"/>
              <a:t>агар</a:t>
            </a:r>
            <a:r>
              <a:rPr lang="ru-RU" dirty="0"/>
              <a:t> с последующей идентификацией.</a:t>
            </a:r>
          </a:p>
          <a:p>
            <a:pPr marL="0" indent="0">
              <a:buNone/>
            </a:pPr>
            <a:r>
              <a:rPr lang="ru-RU" dirty="0"/>
              <a:t>3. Серологический – обнаружение антител – постановка РА и РСК с </a:t>
            </a:r>
            <a:r>
              <a:rPr lang="ru-RU" dirty="0" err="1"/>
              <a:t>кандидозным</a:t>
            </a:r>
            <a:r>
              <a:rPr lang="ru-RU" dirty="0"/>
              <a:t> антигеном.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202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6624" y="5756181"/>
            <a:ext cx="10515600" cy="4351338"/>
          </a:xfrm>
        </p:spPr>
        <p:txBody>
          <a:bodyPr/>
          <a:lstStyle/>
          <a:p>
            <a:r>
              <a:rPr lang="ru-RU" b="1" dirty="0" err="1"/>
              <a:t>Candida</a:t>
            </a:r>
            <a:r>
              <a:rPr lang="ru-RU" b="1" dirty="0"/>
              <a:t> </a:t>
            </a:r>
            <a:r>
              <a:rPr lang="ru-RU" b="1" dirty="0" err="1"/>
              <a:t>albicans</a:t>
            </a:r>
            <a:r>
              <a:rPr lang="ru-RU" b="1" dirty="0"/>
              <a:t>, выращенная на </a:t>
            </a:r>
            <a:r>
              <a:rPr lang="ru-RU" b="1" dirty="0" err="1"/>
              <a:t>агаре</a:t>
            </a:r>
            <a:endParaRPr lang="ru-RU" dirty="0"/>
          </a:p>
        </p:txBody>
      </p:sp>
      <p:pic>
        <p:nvPicPr>
          <p:cNvPr id="4" name="Picture 2" descr="https://sun9-71.userapi.com/impg/7VLG1usiaAzqGMnFbUhF6nIWco-apZvrshXDtw/aZIMUfy8C6I.jpg?size=872x795&amp;quality=95&amp;sign=bf473d7edb21dc7c6582c5992ea6ed03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792" y="365125"/>
            <a:ext cx="5621361" cy="512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014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Клинические проявления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Кандидоз полости рта занимает третье место среди всех заболеваний слизистой оболочки полости рта. Среди всей </a:t>
            </a:r>
            <a:r>
              <a:rPr lang="ru-RU" dirty="0" err="1"/>
              <a:t>кандидозной</a:t>
            </a:r>
            <a:r>
              <a:rPr lang="ru-RU" dirty="0"/>
              <a:t> патологии поражение полости рта и красной каймы губ составляет 41,7%. </a:t>
            </a:r>
            <a:endParaRPr lang="ru-RU" dirty="0" smtClean="0"/>
          </a:p>
          <a:p>
            <a:r>
              <a:rPr lang="ru-RU" b="1" i="1" dirty="0" smtClean="0"/>
              <a:t>Общими </a:t>
            </a:r>
            <a:r>
              <a:rPr lang="ru-RU" b="1" i="1" dirty="0"/>
              <a:t>симптомами кандидоза является гиперемия слизистой</a:t>
            </a:r>
            <a:br>
              <a:rPr lang="ru-RU" b="1" i="1" dirty="0"/>
            </a:br>
            <a:r>
              <a:rPr lang="ru-RU" b="1" i="1" dirty="0"/>
              <a:t>оболочки диффузная или очаговая, десквамация, отечность, налет.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143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Острый псевдомембранозный кандидоз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034" y="1690688"/>
            <a:ext cx="10857931" cy="4711653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dirty="0" smtClean="0"/>
              <a:t>Это </a:t>
            </a:r>
            <a:r>
              <a:rPr lang="ru-RU" dirty="0"/>
              <a:t>самая распространенная, «классическая» форма кандидоза полости рта, известная как молочница. Заболевание часто поражает новорожденных, особенно недоношенных и с родовыми травмами: детей грудного возраста, ослабленных инфекционными заболеваниями, бронхитом, диспепсиями. </a:t>
            </a:r>
            <a:endParaRPr lang="ru-RU" dirty="0" smtClean="0"/>
          </a:p>
          <a:p>
            <a:pPr fontAlgn="base"/>
            <a:r>
              <a:rPr lang="ru-RU" dirty="0" smtClean="0"/>
              <a:t>У </a:t>
            </a:r>
            <a:r>
              <a:rPr lang="ru-RU" dirty="0"/>
              <a:t>более старших детей кандидоз может возникать при рахите, экссудативном диатезе, гиповитаминозах, </a:t>
            </a:r>
            <a:r>
              <a:rPr lang="ru-RU" b="1" dirty="0"/>
              <a:t>взрослых </a:t>
            </a:r>
            <a:r>
              <a:rPr lang="ru-RU" b="1" dirty="0" smtClean="0"/>
              <a:t>псевдомембранозный кандидоз встречается </a:t>
            </a:r>
            <a:r>
              <a:rPr lang="ru-RU" b="1" dirty="0"/>
              <a:t>редко и поражает главным образом лиц с тяжелыми вторичными </a:t>
            </a:r>
            <a:r>
              <a:rPr lang="ru-RU" b="1" dirty="0" err="1"/>
              <a:t>иммунодефицитными</a:t>
            </a:r>
            <a:r>
              <a:rPr lang="ru-RU" b="1" dirty="0"/>
              <a:t> состояниями - при раке, после применения стероидной терапии, радио - и рентгенотерапии, </a:t>
            </a:r>
            <a:r>
              <a:rPr lang="ru-RU" b="1" dirty="0" err="1"/>
              <a:t>цитостатиков</a:t>
            </a:r>
            <a:r>
              <a:rPr lang="ru-RU" b="1" dirty="0"/>
              <a:t>.</a:t>
            </a:r>
          </a:p>
          <a:p>
            <a:pPr fontAlgn="base"/>
            <a:r>
              <a:rPr lang="ru-RU" dirty="0"/>
              <a:t>Больные </a:t>
            </a:r>
            <a:r>
              <a:rPr lang="ru-RU" dirty="0" err="1"/>
              <a:t>предьявляют</a:t>
            </a:r>
            <a:r>
              <a:rPr lang="ru-RU" dirty="0"/>
              <a:t> </a:t>
            </a:r>
            <a:r>
              <a:rPr lang="ru-RU" b="1" dirty="0"/>
              <a:t>жалобы на: боль при приёме пищи, жжение и сухость в полости рта, которые возможны даже в покое</a:t>
            </a:r>
            <a:r>
              <a:rPr lang="ru-RU" dirty="0"/>
              <a:t>. Поражаться может любой отдел полости рта, чаще всего - </a:t>
            </a:r>
            <a:r>
              <a:rPr lang="ru-RU" b="1" dirty="0"/>
              <a:t>щеки, небо язык</a:t>
            </a:r>
            <a:r>
              <a:rPr lang="ru-RU" dirty="0"/>
              <a:t>. </a:t>
            </a:r>
            <a:endParaRPr lang="ru-RU" dirty="0" smtClean="0"/>
          </a:p>
          <a:p>
            <a:pPr fontAlgn="base"/>
            <a:r>
              <a:rPr lang="ru-RU" dirty="0" smtClean="0"/>
              <a:t>Клинически </a:t>
            </a:r>
            <a:r>
              <a:rPr lang="ru-RU" dirty="0"/>
              <a:t>в начале заболевания определяются точечные налеты крупинки белого цвета, которые могут сливаться, образуя творожистые пленки, напоминающие свернувшееся молоко</a:t>
            </a:r>
            <a:r>
              <a:rPr lang="ru-RU" b="1" dirty="0"/>
              <a:t>. При легком течении заболевания налет легко снимается при поскабливании шпателем, после чего можно видеть гладкую, слегка отечную, гиперемированную поверхность</a:t>
            </a:r>
            <a:r>
              <a:rPr lang="ru-RU" dirty="0"/>
              <a:t>. Возможно также наличие пленки в виде островков разной величины на фоне гиперемированной слизистой оболочки полости рта. </a:t>
            </a:r>
            <a:r>
              <a:rPr lang="ru-RU" b="1" dirty="0"/>
              <a:t>В тяжелых случаях </a:t>
            </a:r>
            <a:r>
              <a:rPr lang="ru-RU" dirty="0"/>
              <a:t>при </a:t>
            </a:r>
            <a:r>
              <a:rPr lang="ru-RU" dirty="0" err="1"/>
              <a:t>генерализованном</a:t>
            </a:r>
            <a:r>
              <a:rPr lang="ru-RU" dirty="0"/>
              <a:t> процессе может отмечаться регионарный лимфаденит, очаги наслоения налета сливаются в сплошные пленчатые </a:t>
            </a:r>
            <a:r>
              <a:rPr lang="ru-RU" dirty="0" smtClean="0"/>
              <a:t>поверхности. </a:t>
            </a:r>
            <a:r>
              <a:rPr lang="ru-RU" b="1" dirty="0" smtClean="0"/>
              <a:t>При </a:t>
            </a:r>
            <a:r>
              <a:rPr lang="ru-RU" b="1" dirty="0"/>
              <a:t>поскабливании такой налет отслаивается трудом, а под ним обнаруживается эритема, иногда кровоточащие эрозии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4132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1023</Words>
  <Application>Microsoft Office PowerPoint</Application>
  <PresentationFormat>Широкоэкранный</PresentationFormat>
  <Paragraphs>100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Диагностика</vt:lpstr>
      <vt:lpstr>Презентация PowerPoint</vt:lpstr>
      <vt:lpstr>Клинические проявления</vt:lpstr>
      <vt:lpstr>Острый псевдомембранозный кандидоз</vt:lpstr>
      <vt:lpstr>Презентация PowerPoint</vt:lpstr>
      <vt:lpstr>Презентация PowerPoint</vt:lpstr>
      <vt:lpstr>Острый атрофический кандидоз</vt:lpstr>
      <vt:lpstr>Презентация PowerPoint</vt:lpstr>
      <vt:lpstr>Хронический гиперпластический кандидоз</vt:lpstr>
      <vt:lpstr>Презентация PowerPoint</vt:lpstr>
      <vt:lpstr>Презентация PowerPoint</vt:lpstr>
      <vt:lpstr>Хронический атрофический кандидоз</vt:lpstr>
      <vt:lpstr>Презентация PowerPoint</vt:lpstr>
      <vt:lpstr>Дифференциальная диагностика</vt:lpstr>
      <vt:lpstr>Презентация PowerPoint</vt:lpstr>
      <vt:lpstr>Презентация PowerPoint</vt:lpstr>
      <vt:lpstr>Презентация PowerPoint</vt:lpstr>
      <vt:lpstr>Хронический герпетический стоматит</vt:lpstr>
      <vt:lpstr>Презентация PowerPoint</vt:lpstr>
      <vt:lpstr> Пятна Филатова-Коплика-Бельского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Лечение </vt:lpstr>
      <vt:lpstr>Презентация PowerPoint</vt:lpstr>
      <vt:lpstr>Профилактика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13</cp:revision>
  <dcterms:created xsi:type="dcterms:W3CDTF">2023-11-06T06:37:38Z</dcterms:created>
  <dcterms:modified xsi:type="dcterms:W3CDTF">2023-11-07T12:51:27Z</dcterms:modified>
</cp:coreProperties>
</file>