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Леонович" initials="ТЛ" lastIdx="1" clrIdx="0">
    <p:extLst>
      <p:ext uri="{19B8F6BF-5375-455C-9EA6-DF929625EA0E}">
        <p15:presenceInfo xmlns:p15="http://schemas.microsoft.com/office/powerpoint/2012/main" userId="4ad4cf266a19bf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2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3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7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1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C901B7D-0957-498E-9EE9-60F1CDEA75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4FE5E73-D021-4D61-97FF-0835D1CFF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6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A3BDD-9959-4D6E-A4DB-823060B3A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120" y="2191043"/>
            <a:ext cx="9875520" cy="1376680"/>
          </a:xfrm>
        </p:spPr>
        <p:txBody>
          <a:bodyPr/>
          <a:lstStyle/>
          <a:p>
            <a:pPr algn="ctr"/>
            <a:r>
              <a:rPr lang="ru-RU" sz="6600" dirty="0"/>
              <a:t>Отчёт о дежурстве 22.04.2024</a:t>
            </a:r>
            <a:endParaRPr lang="en-US" sz="6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C1FAEC-0C5C-489A-BF2D-AE62F0A91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120" y="252901"/>
            <a:ext cx="9144000" cy="1655762"/>
          </a:xfrm>
        </p:spPr>
        <p:txBody>
          <a:bodyPr/>
          <a:lstStyle/>
          <a:p>
            <a:pPr algn="ctr"/>
            <a:r>
              <a:rPr lang="ru-RU" dirty="0"/>
              <a:t>ФГБОУ ВО </a:t>
            </a:r>
            <a:r>
              <a:rPr lang="ru-RU" dirty="0" err="1"/>
              <a:t>КрасГМУ</a:t>
            </a:r>
            <a:r>
              <a:rPr lang="ru-RU" dirty="0"/>
              <a:t> им. проф. </a:t>
            </a:r>
            <a:r>
              <a:rPr lang="ru-RU" dirty="0" err="1"/>
              <a:t>В.Ф.Войно</a:t>
            </a:r>
            <a:r>
              <a:rPr lang="ru-RU" dirty="0"/>
              <a:t>-Ясенецкого Минздрава России</a:t>
            </a:r>
          </a:p>
          <a:p>
            <a:pPr algn="ctr"/>
            <a:r>
              <a:rPr lang="ru-RU" dirty="0"/>
              <a:t>Кафедра травматологии, ортопедии и нейрохирургии с курсом ПО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322EF-F0F2-457A-B07C-00F90AC38C20}"/>
              </a:ext>
            </a:extLst>
          </p:cNvPr>
          <p:cNvSpPr txBox="1"/>
          <p:nvPr/>
        </p:nvSpPr>
        <p:spPr>
          <a:xfrm>
            <a:off x="8043802" y="5226784"/>
            <a:ext cx="4632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студент 531 группы лечебного факультета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Малютин Павел Андреевич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Проверил: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асс., Белов Александр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82653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6F7455-1C74-4D88-AA16-76FC15CD4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14719"/>
            <a:ext cx="4805464" cy="5757289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Название организации: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травматолого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-ортопедическое отделение №5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Проспект им. газеты Красноярский Рабочий, 48в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и время: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22.04.2024 16:00-18:00.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6BED0-4B3A-AC6D-1F56-23B2EDA7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465" y="443553"/>
            <a:ext cx="7308715" cy="51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A3AAC6-6F41-48E6-AF2D-79CF06BB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6096000" cy="5730240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Пациент: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женщина 77 лет.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Дата обращения: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22.04.2024, 17:10.</a:t>
            </a: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Anamnesis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morbi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Бытовая травма. поскользнулась, упала на плечо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Механизм травмы: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прямой.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Жалобы: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боль в области верхней трети плеча, боль при движениях правой руки</a:t>
            </a: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localis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отек мягких тканей, локальная болезненность при пальпации, осевая нагрузка положительная, болезненная</a:t>
            </a:r>
          </a:p>
          <a:p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76F9D1-46A2-117A-C495-A38CC6C4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97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2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A42515-4AD2-48CB-A32D-E4E0348DD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560704"/>
            <a:ext cx="3718560" cy="5840095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Диагноз: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Закрытый краевой перелом хирургической шейки плечевой кости со смещением костных отломков по ширине и отрыв большого бугорка плечевой кости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0DA6F8-C0AB-A271-8F33-ADBA95CD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544" y="0"/>
            <a:ext cx="385762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9413D-27E2-33F1-BA5E-E87D9C01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41" y="-68094"/>
            <a:ext cx="461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AB73B2-E6B6-4A3E-A77C-25299DC4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Лечение: </a:t>
            </a:r>
          </a:p>
          <a:p>
            <a:r>
              <a:rPr lang="ru-RU" dirty="0"/>
              <a:t>Транспортная иммобилизация гипсовой повязкой </a:t>
            </a:r>
            <a:r>
              <a:rPr lang="ru-RU" dirty="0" err="1"/>
              <a:t>Ванштейна</a:t>
            </a:r>
            <a:endParaRPr lang="ru-RU" dirty="0"/>
          </a:p>
          <a:p>
            <a:r>
              <a:rPr lang="ru-RU" dirty="0"/>
              <a:t>Транспортировка в стационар на карете СМП</a:t>
            </a:r>
          </a:p>
          <a:p>
            <a:r>
              <a:rPr lang="ru-RU" dirty="0"/>
              <a:t>Наложение накостного остеосинтеза на хирургическую шейку и </a:t>
            </a:r>
            <a:r>
              <a:rPr lang="ru-RU" dirty="0" err="1"/>
              <a:t>чрескостного</a:t>
            </a:r>
            <a:r>
              <a:rPr lang="ru-RU" dirty="0"/>
              <a:t> остеосинтеза на большой бугорок плечевой кости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Омепразол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40 мг по 1 капсуле 1 раз в сутки перед едой.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Ибупрофен 200 мг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Нимесулид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мг 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 таблетке 2 раза в сутки.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8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0790-95CB-45E7-84B3-6908652F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492125"/>
            <a:ext cx="6162675" cy="5727700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Пациент: мужчина 23 года.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Дата обращения: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22.04.2024, 17:50.</a:t>
            </a: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Anamnesis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morbi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22.04.2024 в 16:00 произошла бытовая травма: поскользнулся, ударился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пальцем левой ноги об дверной косяк.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Механизм травмы: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прямой.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Жалобы: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боль на протяжении всего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пальца правой ноги, нарастающий отёк.</a:t>
            </a: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localis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При ходьбе больной переносит опору на пятку. Наблюдается отек мягких тканей, локальная болезненность при пальпации, осевая нагрузка положительная, болезненная.</a:t>
            </a:r>
          </a:p>
          <a:p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A6A637-82BA-937C-907E-24913C3A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70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A6A9B0C-5BF1-4DA9-A461-6A84A8FFF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6937"/>
            <a:ext cx="3145783" cy="5934876"/>
          </a:xfrm>
        </p:spPr>
        <p:txBody>
          <a:bodyPr/>
          <a:lstStyle/>
          <a:p>
            <a:r>
              <a:rPr lang="ru-RU" b="1" dirty="0"/>
              <a:t>Диагноз</a:t>
            </a:r>
            <a:r>
              <a:rPr lang="ru-RU" dirty="0"/>
              <a:t>: закрытый поперечно-зубчатый перелом проксимальной фаланги </a:t>
            </a:r>
            <a:r>
              <a:rPr lang="en-US" dirty="0"/>
              <a:t>V</a:t>
            </a:r>
            <a:r>
              <a:rPr lang="ru-RU" dirty="0"/>
              <a:t> пальца левой стопы без смещения костных отломков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FDA70-197B-10AE-8136-1C06317CE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7" b="8369"/>
          <a:stretch/>
        </p:blipFill>
        <p:spPr>
          <a:xfrm>
            <a:off x="6813550" y="384242"/>
            <a:ext cx="5378450" cy="60895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F9431-7946-9CC0-4BB9-8E0AE2FB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346" y="-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2D8AFC-B746-4EC7-B96B-6D57D591C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97" y="895723"/>
            <a:ext cx="4825114" cy="497005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Лечение:</a:t>
            </a:r>
          </a:p>
          <a:p>
            <a:r>
              <a:rPr lang="ru-RU" dirty="0"/>
              <a:t>Лечебная иммобилизация фиксацией </a:t>
            </a:r>
            <a:r>
              <a:rPr lang="en-US" dirty="0"/>
              <a:t>V </a:t>
            </a:r>
            <a:r>
              <a:rPr lang="ru-RU" dirty="0"/>
              <a:t>пальца левой ноги к </a:t>
            </a:r>
            <a:r>
              <a:rPr lang="en-US" dirty="0"/>
              <a:t>IV</a:t>
            </a:r>
            <a:r>
              <a:rPr lang="ru-RU" dirty="0"/>
              <a:t> пальцу левой ноги с помощью пластыря в несколько слоёв с фиксацией к тылу стопы </a:t>
            </a:r>
            <a:r>
              <a:rPr lang="en-US" dirty="0"/>
              <a:t> </a:t>
            </a:r>
            <a:endParaRPr lang="ru-RU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Омепразол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40 мг по 1 капсуле 1 раз в сутки перед едой.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Ибупрофен 200 мг /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Нимесулид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100 мг по 1 таблетке 2 раза в сутки.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Повторная рентгенограмма: 6.05.2024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3AE22B-F478-8446-4A76-D7B19C069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09" t="3835" r="4610" b="40326"/>
          <a:stretch/>
        </p:blipFill>
        <p:spPr>
          <a:xfrm>
            <a:off x="6916171" y="1357008"/>
            <a:ext cx="4426085" cy="38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43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1523</TotalTime>
  <Words>359</Words>
  <Application>Microsoft Office PowerPoint</Application>
  <PresentationFormat>Широкоэкранный</PresentationFormat>
  <Paragraphs>35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Cambria</vt:lpstr>
      <vt:lpstr>Rockwell</vt:lpstr>
      <vt:lpstr>Rockwell Condensed</vt:lpstr>
      <vt:lpstr>Times New Roman</vt:lpstr>
      <vt:lpstr>Wingdings</vt:lpstr>
      <vt:lpstr>Дерево</vt:lpstr>
      <vt:lpstr>Отчёт о дежурстве 22.04.2024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дежурстве 22.03.2024</dc:title>
  <dc:creator>Татьяна Леонович</dc:creator>
  <cp:lastModifiedBy>Павел Малютин</cp:lastModifiedBy>
  <cp:revision>25</cp:revision>
  <dcterms:created xsi:type="dcterms:W3CDTF">2024-03-24T05:37:55Z</dcterms:created>
  <dcterms:modified xsi:type="dcterms:W3CDTF">2024-04-23T12:01:05Z</dcterms:modified>
</cp:coreProperties>
</file>