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205C-3A3F-472E-993F-FFC3BBE1D51E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аптеки №77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725144"/>
            <a:ext cx="4283968" cy="1752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Мажейка В.А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Казакова Е.Н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0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высшего образования «Красноярский государственный медицинский университет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6396335"/>
            <a:ext cx="2556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Красноярск, 2021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790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в сан. одежде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9823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Административно-бытовая зона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хранения верхней и сан. одежды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" y="1628800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2" y="1457201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комнаты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67170"/>
            <a:ext cx="3558621" cy="47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642194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наружных лекарственных препаратов, внутренних лекарственных препаратов, лекарственных препаратов для инъекций.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394471" cy="45259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3387871" cy="45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перевязочного материала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069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резиновых изделий.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16881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33984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лекарственного растительного сырья.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604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парафармацевтической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745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вывески аптеки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33" y="1196752"/>
            <a:ext cx="4089934" cy="5453246"/>
          </a:xfrm>
        </p:spPr>
      </p:pic>
    </p:spTree>
    <p:extLst>
      <p:ext uri="{BB962C8B-B14F-4D97-AF65-F5344CB8AC3E}">
        <p14:creationId xmlns:p14="http://schemas.microsoft.com/office/powerpoint/2010/main" val="9635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огнеопасных веществ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947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хранения препаратов, стоящих на предметно-количественном учете.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422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 (снаружи и внутри).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46130"/>
            <a:ext cx="3631184" cy="48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Карантинные зоны хранения лекарственных препаратов.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84482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124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для хранения фальсифицированных, недоброкачественных, контрафактных ЛП, а также ЛП с истекшим сроком годности.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09757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для сбора медицинских отходов.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21" y="1600200"/>
            <a:ext cx="7097958" cy="4525963"/>
          </a:xfrm>
        </p:spPr>
      </p:pic>
    </p:spTree>
    <p:extLst>
      <p:ext uri="{BB962C8B-B14F-4D97-AF65-F5344CB8AC3E}">
        <p14:creationId xmlns:p14="http://schemas.microsoft.com/office/powerpoint/2010/main" val="21386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торгового зала и помещений аптеки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5855"/>
            <a:ext cx="5126698" cy="3845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3269068" cy="43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торгового зала и помещений аптеки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7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66" y="1417638"/>
            <a:ext cx="3785468" cy="5047291"/>
          </a:xfrm>
        </p:spPr>
      </p:pic>
    </p:spTree>
    <p:extLst>
      <p:ext uri="{BB962C8B-B14F-4D97-AF65-F5344CB8AC3E}">
        <p14:creationId xmlns:p14="http://schemas.microsoft.com/office/powerpoint/2010/main" val="10772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информационного стенда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4" y="1387770"/>
            <a:ext cx="3639852" cy="4853136"/>
          </a:xfrm>
        </p:spPr>
      </p:pic>
    </p:spTree>
    <p:extLst>
      <p:ext uri="{BB962C8B-B14F-4D97-AF65-F5344CB8AC3E}">
        <p14:creationId xmlns:p14="http://schemas.microsoft.com/office/powerpoint/2010/main" val="1835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д/хранения уборочного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инвентря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3599882" cy="47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д/хранения уборочного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инвентря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65213"/>
            <a:ext cx="37058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Уборочный инвентарь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7638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184</Words>
  <Application>Microsoft Office PowerPoint</Application>
  <PresentationFormat>Экран (4:3)</PresentationFormat>
  <Paragraphs>34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Организация деятельности аптеки №77</vt:lpstr>
      <vt:lpstr>Фото вывески аптеки</vt:lpstr>
      <vt:lpstr>Фотографии торгового зала и помещений аптеки</vt:lpstr>
      <vt:lpstr>Фотографии торгового зала и помещений аптеки</vt:lpstr>
      <vt:lpstr>рабочее место фармацевта </vt:lpstr>
      <vt:lpstr>Фото информационного стенда</vt:lpstr>
      <vt:lpstr>Шкаф д/хранения уборочного инвентря</vt:lpstr>
      <vt:lpstr>Шкаф д/хранения уборочного инвентря</vt:lpstr>
      <vt:lpstr>Уборочный инвентарь</vt:lpstr>
      <vt:lpstr>Санузел</vt:lpstr>
      <vt:lpstr>Фармацевт в сан. одежде</vt:lpstr>
      <vt:lpstr>Административно-бытовая зона</vt:lpstr>
      <vt:lpstr>Зона хранения верхней и сан. одежды</vt:lpstr>
      <vt:lpstr>Материальные комнаты</vt:lpstr>
      <vt:lpstr>Шкафы для хранения наружных лекарственных препаратов, внутренних лекарственных препаратов, лекарственных препаратов для инъекций.</vt:lpstr>
      <vt:lpstr>Шкафы для хранения перевязочного материала</vt:lpstr>
      <vt:lpstr>Шкафы для хранения резиновых изделий.</vt:lpstr>
      <vt:lpstr>Шкафы для хранения лекарственного растительного сырья.</vt:lpstr>
      <vt:lpstr>Шкафы для хранения парафармацевтической продукции.</vt:lpstr>
      <vt:lpstr>Шкаф для хранения огнеопасных веществ</vt:lpstr>
      <vt:lpstr>Помещение хранения препаратов, стоящих на предметно-количественном учете.</vt:lpstr>
      <vt:lpstr>Холодильник (снаружи и внутри).</vt:lpstr>
      <vt:lpstr>Карантинные зоны хранения лекарственных препаратов.</vt:lpstr>
      <vt:lpstr>Зоны для хранения фальсифицированных, недоброкачественных, контрафактных ЛП, а также ЛП с истекшим сроком годности.</vt:lpstr>
      <vt:lpstr>Тара для сбора медицинских отходов.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Пользователь Windows</cp:lastModifiedBy>
  <cp:revision>23</cp:revision>
  <dcterms:created xsi:type="dcterms:W3CDTF">2021-04-12T11:44:51Z</dcterms:created>
  <dcterms:modified xsi:type="dcterms:W3CDTF">2021-12-28T00:03:20Z</dcterms:modified>
</cp:coreProperties>
</file>