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4" r:id="rId2"/>
  </p:sldMasterIdLst>
  <p:notesMasterIdLst>
    <p:notesMasterId r:id="rId37"/>
  </p:notesMasterIdLst>
  <p:sldIdLst>
    <p:sldId id="773" r:id="rId3"/>
    <p:sldId id="329" r:id="rId4"/>
    <p:sldId id="758" r:id="rId5"/>
    <p:sldId id="270" r:id="rId6"/>
    <p:sldId id="556" r:id="rId7"/>
    <p:sldId id="650" r:id="rId8"/>
    <p:sldId id="614" r:id="rId9"/>
    <p:sldId id="757" r:id="rId10"/>
    <p:sldId id="770" r:id="rId11"/>
    <p:sldId id="771" r:id="rId12"/>
    <p:sldId id="580" r:id="rId13"/>
    <p:sldId id="633" r:id="rId14"/>
    <p:sldId id="651" r:id="rId15"/>
    <p:sldId id="617" r:id="rId16"/>
    <p:sldId id="618" r:id="rId17"/>
    <p:sldId id="619" r:id="rId18"/>
    <p:sldId id="748" r:id="rId19"/>
    <p:sldId id="620" r:id="rId20"/>
    <p:sldId id="621" r:id="rId21"/>
    <p:sldId id="622" r:id="rId22"/>
    <p:sldId id="634" r:id="rId23"/>
    <p:sldId id="623" r:id="rId24"/>
    <p:sldId id="624" r:id="rId25"/>
    <p:sldId id="749" r:id="rId26"/>
    <p:sldId id="625" r:id="rId27"/>
    <p:sldId id="769" r:id="rId28"/>
    <p:sldId id="750" r:id="rId29"/>
    <p:sldId id="626" r:id="rId30"/>
    <p:sldId id="762" r:id="rId31"/>
    <p:sldId id="751" r:id="rId32"/>
    <p:sldId id="627" r:id="rId33"/>
    <p:sldId id="774" r:id="rId34"/>
    <p:sldId id="775" r:id="rId35"/>
    <p:sldId id="776"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6E10D0-977C-3249-882A-CAE270AD0CD4}">
          <p14:sldIdLst>
            <p14:sldId id="773"/>
            <p14:sldId id="329"/>
            <p14:sldId id="758"/>
            <p14:sldId id="270"/>
            <p14:sldId id="556"/>
            <p14:sldId id="650"/>
            <p14:sldId id="614"/>
            <p14:sldId id="757"/>
            <p14:sldId id="770"/>
            <p14:sldId id="771"/>
            <p14:sldId id="580"/>
            <p14:sldId id="633"/>
            <p14:sldId id="651"/>
            <p14:sldId id="617"/>
            <p14:sldId id="618"/>
            <p14:sldId id="619"/>
            <p14:sldId id="748"/>
            <p14:sldId id="620"/>
            <p14:sldId id="621"/>
            <p14:sldId id="622"/>
            <p14:sldId id="634"/>
            <p14:sldId id="623"/>
            <p14:sldId id="624"/>
            <p14:sldId id="749"/>
            <p14:sldId id="625"/>
            <p14:sldId id="769"/>
            <p14:sldId id="750"/>
            <p14:sldId id="626"/>
            <p14:sldId id="762"/>
            <p14:sldId id="751"/>
            <p14:sldId id="627"/>
            <p14:sldId id="774"/>
            <p14:sldId id="775"/>
            <p14:sldId id="77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Автор"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D5FF"/>
    <a:srgbClr val="00F420"/>
    <a:srgbClr val="FF8798"/>
    <a:srgbClr val="FF7A00"/>
    <a:srgbClr val="C13356"/>
    <a:srgbClr val="008812"/>
    <a:srgbClr val="FF5A00"/>
    <a:srgbClr val="F79DFF"/>
    <a:srgbClr val="FF85F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5" autoAdjust="0"/>
    <p:restoredTop sz="83212" autoAdjust="0"/>
  </p:normalViewPr>
  <p:slideViewPr>
    <p:cSldViewPr snapToGrid="0">
      <p:cViewPr varScale="1">
        <p:scale>
          <a:sx n="61" d="100"/>
          <a:sy n="61" d="100"/>
        </p:scale>
        <p:origin x="1386" y="84"/>
      </p:cViewPr>
      <p:guideLst>
        <p:guide orient="horz" pos="2160"/>
        <p:guide pos="384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B351E7-2FBC-C64C-9571-25DA8ECBBA2E}" type="doc">
      <dgm:prSet loTypeId="urn:microsoft.com/office/officeart/2008/layout/VerticalAccentList" loCatId="list" qsTypeId="urn:microsoft.com/office/officeart/2005/8/quickstyle/simple5" qsCatId="simple" csTypeId="urn:microsoft.com/office/officeart/2005/8/colors/accent4_4" csCatId="accent4" phldr="1"/>
      <dgm:spPr/>
      <dgm:t>
        <a:bodyPr/>
        <a:lstStyle/>
        <a:p>
          <a:endParaRPr lang="en-US"/>
        </a:p>
      </dgm:t>
    </dgm:pt>
    <dgm:pt modelId="{72354242-F717-7145-B7B1-14D7779B1F6C}">
      <dgm:prSet custT="1"/>
      <dgm:spPr>
        <a:solidFill>
          <a:srgbClr val="002060"/>
        </a:solidFill>
        <a:ln>
          <a:solidFill>
            <a:srgbClr val="0070C0"/>
          </a:solidFill>
        </a:ln>
      </dgm:spPr>
      <dgm:t>
        <a:bodyPr/>
        <a:lstStyle/>
        <a:p>
          <a:pPr algn="just"/>
          <a:r>
            <a:rPr lang="ru-RU" sz="2400" dirty="0" smtClean="0">
              <a:solidFill>
                <a:schemeClr val="bg1"/>
              </a:solidFill>
            </a:rPr>
            <a:t>Мозолистое тело (МТ) - крупнейший тракт белого вещества, соединяющий полушария головного мозга. </a:t>
          </a:r>
          <a:endParaRPr lang="en-US" sz="2400" dirty="0">
            <a:solidFill>
              <a:schemeClr val="bg1"/>
            </a:solidFill>
          </a:endParaRPr>
        </a:p>
      </dgm:t>
    </dgm:pt>
    <dgm:pt modelId="{714C9523-7080-AF4B-B44D-51203ACDF542}" type="parTrans" cxnId="{BB5C2850-3687-7B4E-94BA-AC134D01FFB8}">
      <dgm:prSet/>
      <dgm:spPr/>
      <dgm:t>
        <a:bodyPr/>
        <a:lstStyle/>
        <a:p>
          <a:endParaRPr lang="en-US"/>
        </a:p>
      </dgm:t>
    </dgm:pt>
    <dgm:pt modelId="{DE19964C-0A9D-7141-9AE0-74F4B708906C}" type="sibTrans" cxnId="{BB5C2850-3687-7B4E-94BA-AC134D01FFB8}">
      <dgm:prSet/>
      <dgm:spPr/>
      <dgm:t>
        <a:bodyPr/>
        <a:lstStyle/>
        <a:p>
          <a:endParaRPr lang="en-US"/>
        </a:p>
      </dgm:t>
    </dgm:pt>
    <dgm:pt modelId="{C78FD235-1F00-D642-9546-E40EF6B0AFD9}">
      <dgm:prSet custT="1"/>
      <dgm:spPr>
        <a:solidFill>
          <a:srgbClr val="002060"/>
        </a:solidFill>
        <a:ln>
          <a:solidFill>
            <a:srgbClr val="0070C0"/>
          </a:solidFill>
        </a:ln>
      </dgm:spPr>
      <dgm:t>
        <a:bodyPr/>
        <a:lstStyle/>
        <a:p>
          <a:pPr algn="just"/>
          <a:r>
            <a:rPr lang="ru-RU" sz="2400" dirty="0" smtClean="0">
              <a:solidFill>
                <a:schemeClr val="bg1"/>
              </a:solidFill>
            </a:rPr>
            <a:t>Патологические состояния мозолистого тела могут быть обусловлены различными причинами: врожденными, воспалительными, инфекционными, метаболическими, ишемическими, травматическими и опухолевыми. </a:t>
          </a:r>
          <a:endParaRPr lang="en-US" sz="2400" dirty="0">
            <a:solidFill>
              <a:schemeClr val="bg1"/>
            </a:solidFill>
          </a:endParaRPr>
        </a:p>
      </dgm:t>
    </dgm:pt>
    <dgm:pt modelId="{4620DEBF-4F94-EB47-83CA-21BFEE7AD281}" type="parTrans" cxnId="{E13DF263-F4A0-A544-8327-5193AB20A5F5}">
      <dgm:prSet/>
      <dgm:spPr/>
      <dgm:t>
        <a:bodyPr/>
        <a:lstStyle/>
        <a:p>
          <a:endParaRPr lang="en-US"/>
        </a:p>
      </dgm:t>
    </dgm:pt>
    <dgm:pt modelId="{22856C9E-3424-564A-A578-325F93D146E3}" type="sibTrans" cxnId="{E13DF263-F4A0-A544-8327-5193AB20A5F5}">
      <dgm:prSet/>
      <dgm:spPr/>
      <dgm:t>
        <a:bodyPr/>
        <a:lstStyle/>
        <a:p>
          <a:endParaRPr lang="en-US"/>
        </a:p>
      </dgm:t>
    </dgm:pt>
    <dgm:pt modelId="{78827F3C-0702-F349-974F-2DE96892AE0A}">
      <dgm:prSet custT="1"/>
      <dgm:spPr>
        <a:solidFill>
          <a:srgbClr val="002060"/>
        </a:solidFill>
        <a:ln>
          <a:solidFill>
            <a:srgbClr val="0070C0"/>
          </a:solidFill>
        </a:ln>
      </dgm:spPr>
      <dgm:t>
        <a:bodyPr/>
        <a:lstStyle/>
        <a:p>
          <a:pPr algn="just"/>
          <a:r>
            <a:rPr lang="ru-RU" sz="2400" dirty="0" smtClean="0">
              <a:solidFill>
                <a:schemeClr val="bg1"/>
              </a:solidFill>
            </a:rPr>
            <a:t>Анализ информации из истории болезни и результатов визуализации МР-картины помогают в постановке диагноза и в выборе эффективного лечения</a:t>
          </a:r>
          <a:endParaRPr lang="en-US" sz="2400" dirty="0">
            <a:solidFill>
              <a:schemeClr val="bg1"/>
            </a:solidFill>
          </a:endParaRPr>
        </a:p>
      </dgm:t>
    </dgm:pt>
    <dgm:pt modelId="{35CA60B7-497D-6749-96AB-E6D5F7022315}" type="parTrans" cxnId="{A51B1D8F-948C-DB47-AFF3-88B7C89A3B4B}">
      <dgm:prSet/>
      <dgm:spPr/>
      <dgm:t>
        <a:bodyPr/>
        <a:lstStyle/>
        <a:p>
          <a:endParaRPr lang="en-US"/>
        </a:p>
      </dgm:t>
    </dgm:pt>
    <dgm:pt modelId="{AE8E0301-66D3-A24B-B34A-0193ABBA5C0D}" type="sibTrans" cxnId="{A51B1D8F-948C-DB47-AFF3-88B7C89A3B4B}">
      <dgm:prSet/>
      <dgm:spPr/>
      <dgm:t>
        <a:bodyPr/>
        <a:lstStyle/>
        <a:p>
          <a:endParaRPr lang="en-US"/>
        </a:p>
      </dgm:t>
    </dgm:pt>
    <dgm:pt modelId="{1DCCBDBC-8811-E043-800E-11A6F6CB3A4E}" type="pres">
      <dgm:prSet presAssocID="{C0B351E7-2FBC-C64C-9571-25DA8ECBBA2E}" presName="Name0" presStyleCnt="0">
        <dgm:presLayoutVars>
          <dgm:chMax/>
          <dgm:chPref/>
          <dgm:dir/>
        </dgm:presLayoutVars>
      </dgm:prSet>
      <dgm:spPr/>
      <dgm:t>
        <a:bodyPr/>
        <a:lstStyle/>
        <a:p>
          <a:endParaRPr lang="ru-RU"/>
        </a:p>
      </dgm:t>
    </dgm:pt>
    <dgm:pt modelId="{95AD070D-42ED-E04C-9DF3-F24F3DE180CC}" type="pres">
      <dgm:prSet presAssocID="{72354242-F717-7145-B7B1-14D7779B1F6C}" presName="parenttextcomposite" presStyleCnt="0"/>
      <dgm:spPr/>
    </dgm:pt>
    <dgm:pt modelId="{15DA49A8-FE6E-5A4A-877D-797F8591D29D}" type="pres">
      <dgm:prSet presAssocID="{72354242-F717-7145-B7B1-14D7779B1F6C}" presName="parenttext" presStyleLbl="revTx" presStyleIdx="0" presStyleCnt="3" custScaleX="104953" custLinFactNeighborY="-6684">
        <dgm:presLayoutVars>
          <dgm:chMax/>
          <dgm:chPref val="2"/>
          <dgm:bulletEnabled val="1"/>
        </dgm:presLayoutVars>
      </dgm:prSet>
      <dgm:spPr/>
      <dgm:t>
        <a:bodyPr/>
        <a:lstStyle/>
        <a:p>
          <a:endParaRPr lang="ru-RU"/>
        </a:p>
      </dgm:t>
    </dgm:pt>
    <dgm:pt modelId="{C5E20B69-B27F-CE4B-AF36-509E28F0515F}" type="pres">
      <dgm:prSet presAssocID="{72354242-F717-7145-B7B1-14D7779B1F6C}" presName="parallelogramComposite" presStyleCnt="0"/>
      <dgm:spPr/>
    </dgm:pt>
    <dgm:pt modelId="{8FAFCB71-D0FE-1C4C-B741-22E7F7FEFEC0}" type="pres">
      <dgm:prSet presAssocID="{72354242-F717-7145-B7B1-14D7779B1F6C}" presName="parallelogram1" presStyleLbl="alignNode1" presStyleIdx="0" presStyleCnt="21"/>
      <dgm:spPr/>
    </dgm:pt>
    <dgm:pt modelId="{EBB6B47F-C583-7E43-AF2B-1041A070E718}" type="pres">
      <dgm:prSet presAssocID="{72354242-F717-7145-B7B1-14D7779B1F6C}" presName="parallelogram2" presStyleLbl="alignNode1" presStyleIdx="1" presStyleCnt="21"/>
      <dgm:spPr/>
    </dgm:pt>
    <dgm:pt modelId="{3C499F3D-BCDD-224C-9570-3DE6042D4A25}" type="pres">
      <dgm:prSet presAssocID="{72354242-F717-7145-B7B1-14D7779B1F6C}" presName="parallelogram3" presStyleLbl="alignNode1" presStyleIdx="2" presStyleCnt="21"/>
      <dgm:spPr/>
    </dgm:pt>
    <dgm:pt modelId="{CAA8C93B-168F-1A48-AC69-76A5B2324116}" type="pres">
      <dgm:prSet presAssocID="{72354242-F717-7145-B7B1-14D7779B1F6C}" presName="parallelogram4" presStyleLbl="alignNode1" presStyleIdx="3" presStyleCnt="21"/>
      <dgm:spPr/>
    </dgm:pt>
    <dgm:pt modelId="{B64CC928-5A73-F64D-B9EE-76246C31A1A2}" type="pres">
      <dgm:prSet presAssocID="{72354242-F717-7145-B7B1-14D7779B1F6C}" presName="parallelogram5" presStyleLbl="alignNode1" presStyleIdx="4" presStyleCnt="21"/>
      <dgm:spPr/>
    </dgm:pt>
    <dgm:pt modelId="{46E7CB7A-2BFE-A447-AB05-A137C55F1A2B}" type="pres">
      <dgm:prSet presAssocID="{72354242-F717-7145-B7B1-14D7779B1F6C}" presName="parallelogram6" presStyleLbl="alignNode1" presStyleIdx="5" presStyleCnt="21"/>
      <dgm:spPr/>
    </dgm:pt>
    <dgm:pt modelId="{FAEFE7F0-A0C7-F141-BB06-CAC8A3AD9222}" type="pres">
      <dgm:prSet presAssocID="{72354242-F717-7145-B7B1-14D7779B1F6C}" presName="parallelogram7" presStyleLbl="alignNode1" presStyleIdx="6" presStyleCnt="21"/>
      <dgm:spPr/>
    </dgm:pt>
    <dgm:pt modelId="{4C29D93C-8C67-1E47-AD07-94A0AC6E45E8}" type="pres">
      <dgm:prSet presAssocID="{DE19964C-0A9D-7141-9AE0-74F4B708906C}" presName="sibTrans" presStyleCnt="0"/>
      <dgm:spPr/>
    </dgm:pt>
    <dgm:pt modelId="{CC64D588-2F39-3E47-AC87-259A97682A35}" type="pres">
      <dgm:prSet presAssocID="{C78FD235-1F00-D642-9546-E40EF6B0AFD9}" presName="parenttextcomposite" presStyleCnt="0"/>
      <dgm:spPr/>
    </dgm:pt>
    <dgm:pt modelId="{AE575DA8-0F6F-CD48-8F27-53B5FF3C694A}" type="pres">
      <dgm:prSet presAssocID="{C78FD235-1F00-D642-9546-E40EF6B0AFD9}" presName="parenttext" presStyleLbl="revTx" presStyleIdx="1" presStyleCnt="3" custScaleX="104688" custScaleY="151390" custLinFactNeighborY="-3342">
        <dgm:presLayoutVars>
          <dgm:chMax/>
          <dgm:chPref val="2"/>
          <dgm:bulletEnabled val="1"/>
        </dgm:presLayoutVars>
      </dgm:prSet>
      <dgm:spPr/>
      <dgm:t>
        <a:bodyPr/>
        <a:lstStyle/>
        <a:p>
          <a:endParaRPr lang="ru-RU"/>
        </a:p>
      </dgm:t>
    </dgm:pt>
    <dgm:pt modelId="{AA63DD5A-2A96-5A4B-97C0-A1F25D3ABEB8}" type="pres">
      <dgm:prSet presAssocID="{C78FD235-1F00-D642-9546-E40EF6B0AFD9}" presName="parallelogramComposite" presStyleCnt="0"/>
      <dgm:spPr/>
    </dgm:pt>
    <dgm:pt modelId="{07D99AAE-1008-DA43-9DDD-5F3430573893}" type="pres">
      <dgm:prSet presAssocID="{C78FD235-1F00-D642-9546-E40EF6B0AFD9}" presName="parallelogram1" presStyleLbl="alignNode1" presStyleIdx="7" presStyleCnt="21"/>
      <dgm:spPr/>
    </dgm:pt>
    <dgm:pt modelId="{9FF7AB4B-8AAF-EB4F-B497-156B1FCCEDA2}" type="pres">
      <dgm:prSet presAssocID="{C78FD235-1F00-D642-9546-E40EF6B0AFD9}" presName="parallelogram2" presStyleLbl="alignNode1" presStyleIdx="8" presStyleCnt="21"/>
      <dgm:spPr/>
    </dgm:pt>
    <dgm:pt modelId="{4A411430-3A70-A14D-90CF-4E6BC0848DB1}" type="pres">
      <dgm:prSet presAssocID="{C78FD235-1F00-D642-9546-E40EF6B0AFD9}" presName="parallelogram3" presStyleLbl="alignNode1" presStyleIdx="9" presStyleCnt="21"/>
      <dgm:spPr/>
    </dgm:pt>
    <dgm:pt modelId="{2B711705-DA27-AF45-8BFA-B1D9F2F7DF68}" type="pres">
      <dgm:prSet presAssocID="{C78FD235-1F00-D642-9546-E40EF6B0AFD9}" presName="parallelogram4" presStyleLbl="alignNode1" presStyleIdx="10" presStyleCnt="21"/>
      <dgm:spPr/>
    </dgm:pt>
    <dgm:pt modelId="{8B9D2204-698B-A64E-957C-BF0E862D865D}" type="pres">
      <dgm:prSet presAssocID="{C78FD235-1F00-D642-9546-E40EF6B0AFD9}" presName="parallelogram5" presStyleLbl="alignNode1" presStyleIdx="11" presStyleCnt="21"/>
      <dgm:spPr/>
    </dgm:pt>
    <dgm:pt modelId="{26DCAE1E-ADB9-4B45-9421-A849A538EB93}" type="pres">
      <dgm:prSet presAssocID="{C78FD235-1F00-D642-9546-E40EF6B0AFD9}" presName="parallelogram6" presStyleLbl="alignNode1" presStyleIdx="12" presStyleCnt="21"/>
      <dgm:spPr/>
    </dgm:pt>
    <dgm:pt modelId="{3F8CD38E-3202-0747-A1E3-57CA8964E034}" type="pres">
      <dgm:prSet presAssocID="{C78FD235-1F00-D642-9546-E40EF6B0AFD9}" presName="parallelogram7" presStyleLbl="alignNode1" presStyleIdx="13" presStyleCnt="21"/>
      <dgm:spPr/>
    </dgm:pt>
    <dgm:pt modelId="{DFBD2A02-B948-5A46-B698-21E6BB8AF4EB}" type="pres">
      <dgm:prSet presAssocID="{22856C9E-3424-564A-A578-325F93D146E3}" presName="sibTrans" presStyleCnt="0"/>
      <dgm:spPr/>
    </dgm:pt>
    <dgm:pt modelId="{5CB371F9-9919-5043-AF68-B26B36BB25D9}" type="pres">
      <dgm:prSet presAssocID="{78827F3C-0702-F349-974F-2DE96892AE0A}" presName="parenttextcomposite" presStyleCnt="0"/>
      <dgm:spPr/>
    </dgm:pt>
    <dgm:pt modelId="{49EFE2E0-C1F0-D64E-8314-4C801618878E}" type="pres">
      <dgm:prSet presAssocID="{78827F3C-0702-F349-974F-2DE96892AE0A}" presName="parenttext" presStyleLbl="revTx" presStyleIdx="2" presStyleCnt="3" custScaleX="104688" custLinFactNeighborY="-5013">
        <dgm:presLayoutVars>
          <dgm:chMax/>
          <dgm:chPref val="2"/>
          <dgm:bulletEnabled val="1"/>
        </dgm:presLayoutVars>
      </dgm:prSet>
      <dgm:spPr/>
      <dgm:t>
        <a:bodyPr/>
        <a:lstStyle/>
        <a:p>
          <a:endParaRPr lang="ru-RU"/>
        </a:p>
      </dgm:t>
    </dgm:pt>
    <dgm:pt modelId="{22260000-7ABE-E74D-B583-A9FA3EC7C311}" type="pres">
      <dgm:prSet presAssocID="{78827F3C-0702-F349-974F-2DE96892AE0A}" presName="parallelogramComposite" presStyleCnt="0"/>
      <dgm:spPr/>
    </dgm:pt>
    <dgm:pt modelId="{605D7C72-1CB4-8E4C-B110-65D9ADCEC01D}" type="pres">
      <dgm:prSet presAssocID="{78827F3C-0702-F349-974F-2DE96892AE0A}" presName="parallelogram1" presStyleLbl="alignNode1" presStyleIdx="14" presStyleCnt="21"/>
      <dgm:spPr/>
    </dgm:pt>
    <dgm:pt modelId="{C181C922-4BA8-8A4E-BFD6-3B8B3BAB293A}" type="pres">
      <dgm:prSet presAssocID="{78827F3C-0702-F349-974F-2DE96892AE0A}" presName="parallelogram2" presStyleLbl="alignNode1" presStyleIdx="15" presStyleCnt="21"/>
      <dgm:spPr/>
    </dgm:pt>
    <dgm:pt modelId="{17D11E47-2DFB-344F-B40D-F3443508C8F2}" type="pres">
      <dgm:prSet presAssocID="{78827F3C-0702-F349-974F-2DE96892AE0A}" presName="parallelogram3" presStyleLbl="alignNode1" presStyleIdx="16" presStyleCnt="21"/>
      <dgm:spPr/>
    </dgm:pt>
    <dgm:pt modelId="{3537E4C2-63BE-7141-9736-2555819E5BC0}" type="pres">
      <dgm:prSet presAssocID="{78827F3C-0702-F349-974F-2DE96892AE0A}" presName="parallelogram4" presStyleLbl="alignNode1" presStyleIdx="17" presStyleCnt="21"/>
      <dgm:spPr/>
    </dgm:pt>
    <dgm:pt modelId="{4C242DCC-8BF4-5249-B35C-0E1C63FD30F8}" type="pres">
      <dgm:prSet presAssocID="{78827F3C-0702-F349-974F-2DE96892AE0A}" presName="parallelogram5" presStyleLbl="alignNode1" presStyleIdx="18" presStyleCnt="21"/>
      <dgm:spPr/>
    </dgm:pt>
    <dgm:pt modelId="{528CB790-D330-A345-B60F-9831F630693D}" type="pres">
      <dgm:prSet presAssocID="{78827F3C-0702-F349-974F-2DE96892AE0A}" presName="parallelogram6" presStyleLbl="alignNode1" presStyleIdx="19" presStyleCnt="21"/>
      <dgm:spPr/>
    </dgm:pt>
    <dgm:pt modelId="{1B163839-9971-914F-B674-6BDD658A9AE2}" type="pres">
      <dgm:prSet presAssocID="{78827F3C-0702-F349-974F-2DE96892AE0A}" presName="parallelogram7" presStyleLbl="alignNode1" presStyleIdx="20" presStyleCnt="21"/>
      <dgm:spPr/>
    </dgm:pt>
  </dgm:ptLst>
  <dgm:cxnLst>
    <dgm:cxn modelId="{98D8B257-2516-A946-A6A9-99E96F0FF095}" type="presOf" srcId="{72354242-F717-7145-B7B1-14D7779B1F6C}" destId="{15DA49A8-FE6E-5A4A-877D-797F8591D29D}" srcOrd="0" destOrd="0" presId="urn:microsoft.com/office/officeart/2008/layout/VerticalAccentList"/>
    <dgm:cxn modelId="{BB5C2850-3687-7B4E-94BA-AC134D01FFB8}" srcId="{C0B351E7-2FBC-C64C-9571-25DA8ECBBA2E}" destId="{72354242-F717-7145-B7B1-14D7779B1F6C}" srcOrd="0" destOrd="0" parTransId="{714C9523-7080-AF4B-B44D-51203ACDF542}" sibTransId="{DE19964C-0A9D-7141-9AE0-74F4B708906C}"/>
    <dgm:cxn modelId="{A51B1D8F-948C-DB47-AFF3-88B7C89A3B4B}" srcId="{C0B351E7-2FBC-C64C-9571-25DA8ECBBA2E}" destId="{78827F3C-0702-F349-974F-2DE96892AE0A}" srcOrd="2" destOrd="0" parTransId="{35CA60B7-497D-6749-96AB-E6D5F7022315}" sibTransId="{AE8E0301-66D3-A24B-B34A-0193ABBA5C0D}"/>
    <dgm:cxn modelId="{5BEF928D-124C-4E4D-882D-91170E423FF3}" type="presOf" srcId="{C0B351E7-2FBC-C64C-9571-25DA8ECBBA2E}" destId="{1DCCBDBC-8811-E043-800E-11A6F6CB3A4E}" srcOrd="0" destOrd="0" presId="urn:microsoft.com/office/officeart/2008/layout/VerticalAccentList"/>
    <dgm:cxn modelId="{1B4567E1-1171-3742-8338-1945B11FAE47}" type="presOf" srcId="{C78FD235-1F00-D642-9546-E40EF6B0AFD9}" destId="{AE575DA8-0F6F-CD48-8F27-53B5FF3C694A}" srcOrd="0" destOrd="0" presId="urn:microsoft.com/office/officeart/2008/layout/VerticalAccentList"/>
    <dgm:cxn modelId="{72813EFF-1E33-E341-90F8-22428C5DCF70}" type="presOf" srcId="{78827F3C-0702-F349-974F-2DE96892AE0A}" destId="{49EFE2E0-C1F0-D64E-8314-4C801618878E}" srcOrd="0" destOrd="0" presId="urn:microsoft.com/office/officeart/2008/layout/VerticalAccentList"/>
    <dgm:cxn modelId="{E13DF263-F4A0-A544-8327-5193AB20A5F5}" srcId="{C0B351E7-2FBC-C64C-9571-25DA8ECBBA2E}" destId="{C78FD235-1F00-D642-9546-E40EF6B0AFD9}" srcOrd="1" destOrd="0" parTransId="{4620DEBF-4F94-EB47-83CA-21BFEE7AD281}" sibTransId="{22856C9E-3424-564A-A578-325F93D146E3}"/>
    <dgm:cxn modelId="{A68A1201-3C53-C042-8BC1-A19374C036BB}" type="presParOf" srcId="{1DCCBDBC-8811-E043-800E-11A6F6CB3A4E}" destId="{95AD070D-42ED-E04C-9DF3-F24F3DE180CC}" srcOrd="0" destOrd="0" presId="urn:microsoft.com/office/officeart/2008/layout/VerticalAccentList"/>
    <dgm:cxn modelId="{D581775B-9DD5-D642-A8E5-AA0B333E4556}" type="presParOf" srcId="{95AD070D-42ED-E04C-9DF3-F24F3DE180CC}" destId="{15DA49A8-FE6E-5A4A-877D-797F8591D29D}" srcOrd="0" destOrd="0" presId="urn:microsoft.com/office/officeart/2008/layout/VerticalAccentList"/>
    <dgm:cxn modelId="{068350CA-588D-3843-8CA2-4508E81CE06C}" type="presParOf" srcId="{1DCCBDBC-8811-E043-800E-11A6F6CB3A4E}" destId="{C5E20B69-B27F-CE4B-AF36-509E28F0515F}" srcOrd="1" destOrd="0" presId="urn:microsoft.com/office/officeart/2008/layout/VerticalAccentList"/>
    <dgm:cxn modelId="{E18D3073-BE77-FD4E-B6D5-F29941253403}" type="presParOf" srcId="{C5E20B69-B27F-CE4B-AF36-509E28F0515F}" destId="{8FAFCB71-D0FE-1C4C-B741-22E7F7FEFEC0}" srcOrd="0" destOrd="0" presId="urn:microsoft.com/office/officeart/2008/layout/VerticalAccentList"/>
    <dgm:cxn modelId="{E9900E99-FA7F-5F4C-A20F-E0F529E84E7C}" type="presParOf" srcId="{C5E20B69-B27F-CE4B-AF36-509E28F0515F}" destId="{EBB6B47F-C583-7E43-AF2B-1041A070E718}" srcOrd="1" destOrd="0" presId="urn:microsoft.com/office/officeart/2008/layout/VerticalAccentList"/>
    <dgm:cxn modelId="{BA1F0E41-2299-5641-92EA-44F6962F6EAB}" type="presParOf" srcId="{C5E20B69-B27F-CE4B-AF36-509E28F0515F}" destId="{3C499F3D-BCDD-224C-9570-3DE6042D4A25}" srcOrd="2" destOrd="0" presId="urn:microsoft.com/office/officeart/2008/layout/VerticalAccentList"/>
    <dgm:cxn modelId="{7D280488-45AB-DB40-A7D5-E8F1C66FE517}" type="presParOf" srcId="{C5E20B69-B27F-CE4B-AF36-509E28F0515F}" destId="{CAA8C93B-168F-1A48-AC69-76A5B2324116}" srcOrd="3" destOrd="0" presId="urn:microsoft.com/office/officeart/2008/layout/VerticalAccentList"/>
    <dgm:cxn modelId="{EF5E8814-F8CC-6A45-B222-BB54DC0A826A}" type="presParOf" srcId="{C5E20B69-B27F-CE4B-AF36-509E28F0515F}" destId="{B64CC928-5A73-F64D-B9EE-76246C31A1A2}" srcOrd="4" destOrd="0" presId="urn:microsoft.com/office/officeart/2008/layout/VerticalAccentList"/>
    <dgm:cxn modelId="{E6FC9D31-F5E7-0744-99A8-A953524DADE4}" type="presParOf" srcId="{C5E20B69-B27F-CE4B-AF36-509E28F0515F}" destId="{46E7CB7A-2BFE-A447-AB05-A137C55F1A2B}" srcOrd="5" destOrd="0" presId="urn:microsoft.com/office/officeart/2008/layout/VerticalAccentList"/>
    <dgm:cxn modelId="{4FBC4A7B-2C52-F44D-AE17-81A87268A5C5}" type="presParOf" srcId="{C5E20B69-B27F-CE4B-AF36-509E28F0515F}" destId="{FAEFE7F0-A0C7-F141-BB06-CAC8A3AD9222}" srcOrd="6" destOrd="0" presId="urn:microsoft.com/office/officeart/2008/layout/VerticalAccentList"/>
    <dgm:cxn modelId="{D0B0E010-47F1-8649-B291-E5C95F7D7184}" type="presParOf" srcId="{1DCCBDBC-8811-E043-800E-11A6F6CB3A4E}" destId="{4C29D93C-8C67-1E47-AD07-94A0AC6E45E8}" srcOrd="2" destOrd="0" presId="urn:microsoft.com/office/officeart/2008/layout/VerticalAccentList"/>
    <dgm:cxn modelId="{69AEAFA3-E06D-764C-AE06-168F13D1BB1B}" type="presParOf" srcId="{1DCCBDBC-8811-E043-800E-11A6F6CB3A4E}" destId="{CC64D588-2F39-3E47-AC87-259A97682A35}" srcOrd="3" destOrd="0" presId="urn:microsoft.com/office/officeart/2008/layout/VerticalAccentList"/>
    <dgm:cxn modelId="{55E0922A-6A32-FE47-A881-5008BA2831FD}" type="presParOf" srcId="{CC64D588-2F39-3E47-AC87-259A97682A35}" destId="{AE575DA8-0F6F-CD48-8F27-53B5FF3C694A}" srcOrd="0" destOrd="0" presId="urn:microsoft.com/office/officeart/2008/layout/VerticalAccentList"/>
    <dgm:cxn modelId="{CACBA51B-CEA1-EA49-85BF-3E77DEC19BB6}" type="presParOf" srcId="{1DCCBDBC-8811-E043-800E-11A6F6CB3A4E}" destId="{AA63DD5A-2A96-5A4B-97C0-A1F25D3ABEB8}" srcOrd="4" destOrd="0" presId="urn:microsoft.com/office/officeart/2008/layout/VerticalAccentList"/>
    <dgm:cxn modelId="{45F68C26-7275-CF40-9D84-7BD9E277699D}" type="presParOf" srcId="{AA63DD5A-2A96-5A4B-97C0-A1F25D3ABEB8}" destId="{07D99AAE-1008-DA43-9DDD-5F3430573893}" srcOrd="0" destOrd="0" presId="urn:microsoft.com/office/officeart/2008/layout/VerticalAccentList"/>
    <dgm:cxn modelId="{C3BED8D8-A5AD-744E-A583-587BA9329F46}" type="presParOf" srcId="{AA63DD5A-2A96-5A4B-97C0-A1F25D3ABEB8}" destId="{9FF7AB4B-8AAF-EB4F-B497-156B1FCCEDA2}" srcOrd="1" destOrd="0" presId="urn:microsoft.com/office/officeart/2008/layout/VerticalAccentList"/>
    <dgm:cxn modelId="{EB0E3DFE-F80D-A541-88EB-430ED382819C}" type="presParOf" srcId="{AA63DD5A-2A96-5A4B-97C0-A1F25D3ABEB8}" destId="{4A411430-3A70-A14D-90CF-4E6BC0848DB1}" srcOrd="2" destOrd="0" presId="urn:microsoft.com/office/officeart/2008/layout/VerticalAccentList"/>
    <dgm:cxn modelId="{6C622D43-6FAF-0A4A-9E90-2378CF332320}" type="presParOf" srcId="{AA63DD5A-2A96-5A4B-97C0-A1F25D3ABEB8}" destId="{2B711705-DA27-AF45-8BFA-B1D9F2F7DF68}" srcOrd="3" destOrd="0" presId="urn:microsoft.com/office/officeart/2008/layout/VerticalAccentList"/>
    <dgm:cxn modelId="{F99D660E-A437-434E-92CF-A6CE687A4C79}" type="presParOf" srcId="{AA63DD5A-2A96-5A4B-97C0-A1F25D3ABEB8}" destId="{8B9D2204-698B-A64E-957C-BF0E862D865D}" srcOrd="4" destOrd="0" presId="urn:microsoft.com/office/officeart/2008/layout/VerticalAccentList"/>
    <dgm:cxn modelId="{A5DA34BF-BADF-B74A-9F9C-1ED0C8E614EF}" type="presParOf" srcId="{AA63DD5A-2A96-5A4B-97C0-A1F25D3ABEB8}" destId="{26DCAE1E-ADB9-4B45-9421-A849A538EB93}" srcOrd="5" destOrd="0" presId="urn:microsoft.com/office/officeart/2008/layout/VerticalAccentList"/>
    <dgm:cxn modelId="{10B979D1-3643-884D-A38B-21C6D6F02CAA}" type="presParOf" srcId="{AA63DD5A-2A96-5A4B-97C0-A1F25D3ABEB8}" destId="{3F8CD38E-3202-0747-A1E3-57CA8964E034}" srcOrd="6" destOrd="0" presId="urn:microsoft.com/office/officeart/2008/layout/VerticalAccentList"/>
    <dgm:cxn modelId="{E2F5852C-81F0-3A4E-9954-827B1163DFA3}" type="presParOf" srcId="{1DCCBDBC-8811-E043-800E-11A6F6CB3A4E}" destId="{DFBD2A02-B948-5A46-B698-21E6BB8AF4EB}" srcOrd="5" destOrd="0" presId="urn:microsoft.com/office/officeart/2008/layout/VerticalAccentList"/>
    <dgm:cxn modelId="{3A20FDB7-B83C-324C-9ECD-00DCDE727D7F}" type="presParOf" srcId="{1DCCBDBC-8811-E043-800E-11A6F6CB3A4E}" destId="{5CB371F9-9919-5043-AF68-B26B36BB25D9}" srcOrd="6" destOrd="0" presId="urn:microsoft.com/office/officeart/2008/layout/VerticalAccentList"/>
    <dgm:cxn modelId="{7A932C2D-3BE0-A84D-A1A2-5F12B17C5407}" type="presParOf" srcId="{5CB371F9-9919-5043-AF68-B26B36BB25D9}" destId="{49EFE2E0-C1F0-D64E-8314-4C801618878E}" srcOrd="0" destOrd="0" presId="urn:microsoft.com/office/officeart/2008/layout/VerticalAccentList"/>
    <dgm:cxn modelId="{F75DD338-6EE4-2343-84E0-3E97987BAC08}" type="presParOf" srcId="{1DCCBDBC-8811-E043-800E-11A6F6CB3A4E}" destId="{22260000-7ABE-E74D-B583-A9FA3EC7C311}" srcOrd="7" destOrd="0" presId="urn:microsoft.com/office/officeart/2008/layout/VerticalAccentList"/>
    <dgm:cxn modelId="{D54D4D80-D3D4-7941-949B-5A534181D297}" type="presParOf" srcId="{22260000-7ABE-E74D-B583-A9FA3EC7C311}" destId="{605D7C72-1CB4-8E4C-B110-65D9ADCEC01D}" srcOrd="0" destOrd="0" presId="urn:microsoft.com/office/officeart/2008/layout/VerticalAccentList"/>
    <dgm:cxn modelId="{C63E2B3F-F9B0-D444-8A99-E982770D9D81}" type="presParOf" srcId="{22260000-7ABE-E74D-B583-A9FA3EC7C311}" destId="{C181C922-4BA8-8A4E-BFD6-3B8B3BAB293A}" srcOrd="1" destOrd="0" presId="urn:microsoft.com/office/officeart/2008/layout/VerticalAccentList"/>
    <dgm:cxn modelId="{E02E0CF2-E8BE-CE4B-9220-3B943EDC9590}" type="presParOf" srcId="{22260000-7ABE-E74D-B583-A9FA3EC7C311}" destId="{17D11E47-2DFB-344F-B40D-F3443508C8F2}" srcOrd="2" destOrd="0" presId="urn:microsoft.com/office/officeart/2008/layout/VerticalAccentList"/>
    <dgm:cxn modelId="{24C336EA-E9DC-BA42-B426-E664F2AF8DA3}" type="presParOf" srcId="{22260000-7ABE-E74D-B583-A9FA3EC7C311}" destId="{3537E4C2-63BE-7141-9736-2555819E5BC0}" srcOrd="3" destOrd="0" presId="urn:microsoft.com/office/officeart/2008/layout/VerticalAccentList"/>
    <dgm:cxn modelId="{491400FE-0247-AF4B-9B18-A82617EFA06C}" type="presParOf" srcId="{22260000-7ABE-E74D-B583-A9FA3EC7C311}" destId="{4C242DCC-8BF4-5249-B35C-0E1C63FD30F8}" srcOrd="4" destOrd="0" presId="urn:microsoft.com/office/officeart/2008/layout/VerticalAccentList"/>
    <dgm:cxn modelId="{9EAA5CF4-0B8F-DD49-A423-167B4FB21AC9}" type="presParOf" srcId="{22260000-7ABE-E74D-B583-A9FA3EC7C311}" destId="{528CB790-D330-A345-B60F-9831F630693D}" srcOrd="5" destOrd="0" presId="urn:microsoft.com/office/officeart/2008/layout/VerticalAccentList"/>
    <dgm:cxn modelId="{BE532DB9-69B8-0D4F-9017-9B515C7996CC}" type="presParOf" srcId="{22260000-7ABE-E74D-B583-A9FA3EC7C311}" destId="{1B163839-9971-914F-B674-6BDD658A9AE2}"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VASCULAR</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INFECTIOUS</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NEOPLASTIC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DEMYELINATING</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329" custLinFactNeighborY="-24263">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2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IDIOPATHIC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1572" custLinFactNeighborY="-20378">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3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CONGENITAL/GENETIC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1658" custLinFactNeighborY="-28174">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4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AUTOIMMUNE</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690" custLinFactNeighborY="64062">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4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TRAUMA/TOXIC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6095" custLinFactNeighborY="17796">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5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EMBOLI</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5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4FEF3C-C3AE-ED42-A72D-8B315E9A8BE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CF9B39B-8CA2-C64E-9677-9EAF0FDB8FFC}">
      <dgm:prSet custT="1"/>
      <dgm:spPr>
        <a:solidFill>
          <a:srgbClr val="002060"/>
        </a:solidFill>
        <a:ln>
          <a:solidFill>
            <a:srgbClr val="0070C0"/>
          </a:solidFill>
        </a:ln>
      </dgm:spPr>
      <dgm:t>
        <a:bodyPr/>
        <a:lstStyle/>
        <a:p>
          <a:pPr algn="just"/>
          <a:r>
            <a:rPr lang="ru-RU" sz="2400" dirty="0" smtClean="0"/>
            <a:t>Эмбриология и анатомию мозолистого тела головного мозга</a:t>
          </a:r>
          <a:endParaRPr lang="en-US" sz="2400" dirty="0"/>
        </a:p>
      </dgm:t>
    </dgm:pt>
    <dgm:pt modelId="{B8C60E5E-A00C-924F-8698-68E4E6F33686}" type="parTrans" cxnId="{D0CE0991-EC1A-244C-91DE-33E86EF237E7}">
      <dgm:prSet/>
      <dgm:spPr/>
      <dgm:t>
        <a:bodyPr/>
        <a:lstStyle/>
        <a:p>
          <a:endParaRPr lang="en-US"/>
        </a:p>
      </dgm:t>
    </dgm:pt>
    <dgm:pt modelId="{601E67B4-EF9C-DB4A-AE45-8DDC58ECF884}" type="sibTrans" cxnId="{D0CE0991-EC1A-244C-91DE-33E86EF237E7}">
      <dgm:prSet/>
      <dgm:spPr/>
      <dgm:t>
        <a:bodyPr/>
        <a:lstStyle/>
        <a:p>
          <a:endParaRPr lang="en-US"/>
        </a:p>
      </dgm:t>
    </dgm:pt>
    <dgm:pt modelId="{2D7D73D6-4271-4D48-895D-EBAE557EEC93}">
      <dgm:prSet custT="1"/>
      <dgm:spPr>
        <a:solidFill>
          <a:srgbClr val="002060"/>
        </a:solidFill>
        <a:ln>
          <a:solidFill>
            <a:srgbClr val="0070C0"/>
          </a:solidFill>
        </a:ln>
      </dgm:spPr>
      <dgm:t>
        <a:bodyPr/>
        <a:lstStyle/>
        <a:p>
          <a:r>
            <a:rPr lang="ru-RU" sz="2400" dirty="0" smtClean="0"/>
            <a:t>Другие патологические состояния мозолистого тела помимо типичной картины «симптома бабочки»</a:t>
          </a:r>
        </a:p>
      </dgm:t>
    </dgm:pt>
    <dgm:pt modelId="{06801B77-7CFE-B347-AE61-0831C7F2F048}" type="parTrans" cxnId="{685CDC07-6F55-5F44-8A0F-E288C5266FAA}">
      <dgm:prSet/>
      <dgm:spPr/>
      <dgm:t>
        <a:bodyPr/>
        <a:lstStyle/>
        <a:p>
          <a:endParaRPr lang="en-US"/>
        </a:p>
      </dgm:t>
    </dgm:pt>
    <dgm:pt modelId="{2AE8A05B-FB67-6845-BC8D-30EA301D6190}" type="sibTrans" cxnId="{685CDC07-6F55-5F44-8A0F-E288C5266FAA}">
      <dgm:prSet/>
      <dgm:spPr/>
      <dgm:t>
        <a:bodyPr/>
        <a:lstStyle/>
        <a:p>
          <a:endParaRPr lang="en-US"/>
        </a:p>
      </dgm:t>
    </dgm:pt>
    <dgm:pt modelId="{5E95EF85-624B-1A4C-B1DC-ED2C95A73045}">
      <dgm:prSet custT="1"/>
      <dgm:spPr>
        <a:solidFill>
          <a:srgbClr val="002060"/>
        </a:solidFill>
        <a:ln>
          <a:solidFill>
            <a:srgbClr val="0070C0"/>
          </a:solidFill>
        </a:ln>
      </dgm:spPr>
      <dgm:t>
        <a:bodyPr/>
        <a:lstStyle/>
        <a:p>
          <a:r>
            <a:rPr lang="ru-RU" sz="2400" dirty="0" smtClean="0"/>
            <a:t>Характерные особенности МР-картины различных патологических состояний мозолистого тела</a:t>
          </a:r>
          <a:endParaRPr lang="en-US" sz="2400" dirty="0"/>
        </a:p>
      </dgm:t>
    </dgm:pt>
    <dgm:pt modelId="{384ADB68-8866-EC4B-9028-1127826084B1}" type="parTrans" cxnId="{9F09C519-3474-4A4B-B249-D3152FF03C17}">
      <dgm:prSet/>
      <dgm:spPr/>
      <dgm:t>
        <a:bodyPr/>
        <a:lstStyle/>
        <a:p>
          <a:endParaRPr lang="en-US"/>
        </a:p>
      </dgm:t>
    </dgm:pt>
    <dgm:pt modelId="{257A2E21-8E2E-0044-84E4-C03AB93C5FF7}" type="sibTrans" cxnId="{9F09C519-3474-4A4B-B249-D3152FF03C17}">
      <dgm:prSet/>
      <dgm:spPr/>
      <dgm:t>
        <a:bodyPr/>
        <a:lstStyle/>
        <a:p>
          <a:endParaRPr lang="en-US"/>
        </a:p>
      </dgm:t>
    </dgm:pt>
    <dgm:pt modelId="{2B773386-E2FD-7E4C-BAF4-3DB612B16C2B}">
      <dgm:prSet custT="1"/>
      <dgm:spPr>
        <a:solidFill>
          <a:srgbClr val="002060"/>
        </a:solidFill>
        <a:ln>
          <a:solidFill>
            <a:srgbClr val="0070C0"/>
          </a:solidFill>
        </a:ln>
      </dgm:spPr>
      <dgm:t>
        <a:bodyPr/>
        <a:lstStyle/>
        <a:p>
          <a:r>
            <a:rPr lang="ru-RU" sz="2400" dirty="0" smtClean="0"/>
            <a:t>Возможные тактики лечения пациентов с различными патологиями мозолистого тела</a:t>
          </a:r>
          <a:endParaRPr lang="en-US" sz="2400" dirty="0"/>
        </a:p>
      </dgm:t>
    </dgm:pt>
    <dgm:pt modelId="{45EF0485-D59D-424C-AB17-BD4638987A78}" type="parTrans" cxnId="{C40E97FE-FC4C-7F44-9D6B-6BA18864A984}">
      <dgm:prSet/>
      <dgm:spPr/>
      <dgm:t>
        <a:bodyPr/>
        <a:lstStyle/>
        <a:p>
          <a:endParaRPr lang="en-US"/>
        </a:p>
      </dgm:t>
    </dgm:pt>
    <dgm:pt modelId="{AAE85EA4-EE55-0640-B940-733668F29845}" type="sibTrans" cxnId="{C40E97FE-FC4C-7F44-9D6B-6BA18864A984}">
      <dgm:prSet/>
      <dgm:spPr/>
      <dgm:t>
        <a:bodyPr/>
        <a:lstStyle/>
        <a:p>
          <a:endParaRPr lang="en-US"/>
        </a:p>
      </dgm:t>
    </dgm:pt>
    <dgm:pt modelId="{1448442A-8009-BA43-B75B-5AE46C262BEC}">
      <dgm:prSet custT="1"/>
      <dgm:spPr>
        <a:solidFill>
          <a:srgbClr val="002060"/>
        </a:solidFill>
        <a:ln>
          <a:solidFill>
            <a:srgbClr val="0070C0"/>
          </a:solidFill>
        </a:ln>
      </dgm:spPr>
      <dgm:t>
        <a:bodyPr/>
        <a:lstStyle/>
        <a:p>
          <a:r>
            <a:rPr lang="ru-RU" sz="2400" dirty="0" smtClean="0"/>
            <a:t>Обзор поражений ЦНС с «симптомом бабочки» на аксиальных срезах при </a:t>
          </a:r>
          <a:r>
            <a:rPr lang="ru-RU" sz="2400" dirty="0" err="1" smtClean="0"/>
            <a:t>глиобластоме</a:t>
          </a:r>
          <a:r>
            <a:rPr lang="ru-RU" sz="2400" dirty="0" smtClean="0"/>
            <a:t> (ГБМ) и первичной </a:t>
          </a:r>
          <a:r>
            <a:rPr lang="ru-RU" sz="2400" dirty="0" err="1" smtClean="0"/>
            <a:t>лимфоме</a:t>
          </a:r>
          <a:r>
            <a:rPr lang="ru-RU" sz="2400" dirty="0" smtClean="0"/>
            <a:t> ЦНС</a:t>
          </a:r>
          <a:endParaRPr lang="en-US" sz="2400" dirty="0"/>
        </a:p>
      </dgm:t>
    </dgm:pt>
    <dgm:pt modelId="{7C87878F-6F90-E04A-8185-58A174C5DA25}" type="parTrans" cxnId="{5F984EBE-A13B-7947-9744-287FC6054E7A}">
      <dgm:prSet/>
      <dgm:spPr/>
      <dgm:t>
        <a:bodyPr/>
        <a:lstStyle/>
        <a:p>
          <a:endParaRPr lang="en-US"/>
        </a:p>
      </dgm:t>
    </dgm:pt>
    <dgm:pt modelId="{52CED706-A7A5-F947-9A8C-86C563A1EB2B}" type="sibTrans" cxnId="{5F984EBE-A13B-7947-9744-287FC6054E7A}">
      <dgm:prSet/>
      <dgm:spPr/>
      <dgm:t>
        <a:bodyPr/>
        <a:lstStyle/>
        <a:p>
          <a:endParaRPr lang="en-US"/>
        </a:p>
      </dgm:t>
    </dgm:pt>
    <dgm:pt modelId="{45395580-E755-ED4E-9378-FDFD9DA313DC}" type="pres">
      <dgm:prSet presAssocID="{774FEF3C-C3AE-ED42-A72D-8B315E9A8BEB}" presName="Name0" presStyleCnt="0">
        <dgm:presLayoutVars>
          <dgm:chMax val="7"/>
          <dgm:chPref val="7"/>
          <dgm:dir/>
        </dgm:presLayoutVars>
      </dgm:prSet>
      <dgm:spPr/>
      <dgm:t>
        <a:bodyPr/>
        <a:lstStyle/>
        <a:p>
          <a:endParaRPr lang="ru-RU"/>
        </a:p>
      </dgm:t>
    </dgm:pt>
    <dgm:pt modelId="{E8771171-2B88-CB42-A805-D6F50C679A25}" type="pres">
      <dgm:prSet presAssocID="{774FEF3C-C3AE-ED42-A72D-8B315E9A8BEB}" presName="Name1" presStyleCnt="0"/>
      <dgm:spPr/>
    </dgm:pt>
    <dgm:pt modelId="{EBF94BEB-056D-0145-937E-0C728D54FB02}" type="pres">
      <dgm:prSet presAssocID="{774FEF3C-C3AE-ED42-A72D-8B315E9A8BEB}" presName="cycle" presStyleCnt="0"/>
      <dgm:spPr/>
    </dgm:pt>
    <dgm:pt modelId="{E87F2680-AE48-1041-82FD-1188435F076F}" type="pres">
      <dgm:prSet presAssocID="{774FEF3C-C3AE-ED42-A72D-8B315E9A8BEB}" presName="srcNode" presStyleLbl="node1" presStyleIdx="0" presStyleCnt="5"/>
      <dgm:spPr/>
    </dgm:pt>
    <dgm:pt modelId="{B62A1750-5BF7-2D4A-A4E0-8987F663557C}" type="pres">
      <dgm:prSet presAssocID="{774FEF3C-C3AE-ED42-A72D-8B315E9A8BEB}" presName="conn" presStyleLbl="parChTrans1D2" presStyleIdx="0" presStyleCnt="1"/>
      <dgm:spPr/>
      <dgm:t>
        <a:bodyPr/>
        <a:lstStyle/>
        <a:p>
          <a:endParaRPr lang="ru-RU"/>
        </a:p>
      </dgm:t>
    </dgm:pt>
    <dgm:pt modelId="{F3582AD0-DC09-7541-A666-CAA158B1D946}" type="pres">
      <dgm:prSet presAssocID="{774FEF3C-C3AE-ED42-A72D-8B315E9A8BEB}" presName="extraNode" presStyleLbl="node1" presStyleIdx="0" presStyleCnt="5"/>
      <dgm:spPr/>
    </dgm:pt>
    <dgm:pt modelId="{7EB845B2-FED8-0640-97E7-1B1199A4467C}" type="pres">
      <dgm:prSet presAssocID="{774FEF3C-C3AE-ED42-A72D-8B315E9A8BEB}" presName="dstNode" presStyleLbl="node1" presStyleIdx="0" presStyleCnt="5"/>
      <dgm:spPr/>
    </dgm:pt>
    <dgm:pt modelId="{ACA00C5D-A06F-E746-8F14-829450EDF49B}" type="pres">
      <dgm:prSet presAssocID="{5CF9B39B-8CA2-C64E-9677-9EAF0FDB8FFC}" presName="text_1" presStyleLbl="node1" presStyleIdx="0" presStyleCnt="5">
        <dgm:presLayoutVars>
          <dgm:bulletEnabled val="1"/>
        </dgm:presLayoutVars>
      </dgm:prSet>
      <dgm:spPr/>
      <dgm:t>
        <a:bodyPr/>
        <a:lstStyle/>
        <a:p>
          <a:endParaRPr lang="ru-RU"/>
        </a:p>
      </dgm:t>
    </dgm:pt>
    <dgm:pt modelId="{53269365-64EF-D64F-9DF4-3EF0254B3A0B}" type="pres">
      <dgm:prSet presAssocID="{5CF9B39B-8CA2-C64E-9677-9EAF0FDB8FFC}" presName="accent_1" presStyleCnt="0"/>
      <dgm:spPr/>
    </dgm:pt>
    <dgm:pt modelId="{F69EA98E-32BF-F041-B891-DA16F829E1CF}" type="pres">
      <dgm:prSet presAssocID="{5CF9B39B-8CA2-C64E-9677-9EAF0FDB8FFC}" presName="accentRepeatNode" presStyleLbl="solidFgAcc1" presStyleIdx="0" presStyleCnt="5"/>
      <dgm:spPr>
        <a:solidFill>
          <a:schemeClr val="bg2"/>
        </a:solidFill>
      </dgm:spPr>
    </dgm:pt>
    <dgm:pt modelId="{CF560CB9-0B2D-464E-8E9E-AB51F377115D}" type="pres">
      <dgm:prSet presAssocID="{1448442A-8009-BA43-B75B-5AE46C262BEC}" presName="text_2" presStyleLbl="node1" presStyleIdx="1" presStyleCnt="5">
        <dgm:presLayoutVars>
          <dgm:bulletEnabled val="1"/>
        </dgm:presLayoutVars>
      </dgm:prSet>
      <dgm:spPr/>
      <dgm:t>
        <a:bodyPr/>
        <a:lstStyle/>
        <a:p>
          <a:endParaRPr lang="ru-RU"/>
        </a:p>
      </dgm:t>
    </dgm:pt>
    <dgm:pt modelId="{4B3D1A9A-AEAB-E24C-A4FD-93705EE71D47}" type="pres">
      <dgm:prSet presAssocID="{1448442A-8009-BA43-B75B-5AE46C262BEC}" presName="accent_2" presStyleCnt="0"/>
      <dgm:spPr/>
    </dgm:pt>
    <dgm:pt modelId="{0D0A86B2-1256-294B-9DDA-E743EF9CB5BB}" type="pres">
      <dgm:prSet presAssocID="{1448442A-8009-BA43-B75B-5AE46C262BEC}" presName="accentRepeatNode" presStyleLbl="solidFgAcc1" presStyleIdx="1" presStyleCnt="5"/>
      <dgm:spPr/>
    </dgm:pt>
    <dgm:pt modelId="{B2C45CB4-F80E-CF41-B52A-7309BD6868BA}" type="pres">
      <dgm:prSet presAssocID="{2D7D73D6-4271-4D48-895D-EBAE557EEC93}" presName="text_3" presStyleLbl="node1" presStyleIdx="2" presStyleCnt="5">
        <dgm:presLayoutVars>
          <dgm:bulletEnabled val="1"/>
        </dgm:presLayoutVars>
      </dgm:prSet>
      <dgm:spPr/>
      <dgm:t>
        <a:bodyPr/>
        <a:lstStyle/>
        <a:p>
          <a:endParaRPr lang="ru-RU"/>
        </a:p>
      </dgm:t>
    </dgm:pt>
    <dgm:pt modelId="{7E545558-3C30-8745-AA07-71743FEACC03}" type="pres">
      <dgm:prSet presAssocID="{2D7D73D6-4271-4D48-895D-EBAE557EEC93}" presName="accent_3" presStyleCnt="0"/>
      <dgm:spPr/>
    </dgm:pt>
    <dgm:pt modelId="{B276FF79-B61A-1A45-B8D1-42B2C398E5A4}" type="pres">
      <dgm:prSet presAssocID="{2D7D73D6-4271-4D48-895D-EBAE557EEC93}" presName="accentRepeatNode" presStyleLbl="solidFgAcc1" presStyleIdx="2" presStyleCnt="5"/>
      <dgm:spPr>
        <a:solidFill>
          <a:schemeClr val="bg2"/>
        </a:solidFill>
      </dgm:spPr>
    </dgm:pt>
    <dgm:pt modelId="{B4F35517-705B-754D-B659-304491961E4A}" type="pres">
      <dgm:prSet presAssocID="{5E95EF85-624B-1A4C-B1DC-ED2C95A73045}" presName="text_4" presStyleLbl="node1" presStyleIdx="3" presStyleCnt="5">
        <dgm:presLayoutVars>
          <dgm:bulletEnabled val="1"/>
        </dgm:presLayoutVars>
      </dgm:prSet>
      <dgm:spPr/>
      <dgm:t>
        <a:bodyPr/>
        <a:lstStyle/>
        <a:p>
          <a:endParaRPr lang="ru-RU"/>
        </a:p>
      </dgm:t>
    </dgm:pt>
    <dgm:pt modelId="{F718AC6B-5D5D-9548-AAEB-C5A40D19EED4}" type="pres">
      <dgm:prSet presAssocID="{5E95EF85-624B-1A4C-B1DC-ED2C95A73045}" presName="accent_4" presStyleCnt="0"/>
      <dgm:spPr/>
    </dgm:pt>
    <dgm:pt modelId="{E2E8943D-9F4C-FE47-8165-DB0B7EC30B2C}" type="pres">
      <dgm:prSet presAssocID="{5E95EF85-624B-1A4C-B1DC-ED2C95A73045}" presName="accentRepeatNode" presStyleLbl="solidFgAcc1" presStyleIdx="3" presStyleCnt="5"/>
      <dgm:spPr>
        <a:solidFill>
          <a:schemeClr val="bg2"/>
        </a:solidFill>
      </dgm:spPr>
    </dgm:pt>
    <dgm:pt modelId="{43E196CC-6EB7-3B40-A041-75E01AA62CD6}" type="pres">
      <dgm:prSet presAssocID="{2B773386-E2FD-7E4C-BAF4-3DB612B16C2B}" presName="text_5" presStyleLbl="node1" presStyleIdx="4" presStyleCnt="5">
        <dgm:presLayoutVars>
          <dgm:bulletEnabled val="1"/>
        </dgm:presLayoutVars>
      </dgm:prSet>
      <dgm:spPr/>
      <dgm:t>
        <a:bodyPr/>
        <a:lstStyle/>
        <a:p>
          <a:endParaRPr lang="ru-RU"/>
        </a:p>
      </dgm:t>
    </dgm:pt>
    <dgm:pt modelId="{C068FF19-C664-FF41-8E95-5ABA784A0A6A}" type="pres">
      <dgm:prSet presAssocID="{2B773386-E2FD-7E4C-BAF4-3DB612B16C2B}" presName="accent_5" presStyleCnt="0"/>
      <dgm:spPr/>
    </dgm:pt>
    <dgm:pt modelId="{A266A688-6599-1C46-A20E-7F603C919B81}" type="pres">
      <dgm:prSet presAssocID="{2B773386-E2FD-7E4C-BAF4-3DB612B16C2B}" presName="accentRepeatNode" presStyleLbl="solidFgAcc1" presStyleIdx="4" presStyleCnt="5"/>
      <dgm:spPr>
        <a:solidFill>
          <a:schemeClr val="bg2"/>
        </a:solidFill>
      </dgm:spPr>
    </dgm:pt>
  </dgm:ptLst>
  <dgm:cxnLst>
    <dgm:cxn modelId="{685CDC07-6F55-5F44-8A0F-E288C5266FAA}" srcId="{774FEF3C-C3AE-ED42-A72D-8B315E9A8BEB}" destId="{2D7D73D6-4271-4D48-895D-EBAE557EEC93}" srcOrd="2" destOrd="0" parTransId="{06801B77-7CFE-B347-AE61-0831C7F2F048}" sibTransId="{2AE8A05B-FB67-6845-BC8D-30EA301D6190}"/>
    <dgm:cxn modelId="{AF4718E4-C08F-8540-886B-19E0FF6B77D3}" type="presOf" srcId="{601E67B4-EF9C-DB4A-AE45-8DDC58ECF884}" destId="{B62A1750-5BF7-2D4A-A4E0-8987F663557C}" srcOrd="0" destOrd="0" presId="urn:microsoft.com/office/officeart/2008/layout/VerticalCurvedList"/>
    <dgm:cxn modelId="{5F984EBE-A13B-7947-9744-287FC6054E7A}" srcId="{774FEF3C-C3AE-ED42-A72D-8B315E9A8BEB}" destId="{1448442A-8009-BA43-B75B-5AE46C262BEC}" srcOrd="1" destOrd="0" parTransId="{7C87878F-6F90-E04A-8185-58A174C5DA25}" sibTransId="{52CED706-A7A5-F947-9A8C-86C563A1EB2B}"/>
    <dgm:cxn modelId="{639B2429-9AF6-D54D-A46F-9601186288D0}" type="presOf" srcId="{5E95EF85-624B-1A4C-B1DC-ED2C95A73045}" destId="{B4F35517-705B-754D-B659-304491961E4A}" srcOrd="0" destOrd="0" presId="urn:microsoft.com/office/officeart/2008/layout/VerticalCurvedList"/>
    <dgm:cxn modelId="{D0CE0991-EC1A-244C-91DE-33E86EF237E7}" srcId="{774FEF3C-C3AE-ED42-A72D-8B315E9A8BEB}" destId="{5CF9B39B-8CA2-C64E-9677-9EAF0FDB8FFC}" srcOrd="0" destOrd="0" parTransId="{B8C60E5E-A00C-924F-8698-68E4E6F33686}" sibTransId="{601E67B4-EF9C-DB4A-AE45-8DDC58ECF884}"/>
    <dgm:cxn modelId="{6B30934B-6240-CD45-8B60-6C23E687A16D}" type="presOf" srcId="{1448442A-8009-BA43-B75B-5AE46C262BEC}" destId="{CF560CB9-0B2D-464E-8E9E-AB51F377115D}" srcOrd="0" destOrd="0" presId="urn:microsoft.com/office/officeart/2008/layout/VerticalCurvedList"/>
    <dgm:cxn modelId="{1D66F420-87D5-7548-9E67-FA48D70A9EBA}" type="presOf" srcId="{774FEF3C-C3AE-ED42-A72D-8B315E9A8BEB}" destId="{45395580-E755-ED4E-9378-FDFD9DA313DC}" srcOrd="0" destOrd="0" presId="urn:microsoft.com/office/officeart/2008/layout/VerticalCurvedList"/>
    <dgm:cxn modelId="{50DF44FE-062C-9447-A0E9-9951641663D5}" type="presOf" srcId="{2B773386-E2FD-7E4C-BAF4-3DB612B16C2B}" destId="{43E196CC-6EB7-3B40-A041-75E01AA62CD6}" srcOrd="0" destOrd="0" presId="urn:microsoft.com/office/officeart/2008/layout/VerticalCurvedList"/>
    <dgm:cxn modelId="{F4E6EA97-ADE4-C646-89C8-7F141EAF55BE}" type="presOf" srcId="{5CF9B39B-8CA2-C64E-9677-9EAF0FDB8FFC}" destId="{ACA00C5D-A06F-E746-8F14-829450EDF49B}" srcOrd="0" destOrd="0" presId="urn:microsoft.com/office/officeart/2008/layout/VerticalCurvedList"/>
    <dgm:cxn modelId="{9F09C519-3474-4A4B-B249-D3152FF03C17}" srcId="{774FEF3C-C3AE-ED42-A72D-8B315E9A8BEB}" destId="{5E95EF85-624B-1A4C-B1DC-ED2C95A73045}" srcOrd="3" destOrd="0" parTransId="{384ADB68-8866-EC4B-9028-1127826084B1}" sibTransId="{257A2E21-8E2E-0044-84E4-C03AB93C5FF7}"/>
    <dgm:cxn modelId="{C40E97FE-FC4C-7F44-9D6B-6BA18864A984}" srcId="{774FEF3C-C3AE-ED42-A72D-8B315E9A8BEB}" destId="{2B773386-E2FD-7E4C-BAF4-3DB612B16C2B}" srcOrd="4" destOrd="0" parTransId="{45EF0485-D59D-424C-AB17-BD4638987A78}" sibTransId="{AAE85EA4-EE55-0640-B940-733668F29845}"/>
    <dgm:cxn modelId="{68351189-1FC7-214C-9006-27DBCC1D2D25}" type="presOf" srcId="{2D7D73D6-4271-4D48-895D-EBAE557EEC93}" destId="{B2C45CB4-F80E-CF41-B52A-7309BD6868BA}" srcOrd="0" destOrd="0" presId="urn:microsoft.com/office/officeart/2008/layout/VerticalCurvedList"/>
    <dgm:cxn modelId="{4C63E52B-CD92-E642-8768-24D5828677C0}" type="presParOf" srcId="{45395580-E755-ED4E-9378-FDFD9DA313DC}" destId="{E8771171-2B88-CB42-A805-D6F50C679A25}" srcOrd="0" destOrd="0" presId="urn:microsoft.com/office/officeart/2008/layout/VerticalCurvedList"/>
    <dgm:cxn modelId="{7559D233-D8BA-874A-BAAF-1E0C97699CA4}" type="presParOf" srcId="{E8771171-2B88-CB42-A805-D6F50C679A25}" destId="{EBF94BEB-056D-0145-937E-0C728D54FB02}" srcOrd="0" destOrd="0" presId="urn:microsoft.com/office/officeart/2008/layout/VerticalCurvedList"/>
    <dgm:cxn modelId="{6A22F488-F965-3E43-B58A-AE82F5261B3B}" type="presParOf" srcId="{EBF94BEB-056D-0145-937E-0C728D54FB02}" destId="{E87F2680-AE48-1041-82FD-1188435F076F}" srcOrd="0" destOrd="0" presId="urn:microsoft.com/office/officeart/2008/layout/VerticalCurvedList"/>
    <dgm:cxn modelId="{5710BF87-BC94-BF41-8C11-827B9189E499}" type="presParOf" srcId="{EBF94BEB-056D-0145-937E-0C728D54FB02}" destId="{B62A1750-5BF7-2D4A-A4E0-8987F663557C}" srcOrd="1" destOrd="0" presId="urn:microsoft.com/office/officeart/2008/layout/VerticalCurvedList"/>
    <dgm:cxn modelId="{6FB27268-F803-2145-9674-6DA7F0C89D2D}" type="presParOf" srcId="{EBF94BEB-056D-0145-937E-0C728D54FB02}" destId="{F3582AD0-DC09-7541-A666-CAA158B1D946}" srcOrd="2" destOrd="0" presId="urn:microsoft.com/office/officeart/2008/layout/VerticalCurvedList"/>
    <dgm:cxn modelId="{287989C4-19BE-FE44-A58C-D8DE96D9B9FC}" type="presParOf" srcId="{EBF94BEB-056D-0145-937E-0C728D54FB02}" destId="{7EB845B2-FED8-0640-97E7-1B1199A4467C}" srcOrd="3" destOrd="0" presId="urn:microsoft.com/office/officeart/2008/layout/VerticalCurvedList"/>
    <dgm:cxn modelId="{1282A13D-011B-AA4C-B47D-E881348D1E9B}" type="presParOf" srcId="{E8771171-2B88-CB42-A805-D6F50C679A25}" destId="{ACA00C5D-A06F-E746-8F14-829450EDF49B}" srcOrd="1" destOrd="0" presId="urn:microsoft.com/office/officeart/2008/layout/VerticalCurvedList"/>
    <dgm:cxn modelId="{D95B4EB1-8362-024D-9DB9-C803303DFA80}" type="presParOf" srcId="{E8771171-2B88-CB42-A805-D6F50C679A25}" destId="{53269365-64EF-D64F-9DF4-3EF0254B3A0B}" srcOrd="2" destOrd="0" presId="urn:microsoft.com/office/officeart/2008/layout/VerticalCurvedList"/>
    <dgm:cxn modelId="{E39C988C-00E9-6340-B60A-F618C9C1439A}" type="presParOf" srcId="{53269365-64EF-D64F-9DF4-3EF0254B3A0B}" destId="{F69EA98E-32BF-F041-B891-DA16F829E1CF}" srcOrd="0" destOrd="0" presId="urn:microsoft.com/office/officeart/2008/layout/VerticalCurvedList"/>
    <dgm:cxn modelId="{7BC04643-78D2-084B-99C1-AE7DA4CFC722}" type="presParOf" srcId="{E8771171-2B88-CB42-A805-D6F50C679A25}" destId="{CF560CB9-0B2D-464E-8E9E-AB51F377115D}" srcOrd="3" destOrd="0" presId="urn:microsoft.com/office/officeart/2008/layout/VerticalCurvedList"/>
    <dgm:cxn modelId="{6F610F3B-A142-F94C-A0B9-F67C1EE7349B}" type="presParOf" srcId="{E8771171-2B88-CB42-A805-D6F50C679A25}" destId="{4B3D1A9A-AEAB-E24C-A4FD-93705EE71D47}" srcOrd="4" destOrd="0" presId="urn:microsoft.com/office/officeart/2008/layout/VerticalCurvedList"/>
    <dgm:cxn modelId="{DD6EEAC5-E78A-F243-A96C-2546AAF26665}" type="presParOf" srcId="{4B3D1A9A-AEAB-E24C-A4FD-93705EE71D47}" destId="{0D0A86B2-1256-294B-9DDA-E743EF9CB5BB}" srcOrd="0" destOrd="0" presId="urn:microsoft.com/office/officeart/2008/layout/VerticalCurvedList"/>
    <dgm:cxn modelId="{E9FD7DD6-5F73-254C-B468-6CE3FF317B37}" type="presParOf" srcId="{E8771171-2B88-CB42-A805-D6F50C679A25}" destId="{B2C45CB4-F80E-CF41-B52A-7309BD6868BA}" srcOrd="5" destOrd="0" presId="urn:microsoft.com/office/officeart/2008/layout/VerticalCurvedList"/>
    <dgm:cxn modelId="{FB6E896F-EA13-C24A-93C1-2C3D48D84490}" type="presParOf" srcId="{E8771171-2B88-CB42-A805-D6F50C679A25}" destId="{7E545558-3C30-8745-AA07-71743FEACC03}" srcOrd="6" destOrd="0" presId="urn:microsoft.com/office/officeart/2008/layout/VerticalCurvedList"/>
    <dgm:cxn modelId="{2EDDA74F-CFF6-DC4F-BB87-71AC1D5A9754}" type="presParOf" srcId="{7E545558-3C30-8745-AA07-71743FEACC03}" destId="{B276FF79-B61A-1A45-B8D1-42B2C398E5A4}" srcOrd="0" destOrd="0" presId="urn:microsoft.com/office/officeart/2008/layout/VerticalCurvedList"/>
    <dgm:cxn modelId="{819463FD-A475-234E-86DB-DA1E514A26FC}" type="presParOf" srcId="{E8771171-2B88-CB42-A805-D6F50C679A25}" destId="{B4F35517-705B-754D-B659-304491961E4A}" srcOrd="7" destOrd="0" presId="urn:microsoft.com/office/officeart/2008/layout/VerticalCurvedList"/>
    <dgm:cxn modelId="{B4A2A46F-E832-604A-AB20-E3E6159071BF}" type="presParOf" srcId="{E8771171-2B88-CB42-A805-D6F50C679A25}" destId="{F718AC6B-5D5D-9548-AAEB-C5A40D19EED4}" srcOrd="8" destOrd="0" presId="urn:microsoft.com/office/officeart/2008/layout/VerticalCurvedList"/>
    <dgm:cxn modelId="{D296BB0E-8BC6-264D-A999-FF4B07739CC4}" type="presParOf" srcId="{F718AC6B-5D5D-9548-AAEB-C5A40D19EED4}" destId="{E2E8943D-9F4C-FE47-8165-DB0B7EC30B2C}" srcOrd="0" destOrd="0" presId="urn:microsoft.com/office/officeart/2008/layout/VerticalCurvedList"/>
    <dgm:cxn modelId="{5498B1E6-6393-5E43-9E1D-346E96CECC4C}" type="presParOf" srcId="{E8771171-2B88-CB42-A805-D6F50C679A25}" destId="{43E196CC-6EB7-3B40-A041-75E01AA62CD6}" srcOrd="9" destOrd="0" presId="urn:microsoft.com/office/officeart/2008/layout/VerticalCurvedList"/>
    <dgm:cxn modelId="{D4EAED6F-CABD-C745-A29C-FA34A132705D}" type="presParOf" srcId="{E8771171-2B88-CB42-A805-D6F50C679A25}" destId="{C068FF19-C664-FF41-8E95-5ABA784A0A6A}" srcOrd="10" destOrd="0" presId="urn:microsoft.com/office/officeart/2008/layout/VerticalCurvedList"/>
    <dgm:cxn modelId="{D70796DD-7696-1C4B-B28C-B9D64EB0C6B5}" type="presParOf" srcId="{C068FF19-C664-FF41-8E95-5ABA784A0A6A}" destId="{A266A688-6599-1C46-A20E-7F603C919B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58BAAAC-DDC3-43FC-89B0-DB3EC6DAAB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8BA030E-FB51-4353-9172-9B9784E8ABBB}">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V</a:t>
          </a:r>
          <a:r>
            <a:rPr lang="en-US" sz="2400" b="0" dirty="0" smtClean="0"/>
            <a:t>ascular</a:t>
          </a:r>
          <a:r>
            <a:rPr lang="ru-RU" sz="2400" b="0" dirty="0" smtClean="0"/>
            <a:t> - Сосуды</a:t>
          </a:r>
          <a:endParaRPr lang="en-US" sz="2400" b="0" dirty="0"/>
        </a:p>
      </dgm:t>
    </dgm:pt>
    <dgm:pt modelId="{16439126-535C-45A4-B7B6-4831D918F779}" type="parTrans" cxnId="{D3F37B40-B039-40C4-AC1F-4EDF44282E28}">
      <dgm:prSet/>
      <dgm:spPr/>
      <dgm:t>
        <a:bodyPr/>
        <a:lstStyle/>
        <a:p>
          <a:endParaRPr lang="en-US"/>
        </a:p>
      </dgm:t>
    </dgm:pt>
    <dgm:pt modelId="{64A03103-B158-4092-99AD-BBA0DA683334}" type="sibTrans" cxnId="{D3F37B40-B039-40C4-AC1F-4EDF44282E28}">
      <dgm:prSet/>
      <dgm:spPr/>
      <dgm:t>
        <a:bodyPr/>
        <a:lstStyle/>
        <a:p>
          <a:endParaRPr lang="en-US"/>
        </a:p>
      </dgm:t>
    </dgm:pt>
    <dgm:pt modelId="{F488775F-929D-4DE0-BA2A-9FA62AC255CA}">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Артериовенозная </a:t>
          </a:r>
          <a:r>
            <a:rPr lang="ru-RU" sz="1800" b="0" dirty="0" err="1" smtClean="0">
              <a:solidFill>
                <a:schemeClr val="bg1"/>
              </a:solidFill>
            </a:rPr>
            <a:t>мальформация</a:t>
          </a:r>
          <a:r>
            <a:rPr lang="ru-RU" sz="1800" b="0" dirty="0" smtClean="0">
              <a:solidFill>
                <a:schemeClr val="bg1"/>
              </a:solidFill>
            </a:rPr>
            <a:t>, ишемический инсульт</a:t>
          </a:r>
          <a:endParaRPr lang="en-US" sz="1800" b="0" dirty="0">
            <a:solidFill>
              <a:schemeClr val="bg1"/>
            </a:solidFill>
          </a:endParaRPr>
        </a:p>
      </dgm:t>
    </dgm:pt>
    <dgm:pt modelId="{7296BDA6-2A1A-42B1-BFEE-F0C0D406F842}" type="parTrans" cxnId="{04E504C6-9207-4E0D-8676-A7DE945AF828}">
      <dgm:prSet/>
      <dgm:spPr/>
      <dgm:t>
        <a:bodyPr/>
        <a:lstStyle/>
        <a:p>
          <a:endParaRPr lang="en-US"/>
        </a:p>
      </dgm:t>
    </dgm:pt>
    <dgm:pt modelId="{6CA4DD52-A6A3-4D31-AE54-AB9EB35F3782}" type="sibTrans" cxnId="{04E504C6-9207-4E0D-8676-A7DE945AF828}">
      <dgm:prSet/>
      <dgm:spPr/>
      <dgm:t>
        <a:bodyPr/>
        <a:lstStyle/>
        <a:p>
          <a:endParaRPr lang="en-US"/>
        </a:p>
      </dgm:t>
    </dgm:pt>
    <dgm:pt modelId="{2B8AE104-9D8F-4118-9662-928527D2426A}">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I</a:t>
          </a:r>
          <a:r>
            <a:rPr lang="en-US" sz="2400" b="0" dirty="0" smtClean="0"/>
            <a:t>nfectious</a:t>
          </a:r>
          <a:r>
            <a:rPr lang="ru-RU" sz="2400" b="0" dirty="0" smtClean="0"/>
            <a:t> - Инфекции</a:t>
          </a:r>
          <a:endParaRPr lang="en-US" sz="2400" b="0" dirty="0"/>
        </a:p>
      </dgm:t>
    </dgm:pt>
    <dgm:pt modelId="{4CF1E409-2627-4BC2-933A-CCB6626BDC2C}" type="parTrans" cxnId="{EDAECACB-AA1D-4353-B182-1B1DB76F60AD}">
      <dgm:prSet/>
      <dgm:spPr/>
      <dgm:t>
        <a:bodyPr/>
        <a:lstStyle/>
        <a:p>
          <a:endParaRPr lang="en-US"/>
        </a:p>
      </dgm:t>
    </dgm:pt>
    <dgm:pt modelId="{181628A2-7764-404F-B8A7-3CCFBEF98445}" type="sibTrans" cxnId="{EDAECACB-AA1D-4353-B182-1B1DB76F60AD}">
      <dgm:prSet/>
      <dgm:spPr/>
      <dgm:t>
        <a:bodyPr/>
        <a:lstStyle/>
        <a:p>
          <a:endParaRPr lang="en-US"/>
        </a:p>
      </dgm:t>
    </dgm:pt>
    <dgm:pt modelId="{8F238F3E-8663-49E7-A148-45391BB2F9CB}">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Абсцесс, ВИЧ-энцефалит, прогрессирующая мультифокальная </a:t>
          </a:r>
          <a:r>
            <a:rPr lang="ru-RU" sz="1800" b="0" dirty="0" err="1" smtClean="0">
              <a:solidFill>
                <a:schemeClr val="bg1"/>
              </a:solidFill>
            </a:rPr>
            <a:t>лейкоэнцефалопатия</a:t>
          </a:r>
          <a:r>
            <a:rPr lang="ru-RU" sz="1800" b="0" dirty="0" smtClean="0">
              <a:solidFill>
                <a:schemeClr val="bg1"/>
              </a:solidFill>
            </a:rPr>
            <a:t> (ПМЛ), туберкулез, </a:t>
          </a:r>
          <a:r>
            <a:rPr lang="ru-RU" sz="1800" b="0" dirty="0" err="1" smtClean="0">
              <a:solidFill>
                <a:schemeClr val="bg1"/>
              </a:solidFill>
            </a:rPr>
            <a:t>вентрикулит</a:t>
          </a:r>
          <a:r>
            <a:rPr lang="ru-RU" sz="1800" b="0" dirty="0" smtClean="0">
              <a:solidFill>
                <a:schemeClr val="bg1"/>
              </a:solidFill>
            </a:rPr>
            <a:t> </a:t>
          </a:r>
          <a:endParaRPr lang="en-US" sz="1800" b="0" dirty="0">
            <a:solidFill>
              <a:schemeClr val="bg1"/>
            </a:solidFill>
          </a:endParaRPr>
        </a:p>
      </dgm:t>
    </dgm:pt>
    <dgm:pt modelId="{3F239E18-4340-4B92-9C78-0DEA8725BF47}" type="parTrans" cxnId="{A520A98C-0006-46F3-A256-44E6930F4563}">
      <dgm:prSet/>
      <dgm:spPr/>
      <dgm:t>
        <a:bodyPr/>
        <a:lstStyle/>
        <a:p>
          <a:endParaRPr lang="en-US"/>
        </a:p>
      </dgm:t>
    </dgm:pt>
    <dgm:pt modelId="{710410C7-0971-494F-AABA-502BFB3951CD}" type="sibTrans" cxnId="{A520A98C-0006-46F3-A256-44E6930F4563}">
      <dgm:prSet/>
      <dgm:spPr/>
      <dgm:t>
        <a:bodyPr/>
        <a:lstStyle/>
        <a:p>
          <a:endParaRPr lang="en-US"/>
        </a:p>
      </dgm:t>
    </dgm:pt>
    <dgm:pt modelId="{D3AC72D3-5252-45FF-A9B9-6C470D066BCA}">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N</a:t>
          </a:r>
          <a:r>
            <a:rPr lang="en-US" sz="2400" b="0" dirty="0" smtClean="0"/>
            <a:t>eoplastic</a:t>
          </a:r>
          <a:r>
            <a:rPr lang="ru-RU" sz="2400" b="0" dirty="0" smtClean="0"/>
            <a:t> - Неоплазия</a:t>
          </a:r>
          <a:endParaRPr lang="en-US" sz="2400" b="0" dirty="0"/>
        </a:p>
      </dgm:t>
    </dgm:pt>
    <dgm:pt modelId="{69460893-E0C9-468D-8A82-6DFBCDB23325}" type="parTrans" cxnId="{DFDEB48C-9114-4747-A2B7-03331BEA589E}">
      <dgm:prSet/>
      <dgm:spPr/>
      <dgm:t>
        <a:bodyPr/>
        <a:lstStyle/>
        <a:p>
          <a:endParaRPr lang="en-US"/>
        </a:p>
      </dgm:t>
    </dgm:pt>
    <dgm:pt modelId="{C3FCBBC5-D541-42A1-A021-0E3ED770CA64}" type="sibTrans" cxnId="{DFDEB48C-9114-4747-A2B7-03331BEA589E}">
      <dgm:prSet/>
      <dgm:spPr/>
      <dgm:t>
        <a:bodyPr/>
        <a:lstStyle/>
        <a:p>
          <a:endParaRPr lang="en-US"/>
        </a:p>
      </dgm:t>
    </dgm:pt>
    <dgm:pt modelId="{204BD057-8929-4390-989B-1C457C5E8A20}">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Низкосортная </a:t>
          </a:r>
          <a:r>
            <a:rPr lang="ru-RU" sz="1800" b="0" dirty="0" err="1" smtClean="0">
              <a:solidFill>
                <a:schemeClr val="bg1"/>
              </a:solidFill>
            </a:rPr>
            <a:t>астроцитома</a:t>
          </a:r>
          <a:r>
            <a:rPr lang="ru-RU" sz="1800" b="0" dirty="0" smtClean="0">
              <a:solidFill>
                <a:schemeClr val="bg1"/>
              </a:solidFill>
            </a:rPr>
            <a:t>, </a:t>
          </a:r>
          <a:r>
            <a:rPr lang="ru-RU" sz="1800" b="0" dirty="0" err="1" smtClean="0">
              <a:solidFill>
                <a:schemeClr val="bg1"/>
              </a:solidFill>
            </a:rPr>
            <a:t>глиобластома</a:t>
          </a:r>
          <a:r>
            <a:rPr lang="ru-RU" sz="1800" b="0" dirty="0" smtClean="0">
              <a:solidFill>
                <a:schemeClr val="bg1"/>
              </a:solidFill>
            </a:rPr>
            <a:t>, первичная </a:t>
          </a:r>
          <a:r>
            <a:rPr lang="ru-RU" sz="1800" b="0" dirty="0" err="1" smtClean="0">
              <a:solidFill>
                <a:schemeClr val="bg1"/>
              </a:solidFill>
            </a:rPr>
            <a:t>лимфома</a:t>
          </a:r>
          <a:r>
            <a:rPr lang="ru-RU" sz="1800" b="0" dirty="0" smtClean="0">
              <a:solidFill>
                <a:schemeClr val="bg1"/>
              </a:solidFill>
            </a:rPr>
            <a:t> ЦНС</a:t>
          </a:r>
          <a:endParaRPr lang="en-US" sz="1800" b="0" dirty="0">
            <a:solidFill>
              <a:schemeClr val="bg1"/>
            </a:solidFill>
          </a:endParaRPr>
        </a:p>
      </dgm:t>
    </dgm:pt>
    <dgm:pt modelId="{D997739A-4FFF-41C3-B8ED-719653BDC2E6}" type="parTrans" cxnId="{A89169ED-5649-4279-85E5-9FEF3DE32C67}">
      <dgm:prSet/>
      <dgm:spPr/>
      <dgm:t>
        <a:bodyPr/>
        <a:lstStyle/>
        <a:p>
          <a:endParaRPr lang="en-US"/>
        </a:p>
      </dgm:t>
    </dgm:pt>
    <dgm:pt modelId="{0834DA22-1F5F-4525-8331-7DB7BF46319A}" type="sibTrans" cxnId="{A89169ED-5649-4279-85E5-9FEF3DE32C67}">
      <dgm:prSet/>
      <dgm:spPr/>
      <dgm:t>
        <a:bodyPr/>
        <a:lstStyle/>
        <a:p>
          <a:endParaRPr lang="en-US"/>
        </a:p>
      </dgm:t>
    </dgm:pt>
    <dgm:pt modelId="{C32422CE-13E9-471F-AD0D-B447E01F9119}">
      <dgm:prSet phldrT="[Text]" custT="1"/>
      <dgm:spPr>
        <a:solidFill>
          <a:schemeClr val="tx2">
            <a:lumMod val="10000"/>
          </a:schemeClr>
        </a:solidFill>
        <a:ln w="3175">
          <a:solidFill>
            <a:srgbClr val="00B0F0"/>
          </a:solidFill>
        </a:ln>
      </dgm:spPr>
      <dgm:t>
        <a:bodyPr/>
        <a:lstStyle/>
        <a:p>
          <a:pPr algn="l"/>
          <a:r>
            <a:rPr lang="en-US" sz="2000" b="0" dirty="0" smtClean="0">
              <a:solidFill>
                <a:srgbClr val="FF0000"/>
              </a:solidFill>
            </a:rPr>
            <a:t>D</a:t>
          </a:r>
          <a:r>
            <a:rPr lang="en-US" sz="2000" b="0" dirty="0" smtClean="0"/>
            <a:t>emyelinating</a:t>
          </a:r>
          <a:r>
            <a:rPr lang="ru-RU" sz="2000" b="0" dirty="0" smtClean="0"/>
            <a:t> -</a:t>
          </a:r>
          <a:r>
            <a:rPr lang="ru-RU" sz="2000" b="0" dirty="0" err="1" smtClean="0"/>
            <a:t>Демиелинизация</a:t>
          </a:r>
          <a:endParaRPr lang="en-US" sz="2000" b="0" dirty="0"/>
        </a:p>
      </dgm:t>
    </dgm:pt>
    <dgm:pt modelId="{AB2BB6D4-D4A4-4D67-90C2-F05DADB488C4}" type="parTrans" cxnId="{43F4A8E0-ACEB-40D7-9DE1-352FFA225B01}">
      <dgm:prSet/>
      <dgm:spPr/>
      <dgm:t>
        <a:bodyPr/>
        <a:lstStyle/>
        <a:p>
          <a:endParaRPr lang="en-US"/>
        </a:p>
      </dgm:t>
    </dgm:pt>
    <dgm:pt modelId="{E015C2AA-52E6-48E4-BCF0-3E46641BA752}" type="sibTrans" cxnId="{43F4A8E0-ACEB-40D7-9DE1-352FFA225B01}">
      <dgm:prSet/>
      <dgm:spPr/>
      <dgm:t>
        <a:bodyPr/>
        <a:lstStyle/>
        <a:p>
          <a:endParaRPr lang="en-US"/>
        </a:p>
      </dgm:t>
    </dgm:pt>
    <dgm:pt modelId="{A3662F94-D9EE-4260-8E43-9BE33E3A0A77}">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Опухолевидная </a:t>
          </a:r>
          <a:r>
            <a:rPr lang="ru-RU" sz="1800" b="0" dirty="0" err="1" smtClean="0">
              <a:solidFill>
                <a:schemeClr val="bg1"/>
              </a:solidFill>
            </a:rPr>
            <a:t>демиелинизация</a:t>
          </a:r>
          <a:r>
            <a:rPr lang="ru-RU" sz="1800" b="0" dirty="0" smtClean="0">
              <a:solidFill>
                <a:schemeClr val="bg1"/>
              </a:solidFill>
            </a:rPr>
            <a:t>, </a:t>
          </a:r>
          <a:r>
            <a:rPr lang="ru-RU" sz="1800" b="0" dirty="0" smtClean="0">
              <a:solidFill>
                <a:schemeClr val="bg1"/>
              </a:solidFill>
            </a:rPr>
            <a:t>острый геморрагический </a:t>
          </a:r>
          <a:r>
            <a:rPr lang="ru-RU" sz="1800" b="0" dirty="0" err="1" smtClean="0">
              <a:solidFill>
                <a:schemeClr val="bg1"/>
              </a:solidFill>
            </a:rPr>
            <a:t>энцефаломиелит</a:t>
          </a:r>
          <a:r>
            <a:rPr lang="ru-RU" sz="1800" b="0" dirty="0" smtClean="0">
              <a:solidFill>
                <a:schemeClr val="bg1"/>
              </a:solidFill>
            </a:rPr>
            <a:t>, </a:t>
          </a:r>
          <a:r>
            <a:rPr lang="ru-RU" sz="1800" b="0" dirty="0" err="1" smtClean="0">
              <a:solidFill>
                <a:schemeClr val="bg1"/>
              </a:solidFill>
            </a:rPr>
            <a:t>нейромиелит</a:t>
          </a:r>
          <a:r>
            <a:rPr lang="ru-RU" sz="1800" b="0" dirty="0" smtClean="0">
              <a:solidFill>
                <a:schemeClr val="bg1"/>
              </a:solidFill>
            </a:rPr>
            <a:t>, </a:t>
          </a:r>
          <a:r>
            <a:rPr lang="ru-RU" sz="1800" b="0" dirty="0" err="1" smtClean="0">
              <a:solidFill>
                <a:schemeClr val="bg1"/>
              </a:solidFill>
            </a:rPr>
            <a:t>Валлерова</a:t>
          </a:r>
          <a:r>
            <a:rPr lang="ru-RU" sz="1800" b="0" dirty="0" smtClean="0">
              <a:solidFill>
                <a:schemeClr val="bg1"/>
              </a:solidFill>
            </a:rPr>
            <a:t> дегенерация</a:t>
          </a:r>
          <a:endParaRPr lang="en-US" sz="1800" b="0" dirty="0">
            <a:solidFill>
              <a:schemeClr val="bg1"/>
            </a:solidFill>
          </a:endParaRPr>
        </a:p>
      </dgm:t>
    </dgm:pt>
    <dgm:pt modelId="{B94A3505-CD42-413E-AC84-09480359D655}" type="parTrans" cxnId="{994F166F-F662-469E-B31B-0CD5ECF191CB}">
      <dgm:prSet/>
      <dgm:spPr/>
      <dgm:t>
        <a:bodyPr/>
        <a:lstStyle/>
        <a:p>
          <a:endParaRPr lang="en-US"/>
        </a:p>
      </dgm:t>
    </dgm:pt>
    <dgm:pt modelId="{C47DB89D-D0BD-47BB-BA30-730F191ECF0F}" type="sibTrans" cxnId="{994F166F-F662-469E-B31B-0CD5ECF191CB}">
      <dgm:prSet/>
      <dgm:spPr/>
      <dgm:t>
        <a:bodyPr/>
        <a:lstStyle/>
        <a:p>
          <a:endParaRPr lang="en-US"/>
        </a:p>
      </dgm:t>
    </dgm:pt>
    <dgm:pt modelId="{8FACD347-7485-4F68-9E40-FFB90C82CA3B}">
      <dgm:prSet phldrT="[Text]" custT="1"/>
      <dgm:spPr>
        <a:solidFill>
          <a:schemeClr val="tx2">
            <a:lumMod val="10000"/>
          </a:schemeClr>
        </a:solidFill>
        <a:ln w="3175">
          <a:solidFill>
            <a:srgbClr val="00B0F0"/>
          </a:solidFill>
        </a:ln>
      </dgm:spPr>
      <dgm:t>
        <a:bodyPr/>
        <a:lstStyle/>
        <a:p>
          <a:pPr algn="l"/>
          <a:r>
            <a:rPr lang="en-US" sz="2400" b="0" i="0" dirty="0" smtClean="0">
              <a:solidFill>
                <a:srgbClr val="FF0000"/>
              </a:solidFill>
            </a:rPr>
            <a:t>I</a:t>
          </a:r>
          <a:r>
            <a:rPr lang="en-US" sz="2400" b="0" dirty="0" smtClean="0"/>
            <a:t>diopathic</a:t>
          </a:r>
          <a:r>
            <a:rPr lang="ru-RU" sz="2400" b="0" dirty="0" smtClean="0"/>
            <a:t> - </a:t>
          </a:r>
          <a:r>
            <a:rPr lang="ru-RU" sz="2400" b="0" dirty="0" err="1" smtClean="0"/>
            <a:t>Идиопатия</a:t>
          </a:r>
          <a:endParaRPr lang="en-US" sz="2400" b="0" dirty="0"/>
        </a:p>
      </dgm:t>
    </dgm:pt>
    <dgm:pt modelId="{AFF9DDD0-BC58-4E1E-932B-3E41B863736F}" type="parTrans" cxnId="{209EAD11-3AAC-4B29-9F05-1DAC3158E57B}">
      <dgm:prSet/>
      <dgm:spPr/>
      <dgm:t>
        <a:bodyPr/>
        <a:lstStyle/>
        <a:p>
          <a:endParaRPr lang="en-US"/>
        </a:p>
      </dgm:t>
    </dgm:pt>
    <dgm:pt modelId="{25D15ED9-7EBE-4C0B-8F80-2E8E2CC0FD8C}" type="sibTrans" cxnId="{209EAD11-3AAC-4B29-9F05-1DAC3158E57B}">
      <dgm:prSet/>
      <dgm:spPr/>
      <dgm:t>
        <a:bodyPr/>
        <a:lstStyle/>
        <a:p>
          <a:endParaRPr lang="en-US"/>
        </a:p>
      </dgm:t>
    </dgm:pt>
    <dgm:pt modelId="{9EE082A4-201E-42D7-A44B-EC4E2FEE3D43}">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Синдром умеренной энцефалопатии с обратимым поражением валика мозолистого тела</a:t>
          </a:r>
          <a:r>
            <a:rPr lang="en-US" sz="1800" b="0" dirty="0" smtClean="0">
              <a:solidFill>
                <a:schemeClr val="bg1"/>
              </a:solidFill>
            </a:rPr>
            <a:t>, </a:t>
          </a:r>
          <a:r>
            <a:rPr lang="ru-RU" sz="1800" b="0" dirty="0" smtClean="0">
              <a:solidFill>
                <a:schemeClr val="bg1"/>
              </a:solidFill>
            </a:rPr>
            <a:t>шунт-индуцированный </a:t>
          </a:r>
          <a:r>
            <a:rPr lang="ru-RU" sz="1800" b="0" dirty="0" err="1" smtClean="0">
              <a:solidFill>
                <a:schemeClr val="bg1"/>
              </a:solidFill>
            </a:rPr>
            <a:t>краниосиностоз</a:t>
          </a:r>
          <a:r>
            <a:rPr lang="ru-RU" sz="1800" b="0" dirty="0" smtClean="0">
              <a:solidFill>
                <a:schemeClr val="bg1"/>
              </a:solidFill>
            </a:rPr>
            <a:t> </a:t>
          </a:r>
          <a:endParaRPr lang="en-US" sz="1800" b="0" dirty="0">
            <a:solidFill>
              <a:schemeClr val="bg1"/>
            </a:solidFill>
          </a:endParaRPr>
        </a:p>
      </dgm:t>
    </dgm:pt>
    <dgm:pt modelId="{326F0464-158B-4C5C-B961-0A6216D435CE}" type="parTrans" cxnId="{11613DA0-1ADD-42FC-BB70-ED5535D046AC}">
      <dgm:prSet/>
      <dgm:spPr/>
      <dgm:t>
        <a:bodyPr/>
        <a:lstStyle/>
        <a:p>
          <a:endParaRPr lang="en-US"/>
        </a:p>
      </dgm:t>
    </dgm:pt>
    <dgm:pt modelId="{67766EA3-35B9-4B9D-82D7-9A37DC2C9720}" type="sibTrans" cxnId="{11613DA0-1ADD-42FC-BB70-ED5535D046AC}">
      <dgm:prSet/>
      <dgm:spPr/>
      <dgm:t>
        <a:bodyPr/>
        <a:lstStyle/>
        <a:p>
          <a:endParaRPr lang="en-US"/>
        </a:p>
      </dgm:t>
    </dgm:pt>
    <dgm:pt modelId="{71479431-0BFF-4075-832F-5CA9B9411C89}">
      <dgm:prSet phldrT="[Text]" custT="1"/>
      <dgm:spPr>
        <a:solidFill>
          <a:schemeClr val="tx2">
            <a:lumMod val="10000"/>
          </a:schemeClr>
        </a:solidFill>
        <a:ln w="3175">
          <a:solidFill>
            <a:srgbClr val="00B0F0"/>
          </a:solidFill>
        </a:ln>
      </dgm:spPr>
      <dgm:t>
        <a:bodyPr/>
        <a:lstStyle/>
        <a:p>
          <a:pPr algn="l"/>
          <a:r>
            <a:rPr lang="en-US" sz="1800" b="0" dirty="0">
              <a:solidFill>
                <a:srgbClr val="FF0000"/>
              </a:solidFill>
            </a:rPr>
            <a:t>C</a:t>
          </a:r>
          <a:r>
            <a:rPr lang="en-US" sz="1800" b="0" dirty="0"/>
            <a:t>ongenital or </a:t>
          </a:r>
          <a:r>
            <a:rPr lang="en-US" sz="1800" b="0" dirty="0" smtClean="0"/>
            <a:t>Genetic</a:t>
          </a:r>
          <a:r>
            <a:rPr lang="ru-RU" sz="1800" b="0" dirty="0" smtClean="0"/>
            <a:t> – Врожденные/Генетические</a:t>
          </a:r>
          <a:endParaRPr lang="en-US" sz="1800" b="0" dirty="0"/>
        </a:p>
      </dgm:t>
    </dgm:pt>
    <dgm:pt modelId="{0104D54F-5794-4DC1-8261-A5C488330A77}" type="parTrans" cxnId="{2BA2054A-073F-4DBC-9658-A2619B130BD9}">
      <dgm:prSet/>
      <dgm:spPr/>
      <dgm:t>
        <a:bodyPr/>
        <a:lstStyle/>
        <a:p>
          <a:endParaRPr lang="en-US"/>
        </a:p>
      </dgm:t>
    </dgm:pt>
    <dgm:pt modelId="{43B7C599-1902-4507-A35F-638446FB020A}" type="sibTrans" cxnId="{2BA2054A-073F-4DBC-9658-A2619B130BD9}">
      <dgm:prSet/>
      <dgm:spPr/>
      <dgm:t>
        <a:bodyPr/>
        <a:lstStyle/>
        <a:p>
          <a:endParaRPr lang="en-US"/>
        </a:p>
      </dgm:t>
    </dgm:pt>
    <dgm:pt modelId="{62080062-186C-48DD-8C34-569A76B17CA0}">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Агенезия мозолистого тела с или без липомы, </a:t>
          </a:r>
          <a:r>
            <a:rPr lang="ru-RU" sz="1800" b="0" dirty="0" err="1" smtClean="0">
              <a:solidFill>
                <a:schemeClr val="bg1"/>
              </a:solidFill>
            </a:rPr>
            <a:t>адренолейкодистрофия</a:t>
          </a:r>
          <a:r>
            <a:rPr lang="ru-RU" sz="1800" b="0" dirty="0" smtClean="0">
              <a:solidFill>
                <a:schemeClr val="bg1"/>
              </a:solidFill>
            </a:rPr>
            <a:t>, метахроматическая </a:t>
          </a:r>
          <a:r>
            <a:rPr lang="ru-RU" sz="1800" b="0" dirty="0" err="1" smtClean="0">
              <a:solidFill>
                <a:schemeClr val="bg1"/>
              </a:solidFill>
            </a:rPr>
            <a:t>лейкодистрофия</a:t>
          </a:r>
          <a:r>
            <a:rPr lang="ru-RU" sz="1800" b="0" dirty="0" smtClean="0">
              <a:solidFill>
                <a:schemeClr val="bg1"/>
              </a:solidFill>
            </a:rPr>
            <a:t>, </a:t>
          </a:r>
          <a:r>
            <a:rPr lang="ru-RU" sz="1800" b="0" dirty="0" err="1" smtClean="0">
              <a:solidFill>
                <a:schemeClr val="bg1"/>
              </a:solidFill>
            </a:rPr>
            <a:t>мукополисахаридоз</a:t>
          </a:r>
          <a:endParaRPr lang="en-US" sz="1800" b="0" dirty="0">
            <a:solidFill>
              <a:schemeClr val="bg1"/>
            </a:solidFill>
          </a:endParaRPr>
        </a:p>
      </dgm:t>
    </dgm:pt>
    <dgm:pt modelId="{03A7D142-943C-454F-80D4-B3F440C09384}" type="parTrans" cxnId="{5F97AE6A-F3F9-408A-AEBE-9C6267F3171F}">
      <dgm:prSet/>
      <dgm:spPr/>
      <dgm:t>
        <a:bodyPr/>
        <a:lstStyle/>
        <a:p>
          <a:endParaRPr lang="en-US"/>
        </a:p>
      </dgm:t>
    </dgm:pt>
    <dgm:pt modelId="{BEC08AFD-9182-43FD-9007-307D7ADA72EA}" type="sibTrans" cxnId="{5F97AE6A-F3F9-408A-AEBE-9C6267F3171F}">
      <dgm:prSet/>
      <dgm:spPr/>
      <dgm:t>
        <a:bodyPr/>
        <a:lstStyle/>
        <a:p>
          <a:endParaRPr lang="en-US"/>
        </a:p>
      </dgm:t>
    </dgm:pt>
    <dgm:pt modelId="{0C686A3B-838C-41E9-A3A8-CCA06FE2C287}">
      <dgm:prSet phldrT="[Text]" custT="1"/>
      <dgm:spPr>
        <a:solidFill>
          <a:schemeClr val="tx2">
            <a:lumMod val="10000"/>
          </a:schemeClr>
        </a:solidFill>
        <a:ln w="3175">
          <a:solidFill>
            <a:srgbClr val="00B0F0"/>
          </a:solidFill>
        </a:ln>
      </dgm:spPr>
      <dgm:t>
        <a:bodyPr/>
        <a:lstStyle/>
        <a:p>
          <a:pPr algn="l"/>
          <a:r>
            <a:rPr lang="en-US" sz="1800" b="0" dirty="0" smtClean="0">
              <a:solidFill>
                <a:srgbClr val="FF0000"/>
              </a:solidFill>
            </a:rPr>
            <a:t>A</a:t>
          </a:r>
          <a:r>
            <a:rPr lang="en-US" sz="1800" b="0" dirty="0" smtClean="0">
              <a:solidFill>
                <a:schemeClr val="bg1"/>
              </a:solidFill>
            </a:rPr>
            <a:t>utoimmune</a:t>
          </a:r>
          <a:r>
            <a:rPr lang="ru-RU" sz="1800" b="0" dirty="0" smtClean="0">
              <a:solidFill>
                <a:schemeClr val="bg1"/>
              </a:solidFill>
            </a:rPr>
            <a:t> – Аутоиммунные</a:t>
          </a:r>
          <a:endParaRPr lang="en-US" sz="1800" b="0" dirty="0">
            <a:solidFill>
              <a:schemeClr val="bg1"/>
            </a:solidFill>
          </a:endParaRPr>
        </a:p>
      </dgm:t>
    </dgm:pt>
    <dgm:pt modelId="{00F4E840-99C8-4BC5-B14D-D3DB264D1305}" type="parTrans" cxnId="{26373D0C-EE41-4AC7-B457-AE99799C90FE}">
      <dgm:prSet/>
      <dgm:spPr/>
      <dgm:t>
        <a:bodyPr/>
        <a:lstStyle/>
        <a:p>
          <a:endParaRPr lang="en-US"/>
        </a:p>
      </dgm:t>
    </dgm:pt>
    <dgm:pt modelId="{017D77F8-9DAF-4B9E-A865-7F8F494F8C50}" type="sibTrans" cxnId="{26373D0C-EE41-4AC7-B457-AE99799C90FE}">
      <dgm:prSet/>
      <dgm:spPr/>
      <dgm:t>
        <a:bodyPr/>
        <a:lstStyle/>
        <a:p>
          <a:endParaRPr lang="en-US"/>
        </a:p>
      </dgm:t>
    </dgm:pt>
    <dgm:pt modelId="{0983D701-AE51-41B5-96D1-D90FC3169DB2}">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buFont typeface="Arial" panose="020B0604020202020204" pitchFamily="34" charset="0"/>
            <a:buNone/>
          </a:pPr>
          <a:r>
            <a:rPr lang="ru-RU" sz="1800" b="0" dirty="0" smtClean="0">
              <a:solidFill>
                <a:schemeClr val="bg1"/>
              </a:solidFill>
            </a:rPr>
            <a:t>Синдром Сусака</a:t>
          </a:r>
          <a:endParaRPr lang="en-US" sz="1800" b="0" dirty="0">
            <a:solidFill>
              <a:schemeClr val="bg1"/>
            </a:solidFill>
          </a:endParaRPr>
        </a:p>
      </dgm:t>
    </dgm:pt>
    <dgm:pt modelId="{B187BBC2-C173-41F3-9ABE-A69885669EC3}" type="parTrans" cxnId="{68E2EC0E-5A49-405C-A421-85F055F1AF23}">
      <dgm:prSet/>
      <dgm:spPr/>
      <dgm:t>
        <a:bodyPr/>
        <a:lstStyle/>
        <a:p>
          <a:endParaRPr lang="en-US"/>
        </a:p>
      </dgm:t>
    </dgm:pt>
    <dgm:pt modelId="{089E908C-3AC3-4D38-8B36-A5B84B495BD5}" type="sibTrans" cxnId="{68E2EC0E-5A49-405C-A421-85F055F1AF23}">
      <dgm:prSet/>
      <dgm:spPr/>
      <dgm:t>
        <a:bodyPr/>
        <a:lstStyle/>
        <a:p>
          <a:endParaRPr lang="en-US"/>
        </a:p>
      </dgm:t>
    </dgm:pt>
    <dgm:pt modelId="{59DC9199-4375-4A50-8B0E-41EB9F426E0B}">
      <dgm:prSet phldrT="[Text]" custT="1"/>
      <dgm:spPr>
        <a:solidFill>
          <a:schemeClr val="tx2">
            <a:lumMod val="10000"/>
          </a:schemeClr>
        </a:solidFill>
        <a:ln w="3175">
          <a:solidFill>
            <a:srgbClr val="00B0F0"/>
          </a:solidFill>
        </a:ln>
      </dgm:spPr>
      <dgm:t>
        <a:bodyPr/>
        <a:lstStyle/>
        <a:p>
          <a:pPr algn="l"/>
          <a:r>
            <a:rPr lang="en-US" sz="1600" b="0" dirty="0">
              <a:solidFill>
                <a:srgbClr val="FF0000"/>
              </a:solidFill>
            </a:rPr>
            <a:t>T</a:t>
          </a:r>
          <a:r>
            <a:rPr lang="en-US" sz="1600" b="0" dirty="0"/>
            <a:t>rauma or </a:t>
          </a:r>
          <a:r>
            <a:rPr lang="en-US" sz="1600" b="0" dirty="0" smtClean="0">
              <a:solidFill>
                <a:srgbClr val="FF0000"/>
              </a:solidFill>
            </a:rPr>
            <a:t>T</a:t>
          </a:r>
          <a:r>
            <a:rPr lang="en-US" sz="1600" b="0" dirty="0" smtClean="0"/>
            <a:t>oxic</a:t>
          </a:r>
          <a:r>
            <a:rPr lang="ru-RU" sz="1600" b="0" dirty="0" smtClean="0"/>
            <a:t> – </a:t>
          </a:r>
        </a:p>
        <a:p>
          <a:pPr algn="l"/>
          <a:r>
            <a:rPr lang="ru-RU" sz="1600" b="0" dirty="0" smtClean="0"/>
            <a:t>Травма/Токсическое воздействие</a:t>
          </a:r>
          <a:endParaRPr lang="en-US" sz="1600" b="0" dirty="0"/>
        </a:p>
      </dgm:t>
    </dgm:pt>
    <dgm:pt modelId="{2BB3DB81-AF54-42D5-90CA-C33301BB9419}" type="parTrans" cxnId="{12735970-E65F-4E17-B9D3-CE88972F54E7}">
      <dgm:prSet/>
      <dgm:spPr/>
      <dgm:t>
        <a:bodyPr/>
        <a:lstStyle/>
        <a:p>
          <a:endParaRPr lang="en-US"/>
        </a:p>
      </dgm:t>
    </dgm:pt>
    <dgm:pt modelId="{5073FEF4-3C6F-4C84-8A85-025BF144CCA9}" type="sibTrans" cxnId="{12735970-E65F-4E17-B9D3-CE88972F54E7}">
      <dgm:prSet/>
      <dgm:spPr/>
      <dgm:t>
        <a:bodyPr/>
        <a:lstStyle/>
        <a:p>
          <a:endParaRPr lang="en-US"/>
        </a:p>
      </dgm:t>
    </dgm:pt>
    <dgm:pt modelId="{D0713FE9-0276-47C1-8A71-EC161715384E}">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Травматическое аксональное повреждение, токсическая </a:t>
          </a:r>
          <a:r>
            <a:rPr lang="ru-RU" sz="1800" b="0" dirty="0" err="1" smtClean="0">
              <a:solidFill>
                <a:schemeClr val="bg1"/>
              </a:solidFill>
            </a:rPr>
            <a:t>лейкоэнцефалопатия</a:t>
          </a:r>
          <a:endParaRPr lang="en-US" sz="1800" b="0" dirty="0">
            <a:solidFill>
              <a:schemeClr val="bg1"/>
            </a:solidFill>
          </a:endParaRPr>
        </a:p>
      </dgm:t>
    </dgm:pt>
    <dgm:pt modelId="{8F267FE8-DD77-46E6-9E90-BD0FB98CEAE4}" type="parTrans" cxnId="{DADBC61F-990D-43FD-B143-D8685413A229}">
      <dgm:prSet/>
      <dgm:spPr/>
      <dgm:t>
        <a:bodyPr/>
        <a:lstStyle/>
        <a:p>
          <a:endParaRPr lang="en-US"/>
        </a:p>
      </dgm:t>
    </dgm:pt>
    <dgm:pt modelId="{71288557-1338-4AAA-94CE-97F2C8ABBE01}" type="sibTrans" cxnId="{DADBC61F-990D-43FD-B143-D8685413A229}">
      <dgm:prSet/>
      <dgm:spPr/>
      <dgm:t>
        <a:bodyPr/>
        <a:lstStyle/>
        <a:p>
          <a:endParaRPr lang="en-US"/>
        </a:p>
      </dgm:t>
    </dgm:pt>
    <dgm:pt modelId="{E9A62FED-DFB5-40C6-ABD4-35B6368A13FB}">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E</a:t>
          </a:r>
          <a:r>
            <a:rPr lang="en-US" sz="2400" b="0" dirty="0" smtClean="0">
              <a:solidFill>
                <a:schemeClr val="bg1"/>
              </a:solidFill>
            </a:rPr>
            <a:t>mboli</a:t>
          </a:r>
          <a:r>
            <a:rPr lang="ru-RU" sz="2400" b="0" dirty="0" smtClean="0">
              <a:solidFill>
                <a:schemeClr val="bg1"/>
              </a:solidFill>
            </a:rPr>
            <a:t> - Эмболия</a:t>
          </a:r>
          <a:endParaRPr lang="en-US" sz="2400" b="0" dirty="0">
            <a:solidFill>
              <a:schemeClr val="bg1"/>
            </a:solidFill>
          </a:endParaRPr>
        </a:p>
      </dgm:t>
    </dgm:pt>
    <dgm:pt modelId="{913A82F9-0B14-4E98-A290-6285424B5242}" type="parTrans" cxnId="{AC3FDBDA-7D94-4B69-B362-32F62BDD9835}">
      <dgm:prSet/>
      <dgm:spPr/>
      <dgm:t>
        <a:bodyPr/>
        <a:lstStyle/>
        <a:p>
          <a:endParaRPr lang="en-US"/>
        </a:p>
      </dgm:t>
    </dgm:pt>
    <dgm:pt modelId="{C6016CC9-52D1-4D2C-BC9E-3C662857D981}" type="sibTrans" cxnId="{AC3FDBDA-7D94-4B69-B362-32F62BDD9835}">
      <dgm:prSet/>
      <dgm:spPr/>
      <dgm:t>
        <a:bodyPr/>
        <a:lstStyle/>
        <a:p>
          <a:endParaRPr lang="en-US"/>
        </a:p>
      </dgm:t>
    </dgm:pt>
    <dgm:pt modelId="{56CA9D96-6F05-48CB-A7CB-629E13BEC943}">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Жировая эмболия</a:t>
          </a:r>
          <a:endParaRPr lang="en-US" sz="1800" b="0" dirty="0">
            <a:solidFill>
              <a:schemeClr val="bg1"/>
            </a:solidFill>
          </a:endParaRPr>
        </a:p>
      </dgm:t>
    </dgm:pt>
    <dgm:pt modelId="{52C83324-B037-45CF-A6C3-DA9D27C67979}" type="parTrans" cxnId="{25F85AA3-61A9-48AC-A914-CAA6FD3D2913}">
      <dgm:prSet/>
      <dgm:spPr/>
      <dgm:t>
        <a:bodyPr/>
        <a:lstStyle/>
        <a:p>
          <a:endParaRPr lang="en-US"/>
        </a:p>
      </dgm:t>
    </dgm:pt>
    <dgm:pt modelId="{C0BF8B1B-A1AC-424B-8934-168863B31F39}" type="sibTrans" cxnId="{25F85AA3-61A9-48AC-A914-CAA6FD3D2913}">
      <dgm:prSet/>
      <dgm:spPr/>
      <dgm:t>
        <a:bodyPr/>
        <a:lstStyle/>
        <a:p>
          <a:endParaRPr lang="en-US"/>
        </a:p>
      </dgm:t>
    </dgm:pt>
    <dgm:pt modelId="{5F4FC224-292E-4C14-8C84-392F9021B16C}">
      <dgm:prSet custT="1"/>
      <dgm:spPr/>
      <dgm:t>
        <a:bodyPr/>
        <a:lstStyle/>
        <a:p>
          <a:endParaRPr lang="ru-RU" sz="1800" b="0" dirty="0">
            <a:solidFill>
              <a:schemeClr val="bg1"/>
            </a:solidFill>
          </a:endParaRPr>
        </a:p>
      </dgm:t>
    </dgm:pt>
    <dgm:pt modelId="{F369751C-9A70-4351-A5F1-1F4BF0322C53}" type="parTrans" cxnId="{B63486A1-A9B2-4451-8116-99DDD9011950}">
      <dgm:prSet/>
      <dgm:spPr/>
      <dgm:t>
        <a:bodyPr/>
        <a:lstStyle/>
        <a:p>
          <a:endParaRPr lang="ru-RU"/>
        </a:p>
      </dgm:t>
    </dgm:pt>
    <dgm:pt modelId="{0C0FE24C-25EC-4B91-9D93-8FF02B8C3D97}" type="sibTrans" cxnId="{B63486A1-A9B2-4451-8116-99DDD9011950}">
      <dgm:prSet/>
      <dgm:spPr/>
      <dgm:t>
        <a:bodyPr/>
        <a:lstStyle/>
        <a:p>
          <a:endParaRPr lang="ru-RU"/>
        </a:p>
      </dgm:t>
    </dgm:pt>
    <dgm:pt modelId="{7F79749F-8890-4FE4-966E-EBC28B5A805B}">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endParaRPr lang="en-US" sz="1800" b="0" dirty="0">
            <a:solidFill>
              <a:schemeClr val="bg1"/>
            </a:solidFill>
          </a:endParaRPr>
        </a:p>
      </dgm:t>
    </dgm:pt>
    <dgm:pt modelId="{521D5D77-D894-459C-B185-E685882DB5BB}" type="parTrans" cxnId="{DBE12BA8-9C59-4D5C-9D50-FF337F6DD7D1}">
      <dgm:prSet/>
      <dgm:spPr/>
      <dgm:t>
        <a:bodyPr/>
        <a:lstStyle/>
        <a:p>
          <a:endParaRPr lang="ru-RU"/>
        </a:p>
      </dgm:t>
    </dgm:pt>
    <dgm:pt modelId="{DD299ABE-B0AB-4C27-8099-50AF072101F3}" type="sibTrans" cxnId="{DBE12BA8-9C59-4D5C-9D50-FF337F6DD7D1}">
      <dgm:prSet/>
      <dgm:spPr/>
      <dgm:t>
        <a:bodyPr/>
        <a:lstStyle/>
        <a:p>
          <a:endParaRPr lang="ru-RU"/>
        </a:p>
      </dgm:t>
    </dgm:pt>
    <dgm:pt modelId="{25813C67-DEAD-4FAB-8441-3090DCAE5DD6}" type="pres">
      <dgm:prSet presAssocID="{558BAAAC-DDC3-43FC-89B0-DB3EC6DAABC5}" presName="Name0" presStyleCnt="0">
        <dgm:presLayoutVars>
          <dgm:dir/>
          <dgm:animLvl val="lvl"/>
          <dgm:resizeHandles val="exact"/>
        </dgm:presLayoutVars>
      </dgm:prSet>
      <dgm:spPr/>
      <dgm:t>
        <a:bodyPr/>
        <a:lstStyle/>
        <a:p>
          <a:endParaRPr lang="ru-RU"/>
        </a:p>
      </dgm:t>
    </dgm:pt>
    <dgm:pt modelId="{BE8C9861-10B3-4994-99AE-3A2FEF9AC97C}" type="pres">
      <dgm:prSet presAssocID="{28BA030E-FB51-4353-9172-9B9784E8ABBB}" presName="linNode" presStyleCnt="0"/>
      <dgm:spPr/>
    </dgm:pt>
    <dgm:pt modelId="{B8B9FDF6-40CB-4446-AE43-CEA5576DF619}" type="pres">
      <dgm:prSet presAssocID="{28BA030E-FB51-4353-9172-9B9784E8ABBB}" presName="parentText" presStyleLbl="node1" presStyleIdx="0" presStyleCnt="9" custScaleX="77034" custLinFactNeighborY="1100">
        <dgm:presLayoutVars>
          <dgm:chMax val="1"/>
          <dgm:bulletEnabled val="1"/>
        </dgm:presLayoutVars>
      </dgm:prSet>
      <dgm:spPr/>
      <dgm:t>
        <a:bodyPr/>
        <a:lstStyle/>
        <a:p>
          <a:endParaRPr lang="ru-RU"/>
        </a:p>
      </dgm:t>
    </dgm:pt>
    <dgm:pt modelId="{E8F0935D-9D96-4C12-80E7-6708B0410FDC}" type="pres">
      <dgm:prSet presAssocID="{28BA030E-FB51-4353-9172-9B9784E8ABBB}" presName="descendantText" presStyleLbl="alignAccFollowNode1" presStyleIdx="0" presStyleCnt="9" custScaleX="101271" custScaleY="109884" custLinFactNeighborX="-37" custLinFactNeighborY="1375">
        <dgm:presLayoutVars>
          <dgm:bulletEnabled val="1"/>
        </dgm:presLayoutVars>
      </dgm:prSet>
      <dgm:spPr/>
      <dgm:t>
        <a:bodyPr/>
        <a:lstStyle/>
        <a:p>
          <a:endParaRPr lang="ru-RU"/>
        </a:p>
      </dgm:t>
    </dgm:pt>
    <dgm:pt modelId="{7CE1AF35-F042-4A6D-8C2B-DA2B597C64DB}" type="pres">
      <dgm:prSet presAssocID="{64A03103-B158-4092-99AD-BBA0DA683334}" presName="sp" presStyleCnt="0"/>
      <dgm:spPr/>
    </dgm:pt>
    <dgm:pt modelId="{E319A43B-DF1E-488F-9F62-8345F7130276}" type="pres">
      <dgm:prSet presAssocID="{2B8AE104-9D8F-4118-9662-928527D2426A}" presName="linNode" presStyleCnt="0"/>
      <dgm:spPr/>
    </dgm:pt>
    <dgm:pt modelId="{59EAAD03-BAA2-46B7-8F69-98BAB7EADB01}" type="pres">
      <dgm:prSet presAssocID="{2B8AE104-9D8F-4118-9662-928527D2426A}" presName="parentText" presStyleLbl="node1" presStyleIdx="1" presStyleCnt="9" custScaleX="77034">
        <dgm:presLayoutVars>
          <dgm:chMax val="1"/>
          <dgm:bulletEnabled val="1"/>
        </dgm:presLayoutVars>
      </dgm:prSet>
      <dgm:spPr/>
      <dgm:t>
        <a:bodyPr/>
        <a:lstStyle/>
        <a:p>
          <a:endParaRPr lang="ru-RU"/>
        </a:p>
      </dgm:t>
    </dgm:pt>
    <dgm:pt modelId="{C2B329EF-E2D2-48DF-B871-00E64B334F05}" type="pres">
      <dgm:prSet presAssocID="{2B8AE104-9D8F-4118-9662-928527D2426A}" presName="descendantText" presStyleLbl="alignAccFollowNode1" presStyleIdx="1" presStyleCnt="9" custScaleX="101271" custScaleY="109884">
        <dgm:presLayoutVars>
          <dgm:bulletEnabled val="1"/>
        </dgm:presLayoutVars>
      </dgm:prSet>
      <dgm:spPr/>
      <dgm:t>
        <a:bodyPr/>
        <a:lstStyle/>
        <a:p>
          <a:endParaRPr lang="ru-RU"/>
        </a:p>
      </dgm:t>
    </dgm:pt>
    <dgm:pt modelId="{C5DB2114-1594-454B-984A-B650D45FBA11}" type="pres">
      <dgm:prSet presAssocID="{181628A2-7764-404F-B8A7-3CCFBEF98445}" presName="sp" presStyleCnt="0"/>
      <dgm:spPr/>
    </dgm:pt>
    <dgm:pt modelId="{BFCB9499-AD99-47A8-A32A-2CD9F38329F8}" type="pres">
      <dgm:prSet presAssocID="{D3AC72D3-5252-45FF-A9B9-6C470D066BCA}" presName="linNode" presStyleCnt="0"/>
      <dgm:spPr/>
    </dgm:pt>
    <dgm:pt modelId="{B4CC5C24-7BC1-4E93-A7DD-16DDA10C50A0}" type="pres">
      <dgm:prSet presAssocID="{D3AC72D3-5252-45FF-A9B9-6C470D066BCA}" presName="parentText" presStyleLbl="node1" presStyleIdx="2" presStyleCnt="9" custScaleX="77034">
        <dgm:presLayoutVars>
          <dgm:chMax val="1"/>
          <dgm:bulletEnabled val="1"/>
        </dgm:presLayoutVars>
      </dgm:prSet>
      <dgm:spPr/>
      <dgm:t>
        <a:bodyPr/>
        <a:lstStyle/>
        <a:p>
          <a:endParaRPr lang="ru-RU"/>
        </a:p>
      </dgm:t>
    </dgm:pt>
    <dgm:pt modelId="{964480F5-3ACE-432F-BA75-15A07A452DAA}" type="pres">
      <dgm:prSet presAssocID="{D3AC72D3-5252-45FF-A9B9-6C470D066BCA}" presName="descendantText" presStyleLbl="alignAccFollowNode1" presStyleIdx="2" presStyleCnt="9" custScaleX="101271" custScaleY="109884">
        <dgm:presLayoutVars>
          <dgm:bulletEnabled val="1"/>
        </dgm:presLayoutVars>
      </dgm:prSet>
      <dgm:spPr/>
      <dgm:t>
        <a:bodyPr/>
        <a:lstStyle/>
        <a:p>
          <a:endParaRPr lang="ru-RU"/>
        </a:p>
      </dgm:t>
    </dgm:pt>
    <dgm:pt modelId="{0E5275D1-2A3C-4E17-909C-CE634A94411C}" type="pres">
      <dgm:prSet presAssocID="{C3FCBBC5-D541-42A1-A021-0E3ED770CA64}" presName="sp" presStyleCnt="0"/>
      <dgm:spPr/>
    </dgm:pt>
    <dgm:pt modelId="{A71B6D96-CA6C-4101-8080-68574818E6A5}" type="pres">
      <dgm:prSet presAssocID="{C32422CE-13E9-471F-AD0D-B447E01F9119}" presName="linNode" presStyleCnt="0"/>
      <dgm:spPr/>
    </dgm:pt>
    <dgm:pt modelId="{0A02C147-F56F-4E8C-AA9D-459F3B70DC42}" type="pres">
      <dgm:prSet presAssocID="{C32422CE-13E9-471F-AD0D-B447E01F9119}" presName="parentText" presStyleLbl="node1" presStyleIdx="3" presStyleCnt="9" custScaleX="77034" custLinFactNeighborY="1100">
        <dgm:presLayoutVars>
          <dgm:chMax val="1"/>
          <dgm:bulletEnabled val="1"/>
        </dgm:presLayoutVars>
      </dgm:prSet>
      <dgm:spPr/>
      <dgm:t>
        <a:bodyPr/>
        <a:lstStyle/>
        <a:p>
          <a:endParaRPr lang="ru-RU"/>
        </a:p>
      </dgm:t>
    </dgm:pt>
    <dgm:pt modelId="{64AF0B44-EEB2-4E1C-B753-54469DCB0D79}" type="pres">
      <dgm:prSet presAssocID="{C32422CE-13E9-471F-AD0D-B447E01F9119}" presName="descendantText" presStyleLbl="alignAccFollowNode1" presStyleIdx="3" presStyleCnt="9" custScaleX="101271" custScaleY="109884" custLinFactNeighborX="-37" custLinFactNeighborY="1375">
        <dgm:presLayoutVars>
          <dgm:bulletEnabled val="1"/>
        </dgm:presLayoutVars>
      </dgm:prSet>
      <dgm:spPr/>
      <dgm:t>
        <a:bodyPr/>
        <a:lstStyle/>
        <a:p>
          <a:endParaRPr lang="ru-RU"/>
        </a:p>
      </dgm:t>
    </dgm:pt>
    <dgm:pt modelId="{8880276C-55E6-41E1-A0F6-1079A6CC934B}" type="pres">
      <dgm:prSet presAssocID="{E015C2AA-52E6-48E4-BCF0-3E46641BA752}" presName="sp" presStyleCnt="0"/>
      <dgm:spPr/>
    </dgm:pt>
    <dgm:pt modelId="{D5B76BF8-08CD-43A5-9C56-50D964B89CD0}" type="pres">
      <dgm:prSet presAssocID="{8FACD347-7485-4F68-9E40-FFB90C82CA3B}" presName="linNode" presStyleCnt="0"/>
      <dgm:spPr/>
    </dgm:pt>
    <dgm:pt modelId="{6C1B0405-9A7B-40B4-A5EF-6FE6B54FDACD}" type="pres">
      <dgm:prSet presAssocID="{8FACD347-7485-4F68-9E40-FFB90C82CA3B}" presName="parentText" presStyleLbl="node1" presStyleIdx="4" presStyleCnt="9" custScaleX="77034" custLinFactNeighborY="1100">
        <dgm:presLayoutVars>
          <dgm:chMax val="1"/>
          <dgm:bulletEnabled val="1"/>
        </dgm:presLayoutVars>
      </dgm:prSet>
      <dgm:spPr/>
      <dgm:t>
        <a:bodyPr/>
        <a:lstStyle/>
        <a:p>
          <a:endParaRPr lang="ru-RU"/>
        </a:p>
      </dgm:t>
    </dgm:pt>
    <dgm:pt modelId="{997454A2-AACA-423A-8D29-848195B9F4BA}" type="pres">
      <dgm:prSet presAssocID="{8FACD347-7485-4F68-9E40-FFB90C82CA3B}" presName="descendantText" presStyleLbl="alignAccFollowNode1" presStyleIdx="4" presStyleCnt="9" custScaleX="101271" custScaleY="109884" custLinFactNeighborX="-37" custLinFactNeighborY="1375">
        <dgm:presLayoutVars>
          <dgm:bulletEnabled val="1"/>
        </dgm:presLayoutVars>
      </dgm:prSet>
      <dgm:spPr/>
      <dgm:t>
        <a:bodyPr/>
        <a:lstStyle/>
        <a:p>
          <a:endParaRPr lang="ru-RU"/>
        </a:p>
      </dgm:t>
    </dgm:pt>
    <dgm:pt modelId="{23DF8EB8-780B-4673-88D0-80BC2C537FC5}" type="pres">
      <dgm:prSet presAssocID="{25D15ED9-7EBE-4C0B-8F80-2E8E2CC0FD8C}" presName="sp" presStyleCnt="0"/>
      <dgm:spPr/>
    </dgm:pt>
    <dgm:pt modelId="{BB8129A2-0D24-40DA-BFDA-BAA39334D48E}" type="pres">
      <dgm:prSet presAssocID="{71479431-0BFF-4075-832F-5CA9B9411C89}" presName="linNode" presStyleCnt="0"/>
      <dgm:spPr/>
    </dgm:pt>
    <dgm:pt modelId="{FF864056-2AAB-4F0A-84E3-B89E36DEA3F5}" type="pres">
      <dgm:prSet presAssocID="{71479431-0BFF-4075-832F-5CA9B9411C89}" presName="parentText" presStyleLbl="node1" presStyleIdx="5" presStyleCnt="9" custScaleX="77034" custLinFactNeighborY="1100">
        <dgm:presLayoutVars>
          <dgm:chMax val="1"/>
          <dgm:bulletEnabled val="1"/>
        </dgm:presLayoutVars>
      </dgm:prSet>
      <dgm:spPr/>
      <dgm:t>
        <a:bodyPr/>
        <a:lstStyle/>
        <a:p>
          <a:endParaRPr lang="ru-RU"/>
        </a:p>
      </dgm:t>
    </dgm:pt>
    <dgm:pt modelId="{637E94E3-8322-4E8B-BE4A-2F8D293427C4}" type="pres">
      <dgm:prSet presAssocID="{71479431-0BFF-4075-832F-5CA9B9411C89}" presName="descendantText" presStyleLbl="alignAccFollowNode1" presStyleIdx="5" presStyleCnt="9" custScaleX="101271" custScaleY="109884" custLinFactNeighborX="-406" custLinFactNeighborY="1375">
        <dgm:presLayoutVars>
          <dgm:bulletEnabled val="1"/>
        </dgm:presLayoutVars>
      </dgm:prSet>
      <dgm:spPr/>
      <dgm:t>
        <a:bodyPr/>
        <a:lstStyle/>
        <a:p>
          <a:endParaRPr lang="ru-RU"/>
        </a:p>
      </dgm:t>
    </dgm:pt>
    <dgm:pt modelId="{955BD7EA-FB35-4533-95A5-C4C7D34B9E3B}" type="pres">
      <dgm:prSet presAssocID="{43B7C599-1902-4507-A35F-638446FB020A}" presName="sp" presStyleCnt="0"/>
      <dgm:spPr/>
    </dgm:pt>
    <dgm:pt modelId="{86FFCB2E-ACA6-4EE0-881F-DD8A75E7E2D6}" type="pres">
      <dgm:prSet presAssocID="{0C686A3B-838C-41E9-A3A8-CCA06FE2C287}" presName="linNode" presStyleCnt="0"/>
      <dgm:spPr/>
    </dgm:pt>
    <dgm:pt modelId="{B5B4B69F-0494-4AC5-872F-C4DE3A14D307}" type="pres">
      <dgm:prSet presAssocID="{0C686A3B-838C-41E9-A3A8-CCA06FE2C287}" presName="parentText" presStyleLbl="node1" presStyleIdx="6" presStyleCnt="9" custScaleX="77034" custLinFactNeighborY="1100">
        <dgm:presLayoutVars>
          <dgm:chMax val="1"/>
          <dgm:bulletEnabled val="1"/>
        </dgm:presLayoutVars>
      </dgm:prSet>
      <dgm:spPr/>
      <dgm:t>
        <a:bodyPr/>
        <a:lstStyle/>
        <a:p>
          <a:endParaRPr lang="ru-RU"/>
        </a:p>
      </dgm:t>
    </dgm:pt>
    <dgm:pt modelId="{6D271A8B-5EA7-4976-A134-76968C741988}" type="pres">
      <dgm:prSet presAssocID="{0C686A3B-838C-41E9-A3A8-CCA06FE2C287}" presName="descendantText" presStyleLbl="alignAccFollowNode1" presStyleIdx="6" presStyleCnt="9" custScaleX="101271" custScaleY="109884" custLinFactNeighborX="-406" custLinFactNeighborY="1375">
        <dgm:presLayoutVars>
          <dgm:bulletEnabled val="1"/>
        </dgm:presLayoutVars>
      </dgm:prSet>
      <dgm:spPr/>
      <dgm:t>
        <a:bodyPr/>
        <a:lstStyle/>
        <a:p>
          <a:endParaRPr lang="ru-RU"/>
        </a:p>
      </dgm:t>
    </dgm:pt>
    <dgm:pt modelId="{023531E4-EDB6-4313-8C17-85C4E6120E41}" type="pres">
      <dgm:prSet presAssocID="{017D77F8-9DAF-4B9E-A865-7F8F494F8C50}" presName="sp" presStyleCnt="0"/>
      <dgm:spPr/>
    </dgm:pt>
    <dgm:pt modelId="{A46ADFC8-4BB2-4C39-BDE3-F08984748698}" type="pres">
      <dgm:prSet presAssocID="{59DC9199-4375-4A50-8B0E-41EB9F426E0B}" presName="linNode" presStyleCnt="0"/>
      <dgm:spPr/>
    </dgm:pt>
    <dgm:pt modelId="{5F757177-6EB7-47A2-AA12-0C6CE8B926F9}" type="pres">
      <dgm:prSet presAssocID="{59DC9199-4375-4A50-8B0E-41EB9F426E0B}" presName="parentText" presStyleLbl="node1" presStyleIdx="7" presStyleCnt="9" custScaleX="77034" custLinFactNeighborY="1100">
        <dgm:presLayoutVars>
          <dgm:chMax val="1"/>
          <dgm:bulletEnabled val="1"/>
        </dgm:presLayoutVars>
      </dgm:prSet>
      <dgm:spPr/>
      <dgm:t>
        <a:bodyPr/>
        <a:lstStyle/>
        <a:p>
          <a:endParaRPr lang="ru-RU"/>
        </a:p>
      </dgm:t>
    </dgm:pt>
    <dgm:pt modelId="{75017937-4BE6-44ED-9022-EECFC7F2FF65}" type="pres">
      <dgm:prSet presAssocID="{59DC9199-4375-4A50-8B0E-41EB9F426E0B}" presName="descendantText" presStyleLbl="alignAccFollowNode1" presStyleIdx="7" presStyleCnt="9" custScaleX="101271" custScaleY="109884" custLinFactNeighborX="-406" custLinFactNeighborY="1375">
        <dgm:presLayoutVars>
          <dgm:bulletEnabled val="1"/>
        </dgm:presLayoutVars>
      </dgm:prSet>
      <dgm:spPr/>
      <dgm:t>
        <a:bodyPr/>
        <a:lstStyle/>
        <a:p>
          <a:endParaRPr lang="ru-RU"/>
        </a:p>
      </dgm:t>
    </dgm:pt>
    <dgm:pt modelId="{DF4D8154-AFEB-4297-A883-9B8CCC5B61F9}" type="pres">
      <dgm:prSet presAssocID="{5073FEF4-3C6F-4C84-8A85-025BF144CCA9}" presName="sp" presStyleCnt="0"/>
      <dgm:spPr/>
    </dgm:pt>
    <dgm:pt modelId="{AA3A56B7-F3D6-4C05-A49B-EC9555BBC7D0}" type="pres">
      <dgm:prSet presAssocID="{E9A62FED-DFB5-40C6-ABD4-35B6368A13FB}" presName="linNode" presStyleCnt="0"/>
      <dgm:spPr/>
    </dgm:pt>
    <dgm:pt modelId="{64640707-3155-4F23-8F92-D4BC14256A3B}" type="pres">
      <dgm:prSet presAssocID="{E9A62FED-DFB5-40C6-ABD4-35B6368A13FB}" presName="parentText" presStyleLbl="node1" presStyleIdx="8" presStyleCnt="9" custScaleX="77034" custLinFactNeighborY="1100">
        <dgm:presLayoutVars>
          <dgm:chMax val="1"/>
          <dgm:bulletEnabled val="1"/>
        </dgm:presLayoutVars>
      </dgm:prSet>
      <dgm:spPr/>
      <dgm:t>
        <a:bodyPr/>
        <a:lstStyle/>
        <a:p>
          <a:endParaRPr lang="ru-RU"/>
        </a:p>
      </dgm:t>
    </dgm:pt>
    <dgm:pt modelId="{694BFC4C-2F15-48E2-A24A-9900CFAFF2E0}" type="pres">
      <dgm:prSet presAssocID="{E9A62FED-DFB5-40C6-ABD4-35B6368A13FB}" presName="descendantText" presStyleLbl="alignAccFollowNode1" presStyleIdx="8" presStyleCnt="9" custScaleX="101271" custScaleY="109884" custLinFactNeighborX="-406" custLinFactNeighborY="-756">
        <dgm:presLayoutVars>
          <dgm:bulletEnabled val="1"/>
        </dgm:presLayoutVars>
      </dgm:prSet>
      <dgm:spPr/>
      <dgm:t>
        <a:bodyPr/>
        <a:lstStyle/>
        <a:p>
          <a:endParaRPr lang="ru-RU"/>
        </a:p>
      </dgm:t>
    </dgm:pt>
  </dgm:ptLst>
  <dgm:cxnLst>
    <dgm:cxn modelId="{209EAD11-3AAC-4B29-9F05-1DAC3158E57B}" srcId="{558BAAAC-DDC3-43FC-89B0-DB3EC6DAABC5}" destId="{8FACD347-7485-4F68-9E40-FFB90C82CA3B}" srcOrd="4" destOrd="0" parTransId="{AFF9DDD0-BC58-4E1E-932B-3E41B863736F}" sibTransId="{25D15ED9-7EBE-4C0B-8F80-2E8E2CC0FD8C}"/>
    <dgm:cxn modelId="{FAFBB3D4-5306-4534-A64D-E91CFF0124F6}" type="presOf" srcId="{62080062-186C-48DD-8C34-569A76B17CA0}" destId="{637E94E3-8322-4E8B-BE4A-2F8D293427C4}" srcOrd="0" destOrd="0" presId="urn:microsoft.com/office/officeart/2005/8/layout/vList5"/>
    <dgm:cxn modelId="{015AAAE7-22F5-4446-A420-7BE1E860B806}" type="presOf" srcId="{E9A62FED-DFB5-40C6-ABD4-35B6368A13FB}" destId="{64640707-3155-4F23-8F92-D4BC14256A3B}" srcOrd="0" destOrd="0" presId="urn:microsoft.com/office/officeart/2005/8/layout/vList5"/>
    <dgm:cxn modelId="{A520A98C-0006-46F3-A256-44E6930F4563}" srcId="{2B8AE104-9D8F-4118-9662-928527D2426A}" destId="{8F238F3E-8663-49E7-A148-45391BB2F9CB}" srcOrd="0" destOrd="0" parTransId="{3F239E18-4340-4B92-9C78-0DEA8725BF47}" sibTransId="{710410C7-0971-494F-AABA-502BFB3951CD}"/>
    <dgm:cxn modelId="{F839480C-6E05-4FA6-9D67-794FF8D15E3F}" type="presOf" srcId="{A3662F94-D9EE-4260-8E43-9BE33E3A0A77}" destId="{64AF0B44-EEB2-4E1C-B753-54469DCB0D79}" srcOrd="0" destOrd="0" presId="urn:microsoft.com/office/officeart/2005/8/layout/vList5"/>
    <dgm:cxn modelId="{2BA2054A-073F-4DBC-9658-A2619B130BD9}" srcId="{558BAAAC-DDC3-43FC-89B0-DB3EC6DAABC5}" destId="{71479431-0BFF-4075-832F-5CA9B9411C89}" srcOrd="5" destOrd="0" parTransId="{0104D54F-5794-4DC1-8261-A5C488330A77}" sibTransId="{43B7C599-1902-4507-A35F-638446FB020A}"/>
    <dgm:cxn modelId="{7C519014-B9E7-4AB7-AC86-9DD98164E137}" type="presOf" srcId="{59DC9199-4375-4A50-8B0E-41EB9F426E0B}" destId="{5F757177-6EB7-47A2-AA12-0C6CE8B926F9}" srcOrd="0" destOrd="0" presId="urn:microsoft.com/office/officeart/2005/8/layout/vList5"/>
    <dgm:cxn modelId="{DADBC61F-990D-43FD-B143-D8685413A229}" srcId="{59DC9199-4375-4A50-8B0E-41EB9F426E0B}" destId="{D0713FE9-0276-47C1-8A71-EC161715384E}" srcOrd="1" destOrd="0" parTransId="{8F267FE8-DD77-46E6-9E90-BD0FB98CEAE4}" sibTransId="{71288557-1338-4AAA-94CE-97F2C8ABBE01}"/>
    <dgm:cxn modelId="{43F4A8E0-ACEB-40D7-9DE1-352FFA225B01}" srcId="{558BAAAC-DDC3-43FC-89B0-DB3EC6DAABC5}" destId="{C32422CE-13E9-471F-AD0D-B447E01F9119}" srcOrd="3" destOrd="0" parTransId="{AB2BB6D4-D4A4-4D67-90C2-F05DADB488C4}" sibTransId="{E015C2AA-52E6-48E4-BCF0-3E46641BA752}"/>
    <dgm:cxn modelId="{EDAECACB-AA1D-4353-B182-1B1DB76F60AD}" srcId="{558BAAAC-DDC3-43FC-89B0-DB3EC6DAABC5}" destId="{2B8AE104-9D8F-4118-9662-928527D2426A}" srcOrd="1" destOrd="0" parTransId="{4CF1E409-2627-4BC2-933A-CCB6626BDC2C}" sibTransId="{181628A2-7764-404F-B8A7-3CCFBEF98445}"/>
    <dgm:cxn modelId="{B63486A1-A9B2-4451-8116-99DDD9011950}" srcId="{59DC9199-4375-4A50-8B0E-41EB9F426E0B}" destId="{5F4FC224-292E-4C14-8C84-392F9021B16C}" srcOrd="2" destOrd="0" parTransId="{F369751C-9A70-4351-A5F1-1F4BF0322C53}" sibTransId="{0C0FE24C-25EC-4B91-9D93-8FF02B8C3D97}"/>
    <dgm:cxn modelId="{920AE243-B886-46D1-B9C4-0BDC7330CFDA}" type="presOf" srcId="{71479431-0BFF-4075-832F-5CA9B9411C89}" destId="{FF864056-2AAB-4F0A-84E3-B89E36DEA3F5}" srcOrd="0" destOrd="0" presId="urn:microsoft.com/office/officeart/2005/8/layout/vList5"/>
    <dgm:cxn modelId="{0495610C-33D1-4773-9131-2403EF745FD2}" type="presOf" srcId="{8FACD347-7485-4F68-9E40-FFB90C82CA3B}" destId="{6C1B0405-9A7B-40B4-A5EF-6FE6B54FDACD}" srcOrd="0" destOrd="0" presId="urn:microsoft.com/office/officeart/2005/8/layout/vList5"/>
    <dgm:cxn modelId="{12735970-E65F-4E17-B9D3-CE88972F54E7}" srcId="{558BAAAC-DDC3-43FC-89B0-DB3EC6DAABC5}" destId="{59DC9199-4375-4A50-8B0E-41EB9F426E0B}" srcOrd="7" destOrd="0" parTransId="{2BB3DB81-AF54-42D5-90CA-C33301BB9419}" sibTransId="{5073FEF4-3C6F-4C84-8A85-025BF144CCA9}"/>
    <dgm:cxn modelId="{E7C80F86-6D8A-4153-A706-49E297000620}" type="presOf" srcId="{56CA9D96-6F05-48CB-A7CB-629E13BEC943}" destId="{694BFC4C-2F15-48E2-A24A-9900CFAFF2E0}" srcOrd="0" destOrd="0" presId="urn:microsoft.com/office/officeart/2005/8/layout/vList5"/>
    <dgm:cxn modelId="{AC3FDBDA-7D94-4B69-B362-32F62BDD9835}" srcId="{558BAAAC-DDC3-43FC-89B0-DB3EC6DAABC5}" destId="{E9A62FED-DFB5-40C6-ABD4-35B6368A13FB}" srcOrd="8" destOrd="0" parTransId="{913A82F9-0B14-4E98-A290-6285424B5242}" sibTransId="{C6016CC9-52D1-4D2C-BC9E-3C662857D981}"/>
    <dgm:cxn modelId="{04E504C6-9207-4E0D-8676-A7DE945AF828}" srcId="{28BA030E-FB51-4353-9172-9B9784E8ABBB}" destId="{F488775F-929D-4DE0-BA2A-9FA62AC255CA}" srcOrd="0" destOrd="0" parTransId="{7296BDA6-2A1A-42B1-BFEE-F0C0D406F842}" sibTransId="{6CA4DD52-A6A3-4D31-AE54-AB9EB35F3782}"/>
    <dgm:cxn modelId="{68E2EC0E-5A49-405C-A421-85F055F1AF23}" srcId="{0C686A3B-838C-41E9-A3A8-CCA06FE2C287}" destId="{0983D701-AE51-41B5-96D1-D90FC3169DB2}" srcOrd="0" destOrd="0" parTransId="{B187BBC2-C173-41F3-9ABE-A69885669EC3}" sibTransId="{089E908C-3AC3-4D38-8B36-A5B84B495BD5}"/>
    <dgm:cxn modelId="{7BB29F5E-615D-4553-A852-57FBDD7C64EB}" type="presOf" srcId="{0C686A3B-838C-41E9-A3A8-CCA06FE2C287}" destId="{B5B4B69F-0494-4AC5-872F-C4DE3A14D307}" srcOrd="0" destOrd="0" presId="urn:microsoft.com/office/officeart/2005/8/layout/vList5"/>
    <dgm:cxn modelId="{26373D0C-EE41-4AC7-B457-AE99799C90FE}" srcId="{558BAAAC-DDC3-43FC-89B0-DB3EC6DAABC5}" destId="{0C686A3B-838C-41E9-A3A8-CCA06FE2C287}" srcOrd="6" destOrd="0" parTransId="{00F4E840-99C8-4BC5-B14D-D3DB264D1305}" sibTransId="{017D77F8-9DAF-4B9E-A865-7F8F494F8C50}"/>
    <dgm:cxn modelId="{E27EC1A6-1DBC-4DB1-B135-E71501DB8DD6}" type="presOf" srcId="{D3AC72D3-5252-45FF-A9B9-6C470D066BCA}" destId="{B4CC5C24-7BC1-4E93-A7DD-16DDA10C50A0}" srcOrd="0" destOrd="0" presId="urn:microsoft.com/office/officeart/2005/8/layout/vList5"/>
    <dgm:cxn modelId="{DFDEB48C-9114-4747-A2B7-03331BEA589E}" srcId="{558BAAAC-DDC3-43FC-89B0-DB3EC6DAABC5}" destId="{D3AC72D3-5252-45FF-A9B9-6C470D066BCA}" srcOrd="2" destOrd="0" parTransId="{69460893-E0C9-468D-8A82-6DFBCDB23325}" sibTransId="{C3FCBBC5-D541-42A1-A021-0E3ED770CA64}"/>
    <dgm:cxn modelId="{11613DA0-1ADD-42FC-BB70-ED5535D046AC}" srcId="{8FACD347-7485-4F68-9E40-FFB90C82CA3B}" destId="{9EE082A4-201E-42D7-A44B-EC4E2FEE3D43}" srcOrd="0" destOrd="0" parTransId="{326F0464-158B-4C5C-B961-0A6216D435CE}" sibTransId="{67766EA3-35B9-4B9D-82D7-9A37DC2C9720}"/>
    <dgm:cxn modelId="{815D2843-FE12-47E6-9632-30ABF4F4FF1F}" type="presOf" srcId="{D0713FE9-0276-47C1-8A71-EC161715384E}" destId="{75017937-4BE6-44ED-9022-EECFC7F2FF65}" srcOrd="0" destOrd="1" presId="urn:microsoft.com/office/officeart/2005/8/layout/vList5"/>
    <dgm:cxn modelId="{25F85AA3-61A9-48AC-A914-CAA6FD3D2913}" srcId="{E9A62FED-DFB5-40C6-ABD4-35B6368A13FB}" destId="{56CA9D96-6F05-48CB-A7CB-629E13BEC943}" srcOrd="0" destOrd="0" parTransId="{52C83324-B037-45CF-A6C3-DA9D27C67979}" sibTransId="{C0BF8B1B-A1AC-424B-8934-168863B31F39}"/>
    <dgm:cxn modelId="{D2968225-AC93-4950-863A-E8629688783F}" type="presOf" srcId="{C32422CE-13E9-471F-AD0D-B447E01F9119}" destId="{0A02C147-F56F-4E8C-AA9D-459F3B70DC42}" srcOrd="0" destOrd="0" presId="urn:microsoft.com/office/officeart/2005/8/layout/vList5"/>
    <dgm:cxn modelId="{6CA112D3-FF05-4D9B-BFFA-C37C2A609A61}" type="presOf" srcId="{0983D701-AE51-41B5-96D1-D90FC3169DB2}" destId="{6D271A8B-5EA7-4976-A134-76968C741988}" srcOrd="0" destOrd="0" presId="urn:microsoft.com/office/officeart/2005/8/layout/vList5"/>
    <dgm:cxn modelId="{72E342AB-4F69-46AF-9075-BEF5398EBDB7}" type="presOf" srcId="{9EE082A4-201E-42D7-A44B-EC4E2FEE3D43}" destId="{997454A2-AACA-423A-8D29-848195B9F4BA}" srcOrd="0" destOrd="0" presId="urn:microsoft.com/office/officeart/2005/8/layout/vList5"/>
    <dgm:cxn modelId="{D3F37B40-B039-40C4-AC1F-4EDF44282E28}" srcId="{558BAAAC-DDC3-43FC-89B0-DB3EC6DAABC5}" destId="{28BA030E-FB51-4353-9172-9B9784E8ABBB}" srcOrd="0" destOrd="0" parTransId="{16439126-535C-45A4-B7B6-4831D918F779}" sibTransId="{64A03103-B158-4092-99AD-BBA0DA683334}"/>
    <dgm:cxn modelId="{5F97AE6A-F3F9-408A-AEBE-9C6267F3171F}" srcId="{71479431-0BFF-4075-832F-5CA9B9411C89}" destId="{62080062-186C-48DD-8C34-569A76B17CA0}" srcOrd="0" destOrd="0" parTransId="{03A7D142-943C-454F-80D4-B3F440C09384}" sibTransId="{BEC08AFD-9182-43FD-9007-307D7ADA72EA}"/>
    <dgm:cxn modelId="{804AFC84-DFAC-4E2E-92E4-4BEB09758991}" type="presOf" srcId="{7F79749F-8890-4FE4-966E-EBC28B5A805B}" destId="{75017937-4BE6-44ED-9022-EECFC7F2FF65}" srcOrd="0" destOrd="0" presId="urn:microsoft.com/office/officeart/2005/8/layout/vList5"/>
    <dgm:cxn modelId="{1C6334BF-0B3A-48D1-8054-38EB5DA0226D}" type="presOf" srcId="{558BAAAC-DDC3-43FC-89B0-DB3EC6DAABC5}" destId="{25813C67-DEAD-4FAB-8441-3090DCAE5DD6}" srcOrd="0" destOrd="0" presId="urn:microsoft.com/office/officeart/2005/8/layout/vList5"/>
    <dgm:cxn modelId="{F867D2FC-DB0A-4A92-A289-7BE2BACDC959}" type="presOf" srcId="{5F4FC224-292E-4C14-8C84-392F9021B16C}" destId="{75017937-4BE6-44ED-9022-EECFC7F2FF65}" srcOrd="0" destOrd="2" presId="urn:microsoft.com/office/officeart/2005/8/layout/vList5"/>
    <dgm:cxn modelId="{DBE12BA8-9C59-4D5C-9D50-FF337F6DD7D1}" srcId="{59DC9199-4375-4A50-8B0E-41EB9F426E0B}" destId="{7F79749F-8890-4FE4-966E-EBC28B5A805B}" srcOrd="0" destOrd="0" parTransId="{521D5D77-D894-459C-B185-E685882DB5BB}" sibTransId="{DD299ABE-B0AB-4C27-8099-50AF072101F3}"/>
    <dgm:cxn modelId="{896E7077-AB0E-4FBB-978D-2123C239AAAC}" type="presOf" srcId="{204BD057-8929-4390-989B-1C457C5E8A20}" destId="{964480F5-3ACE-432F-BA75-15A07A452DAA}" srcOrd="0" destOrd="0" presId="urn:microsoft.com/office/officeart/2005/8/layout/vList5"/>
    <dgm:cxn modelId="{55D73543-AD42-471E-8098-CAB754363173}" type="presOf" srcId="{28BA030E-FB51-4353-9172-9B9784E8ABBB}" destId="{B8B9FDF6-40CB-4446-AE43-CEA5576DF619}" srcOrd="0" destOrd="0" presId="urn:microsoft.com/office/officeart/2005/8/layout/vList5"/>
    <dgm:cxn modelId="{2F234D8E-6206-4C3B-8A0A-4B34E971AD12}" type="presOf" srcId="{2B8AE104-9D8F-4118-9662-928527D2426A}" destId="{59EAAD03-BAA2-46B7-8F69-98BAB7EADB01}" srcOrd="0" destOrd="0" presId="urn:microsoft.com/office/officeart/2005/8/layout/vList5"/>
    <dgm:cxn modelId="{994F166F-F662-469E-B31B-0CD5ECF191CB}" srcId="{C32422CE-13E9-471F-AD0D-B447E01F9119}" destId="{A3662F94-D9EE-4260-8E43-9BE33E3A0A77}" srcOrd="0" destOrd="0" parTransId="{B94A3505-CD42-413E-AC84-09480359D655}" sibTransId="{C47DB89D-D0BD-47BB-BA30-730F191ECF0F}"/>
    <dgm:cxn modelId="{A89169ED-5649-4279-85E5-9FEF3DE32C67}" srcId="{D3AC72D3-5252-45FF-A9B9-6C470D066BCA}" destId="{204BD057-8929-4390-989B-1C457C5E8A20}" srcOrd="0" destOrd="0" parTransId="{D997739A-4FFF-41C3-B8ED-719653BDC2E6}" sibTransId="{0834DA22-1F5F-4525-8331-7DB7BF46319A}"/>
    <dgm:cxn modelId="{23725F60-EA47-4FB4-8BA4-A6A8485554AE}" type="presOf" srcId="{8F238F3E-8663-49E7-A148-45391BB2F9CB}" destId="{C2B329EF-E2D2-48DF-B871-00E64B334F05}" srcOrd="0" destOrd="0" presId="urn:microsoft.com/office/officeart/2005/8/layout/vList5"/>
    <dgm:cxn modelId="{B5EEF5B9-8F50-4BA4-B7BA-B659E0F2CBF4}" type="presOf" srcId="{F488775F-929D-4DE0-BA2A-9FA62AC255CA}" destId="{E8F0935D-9D96-4C12-80E7-6708B0410FDC}" srcOrd="0" destOrd="0" presId="urn:microsoft.com/office/officeart/2005/8/layout/vList5"/>
    <dgm:cxn modelId="{A86AD58E-FBC6-4ED0-B55B-BCD91BA02C8D}" type="presParOf" srcId="{25813C67-DEAD-4FAB-8441-3090DCAE5DD6}" destId="{BE8C9861-10B3-4994-99AE-3A2FEF9AC97C}" srcOrd="0" destOrd="0" presId="urn:microsoft.com/office/officeart/2005/8/layout/vList5"/>
    <dgm:cxn modelId="{8A3E2C31-C9D9-4C37-82BE-B7292B5A549C}" type="presParOf" srcId="{BE8C9861-10B3-4994-99AE-3A2FEF9AC97C}" destId="{B8B9FDF6-40CB-4446-AE43-CEA5576DF619}" srcOrd="0" destOrd="0" presId="urn:microsoft.com/office/officeart/2005/8/layout/vList5"/>
    <dgm:cxn modelId="{2C6F1DB4-5CC0-4F47-8A09-02431886C078}" type="presParOf" srcId="{BE8C9861-10B3-4994-99AE-3A2FEF9AC97C}" destId="{E8F0935D-9D96-4C12-80E7-6708B0410FDC}" srcOrd="1" destOrd="0" presId="urn:microsoft.com/office/officeart/2005/8/layout/vList5"/>
    <dgm:cxn modelId="{5BD85254-3DF0-49EB-8BE3-7C7CD3209826}" type="presParOf" srcId="{25813C67-DEAD-4FAB-8441-3090DCAE5DD6}" destId="{7CE1AF35-F042-4A6D-8C2B-DA2B597C64DB}" srcOrd="1" destOrd="0" presId="urn:microsoft.com/office/officeart/2005/8/layout/vList5"/>
    <dgm:cxn modelId="{E619C1CD-F252-40CA-877C-C46EA66E9E5F}" type="presParOf" srcId="{25813C67-DEAD-4FAB-8441-3090DCAE5DD6}" destId="{E319A43B-DF1E-488F-9F62-8345F7130276}" srcOrd="2" destOrd="0" presId="urn:microsoft.com/office/officeart/2005/8/layout/vList5"/>
    <dgm:cxn modelId="{19924862-CCA9-4715-95AB-2F33A33F5634}" type="presParOf" srcId="{E319A43B-DF1E-488F-9F62-8345F7130276}" destId="{59EAAD03-BAA2-46B7-8F69-98BAB7EADB01}" srcOrd="0" destOrd="0" presId="urn:microsoft.com/office/officeart/2005/8/layout/vList5"/>
    <dgm:cxn modelId="{866CFF2C-BB27-41B7-BA64-B08FD4F281EB}" type="presParOf" srcId="{E319A43B-DF1E-488F-9F62-8345F7130276}" destId="{C2B329EF-E2D2-48DF-B871-00E64B334F05}" srcOrd="1" destOrd="0" presId="urn:microsoft.com/office/officeart/2005/8/layout/vList5"/>
    <dgm:cxn modelId="{A59E6BC1-AE56-483F-BEC4-A7DE00F6A0D5}" type="presParOf" srcId="{25813C67-DEAD-4FAB-8441-3090DCAE5DD6}" destId="{C5DB2114-1594-454B-984A-B650D45FBA11}" srcOrd="3" destOrd="0" presId="urn:microsoft.com/office/officeart/2005/8/layout/vList5"/>
    <dgm:cxn modelId="{E8455868-80F2-4646-9C24-E675DF5C96AE}" type="presParOf" srcId="{25813C67-DEAD-4FAB-8441-3090DCAE5DD6}" destId="{BFCB9499-AD99-47A8-A32A-2CD9F38329F8}" srcOrd="4" destOrd="0" presId="urn:microsoft.com/office/officeart/2005/8/layout/vList5"/>
    <dgm:cxn modelId="{084119FD-10F1-4EA0-B441-B475E16EDDBB}" type="presParOf" srcId="{BFCB9499-AD99-47A8-A32A-2CD9F38329F8}" destId="{B4CC5C24-7BC1-4E93-A7DD-16DDA10C50A0}" srcOrd="0" destOrd="0" presId="urn:microsoft.com/office/officeart/2005/8/layout/vList5"/>
    <dgm:cxn modelId="{F13D115C-2B4A-4478-BE6D-79A9D6924122}" type="presParOf" srcId="{BFCB9499-AD99-47A8-A32A-2CD9F38329F8}" destId="{964480F5-3ACE-432F-BA75-15A07A452DAA}" srcOrd="1" destOrd="0" presId="urn:microsoft.com/office/officeart/2005/8/layout/vList5"/>
    <dgm:cxn modelId="{2F299759-874F-4559-9136-19D9B14BD8FF}" type="presParOf" srcId="{25813C67-DEAD-4FAB-8441-3090DCAE5DD6}" destId="{0E5275D1-2A3C-4E17-909C-CE634A94411C}" srcOrd="5" destOrd="0" presId="urn:microsoft.com/office/officeart/2005/8/layout/vList5"/>
    <dgm:cxn modelId="{9E78CA22-BC6D-40CC-84A4-F7E6B982B6C5}" type="presParOf" srcId="{25813C67-DEAD-4FAB-8441-3090DCAE5DD6}" destId="{A71B6D96-CA6C-4101-8080-68574818E6A5}" srcOrd="6" destOrd="0" presId="urn:microsoft.com/office/officeart/2005/8/layout/vList5"/>
    <dgm:cxn modelId="{2BF37A8C-8E79-4166-8215-22EDBC75DED5}" type="presParOf" srcId="{A71B6D96-CA6C-4101-8080-68574818E6A5}" destId="{0A02C147-F56F-4E8C-AA9D-459F3B70DC42}" srcOrd="0" destOrd="0" presId="urn:microsoft.com/office/officeart/2005/8/layout/vList5"/>
    <dgm:cxn modelId="{58C71EF2-8733-4E61-AFA7-64168351EFC6}" type="presParOf" srcId="{A71B6D96-CA6C-4101-8080-68574818E6A5}" destId="{64AF0B44-EEB2-4E1C-B753-54469DCB0D79}" srcOrd="1" destOrd="0" presId="urn:microsoft.com/office/officeart/2005/8/layout/vList5"/>
    <dgm:cxn modelId="{452D0DF7-3EB3-42C9-9A7D-A1CE2A75EB5C}" type="presParOf" srcId="{25813C67-DEAD-4FAB-8441-3090DCAE5DD6}" destId="{8880276C-55E6-41E1-A0F6-1079A6CC934B}" srcOrd="7" destOrd="0" presId="urn:microsoft.com/office/officeart/2005/8/layout/vList5"/>
    <dgm:cxn modelId="{7A74E4A2-AF8A-4CBA-9D08-93679B397216}" type="presParOf" srcId="{25813C67-DEAD-4FAB-8441-3090DCAE5DD6}" destId="{D5B76BF8-08CD-43A5-9C56-50D964B89CD0}" srcOrd="8" destOrd="0" presId="urn:microsoft.com/office/officeart/2005/8/layout/vList5"/>
    <dgm:cxn modelId="{2EEC463C-9B10-449E-81CB-FB2D847CA48C}" type="presParOf" srcId="{D5B76BF8-08CD-43A5-9C56-50D964B89CD0}" destId="{6C1B0405-9A7B-40B4-A5EF-6FE6B54FDACD}" srcOrd="0" destOrd="0" presId="urn:microsoft.com/office/officeart/2005/8/layout/vList5"/>
    <dgm:cxn modelId="{D5FB07AB-06BF-4EC8-9D4D-73B63626D2E0}" type="presParOf" srcId="{D5B76BF8-08CD-43A5-9C56-50D964B89CD0}" destId="{997454A2-AACA-423A-8D29-848195B9F4BA}" srcOrd="1" destOrd="0" presId="urn:microsoft.com/office/officeart/2005/8/layout/vList5"/>
    <dgm:cxn modelId="{78AD7A5E-0448-4292-9283-10F2D0B3A53B}" type="presParOf" srcId="{25813C67-DEAD-4FAB-8441-3090DCAE5DD6}" destId="{23DF8EB8-780B-4673-88D0-80BC2C537FC5}" srcOrd="9" destOrd="0" presId="urn:microsoft.com/office/officeart/2005/8/layout/vList5"/>
    <dgm:cxn modelId="{2548890B-71D6-439A-A340-CC29A3C4E64F}" type="presParOf" srcId="{25813C67-DEAD-4FAB-8441-3090DCAE5DD6}" destId="{BB8129A2-0D24-40DA-BFDA-BAA39334D48E}" srcOrd="10" destOrd="0" presId="urn:microsoft.com/office/officeart/2005/8/layout/vList5"/>
    <dgm:cxn modelId="{9CB86608-1A36-4657-90E0-8F99FDBFDACE}" type="presParOf" srcId="{BB8129A2-0D24-40DA-BFDA-BAA39334D48E}" destId="{FF864056-2AAB-4F0A-84E3-B89E36DEA3F5}" srcOrd="0" destOrd="0" presId="urn:microsoft.com/office/officeart/2005/8/layout/vList5"/>
    <dgm:cxn modelId="{18AEA4FA-11DC-455A-B661-AD4943BE5B49}" type="presParOf" srcId="{BB8129A2-0D24-40DA-BFDA-BAA39334D48E}" destId="{637E94E3-8322-4E8B-BE4A-2F8D293427C4}" srcOrd="1" destOrd="0" presId="urn:microsoft.com/office/officeart/2005/8/layout/vList5"/>
    <dgm:cxn modelId="{1F600058-485D-4D1F-8599-EBE883BF3FEB}" type="presParOf" srcId="{25813C67-DEAD-4FAB-8441-3090DCAE5DD6}" destId="{955BD7EA-FB35-4533-95A5-C4C7D34B9E3B}" srcOrd="11" destOrd="0" presId="urn:microsoft.com/office/officeart/2005/8/layout/vList5"/>
    <dgm:cxn modelId="{2FEF764F-4722-4958-A904-DF519814A208}" type="presParOf" srcId="{25813C67-DEAD-4FAB-8441-3090DCAE5DD6}" destId="{86FFCB2E-ACA6-4EE0-881F-DD8A75E7E2D6}" srcOrd="12" destOrd="0" presId="urn:microsoft.com/office/officeart/2005/8/layout/vList5"/>
    <dgm:cxn modelId="{1C17A7AF-1F9D-4287-AD43-C71F21EB26E6}" type="presParOf" srcId="{86FFCB2E-ACA6-4EE0-881F-DD8A75E7E2D6}" destId="{B5B4B69F-0494-4AC5-872F-C4DE3A14D307}" srcOrd="0" destOrd="0" presId="urn:microsoft.com/office/officeart/2005/8/layout/vList5"/>
    <dgm:cxn modelId="{E3534DD3-1B68-491D-8432-CDF892A0AE24}" type="presParOf" srcId="{86FFCB2E-ACA6-4EE0-881F-DD8A75E7E2D6}" destId="{6D271A8B-5EA7-4976-A134-76968C741988}" srcOrd="1" destOrd="0" presId="urn:microsoft.com/office/officeart/2005/8/layout/vList5"/>
    <dgm:cxn modelId="{AAE4D3DF-439E-43AC-8EAD-F214E74C1F24}" type="presParOf" srcId="{25813C67-DEAD-4FAB-8441-3090DCAE5DD6}" destId="{023531E4-EDB6-4313-8C17-85C4E6120E41}" srcOrd="13" destOrd="0" presId="urn:microsoft.com/office/officeart/2005/8/layout/vList5"/>
    <dgm:cxn modelId="{F77DFCE8-531D-4794-BC48-1AB7598BAB77}" type="presParOf" srcId="{25813C67-DEAD-4FAB-8441-3090DCAE5DD6}" destId="{A46ADFC8-4BB2-4C39-BDE3-F08984748698}" srcOrd="14" destOrd="0" presId="urn:microsoft.com/office/officeart/2005/8/layout/vList5"/>
    <dgm:cxn modelId="{39648049-87AA-49DB-9204-BFA900FDD668}" type="presParOf" srcId="{A46ADFC8-4BB2-4C39-BDE3-F08984748698}" destId="{5F757177-6EB7-47A2-AA12-0C6CE8B926F9}" srcOrd="0" destOrd="0" presId="urn:microsoft.com/office/officeart/2005/8/layout/vList5"/>
    <dgm:cxn modelId="{A964D2FE-2AD6-45BC-84A8-F581B4EA714E}" type="presParOf" srcId="{A46ADFC8-4BB2-4C39-BDE3-F08984748698}" destId="{75017937-4BE6-44ED-9022-EECFC7F2FF65}" srcOrd="1" destOrd="0" presId="urn:microsoft.com/office/officeart/2005/8/layout/vList5"/>
    <dgm:cxn modelId="{9D739E80-2E08-4D9A-B857-FB44120BF603}" type="presParOf" srcId="{25813C67-DEAD-4FAB-8441-3090DCAE5DD6}" destId="{DF4D8154-AFEB-4297-A883-9B8CCC5B61F9}" srcOrd="15" destOrd="0" presId="urn:microsoft.com/office/officeart/2005/8/layout/vList5"/>
    <dgm:cxn modelId="{672B552F-4CCA-4DEC-9312-392024F83069}" type="presParOf" srcId="{25813C67-DEAD-4FAB-8441-3090DCAE5DD6}" destId="{AA3A56B7-F3D6-4C05-A49B-EC9555BBC7D0}" srcOrd="16" destOrd="0" presId="urn:microsoft.com/office/officeart/2005/8/layout/vList5"/>
    <dgm:cxn modelId="{BCB15CCA-500F-41D0-9E8E-4AE68CD5226E}" type="presParOf" srcId="{AA3A56B7-F3D6-4C05-A49B-EC9555BBC7D0}" destId="{64640707-3155-4F23-8F92-D4BC14256A3B}" srcOrd="0" destOrd="0" presId="urn:microsoft.com/office/officeart/2005/8/layout/vList5"/>
    <dgm:cxn modelId="{40471879-A2EE-443A-A139-F9F7047E1410}" type="presParOf" srcId="{AA3A56B7-F3D6-4C05-A49B-EC9555BBC7D0}" destId="{694BFC4C-2F15-48E2-A24A-9900CFAFF2E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99A61B-6115-6B47-A485-72CAB3862D06}"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n-US"/>
        </a:p>
      </dgm:t>
    </dgm:pt>
    <dgm:pt modelId="{C2857D88-61F5-4344-9BA3-1B5361D5EFCD}">
      <dgm:prSet custT="1"/>
      <dgm:spPr/>
      <dgm:t>
        <a:bodyPr/>
        <a:lstStyle/>
        <a:p>
          <a:pPr algn="ctr"/>
          <a:r>
            <a:rPr lang="ru-RU" sz="1600" b="1" dirty="0" smtClean="0">
              <a:latin typeface="+mj-lt"/>
              <a:cs typeface="Times New Roman"/>
            </a:rPr>
            <a:t>Женщина, 27 лет, в анамнезе судороги и ухудшение неврологического статуса</a:t>
          </a:r>
          <a:endParaRPr lang="en-US" sz="1600" b="1" dirty="0">
            <a:latin typeface="+mj-lt"/>
            <a:cs typeface="Times New Roman"/>
          </a:endParaRPr>
        </a:p>
      </dgm:t>
    </dgm:pt>
    <dgm:pt modelId="{7BCE7943-E5EE-FB47-8C35-E74B40E2AB90}" type="parTrans" cxnId="{56FC0DC4-6F19-5949-94FB-42ACA6E52982}">
      <dgm:prSet/>
      <dgm:spPr/>
      <dgm:t>
        <a:bodyPr/>
        <a:lstStyle/>
        <a:p>
          <a:endParaRPr lang="en-US"/>
        </a:p>
      </dgm:t>
    </dgm:pt>
    <dgm:pt modelId="{0B3A5B96-9DF4-874A-8AE5-3D32409C5034}" type="sibTrans" cxnId="{56FC0DC4-6F19-5949-94FB-42ACA6E52982}">
      <dgm:prSet/>
      <dgm:spPr/>
      <dgm:t>
        <a:bodyPr/>
        <a:lstStyle/>
        <a:p>
          <a:endParaRPr lang="en-US"/>
        </a:p>
      </dgm:t>
    </dgm:pt>
    <dgm:pt modelId="{58E2EBC4-75CB-2643-B882-E8F31F66EFEB}" type="pres">
      <dgm:prSet presAssocID="{F499A61B-6115-6B47-A485-72CAB3862D06}" presName="linear" presStyleCnt="0">
        <dgm:presLayoutVars>
          <dgm:animLvl val="lvl"/>
          <dgm:resizeHandles val="exact"/>
        </dgm:presLayoutVars>
      </dgm:prSet>
      <dgm:spPr/>
      <dgm:t>
        <a:bodyPr/>
        <a:lstStyle/>
        <a:p>
          <a:endParaRPr lang="ru-RU"/>
        </a:p>
      </dgm:t>
    </dgm:pt>
    <dgm:pt modelId="{D50787F6-2BCA-2C4A-AA14-C4A4B0E2165A}" type="pres">
      <dgm:prSet presAssocID="{C2857D88-61F5-4344-9BA3-1B5361D5EFCD}" presName="parentText" presStyleLbl="node1" presStyleIdx="0" presStyleCnt="1" custScaleY="68958" custLinFactNeighborX="1464" custLinFactNeighborY="26283">
        <dgm:presLayoutVars>
          <dgm:chMax val="0"/>
          <dgm:bulletEnabled val="1"/>
        </dgm:presLayoutVars>
      </dgm:prSet>
      <dgm:spPr/>
      <dgm:t>
        <a:bodyPr/>
        <a:lstStyle/>
        <a:p>
          <a:endParaRPr lang="ru-RU"/>
        </a:p>
      </dgm:t>
    </dgm:pt>
  </dgm:ptLst>
  <dgm:cxnLst>
    <dgm:cxn modelId="{473C960C-E20C-45B4-A630-160E796984E4}" type="presOf" srcId="{F499A61B-6115-6B47-A485-72CAB3862D06}" destId="{58E2EBC4-75CB-2643-B882-E8F31F66EFEB}" srcOrd="0" destOrd="0" presId="urn:microsoft.com/office/officeart/2005/8/layout/vList2"/>
    <dgm:cxn modelId="{56FC0DC4-6F19-5949-94FB-42ACA6E52982}" srcId="{F499A61B-6115-6B47-A485-72CAB3862D06}" destId="{C2857D88-61F5-4344-9BA3-1B5361D5EFCD}" srcOrd="0" destOrd="0" parTransId="{7BCE7943-E5EE-FB47-8C35-E74B40E2AB90}" sibTransId="{0B3A5B96-9DF4-874A-8AE5-3D32409C5034}"/>
    <dgm:cxn modelId="{1AF0785B-01C0-480E-A897-0F40122F5931}" type="presOf" srcId="{C2857D88-61F5-4344-9BA3-1B5361D5EFCD}" destId="{D50787F6-2BCA-2C4A-AA14-C4A4B0E2165A}" srcOrd="0" destOrd="0" presId="urn:microsoft.com/office/officeart/2005/8/layout/vList2"/>
    <dgm:cxn modelId="{5A61A472-1AEF-4AB3-9B7A-52A88B0CFE88}" type="presParOf" srcId="{58E2EBC4-75CB-2643-B882-E8F31F66EFEB}" destId="{D50787F6-2BCA-2C4A-AA14-C4A4B0E2165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586787-B3D8-45AB-884F-68BC765A702F}" type="doc">
      <dgm:prSet loTypeId="urn:microsoft.com/office/officeart/2005/8/layout/arrow6" loCatId="process" qsTypeId="urn:microsoft.com/office/officeart/2005/8/quickstyle/simple4" qsCatId="simple" csTypeId="urn:microsoft.com/office/officeart/2005/8/colors/accent1_2" csCatId="accent1" phldr="1"/>
      <dgm:spPr/>
      <dgm:t>
        <a:bodyPr/>
        <a:lstStyle/>
        <a:p>
          <a:endParaRPr lang="en-US"/>
        </a:p>
      </dgm:t>
    </dgm:pt>
    <dgm:pt modelId="{DA01F227-04CA-4F4D-AFA4-777B08E9FD87}">
      <dgm:prSet custT="1"/>
      <dgm:spPr/>
      <dgm:t>
        <a:bodyPr/>
        <a:lstStyle/>
        <a:p>
          <a:pPr rtl="0"/>
          <a:r>
            <a:rPr lang="ru-RU" sz="1800" b="1" dirty="0" err="1" smtClean="0"/>
            <a:t>Нейромиелит</a:t>
          </a:r>
          <a:endParaRPr lang="en-US" sz="1800" b="1" i="1" dirty="0"/>
        </a:p>
      </dgm:t>
    </dgm:pt>
    <dgm:pt modelId="{4C3F87FE-53E6-4304-AFF2-1C5BE46CD8BF}" type="parTrans" cxnId="{199D76D3-1169-4C85-8157-D17132B18163}">
      <dgm:prSet/>
      <dgm:spPr/>
      <dgm:t>
        <a:bodyPr/>
        <a:lstStyle/>
        <a:p>
          <a:endParaRPr lang="en-US"/>
        </a:p>
      </dgm:t>
    </dgm:pt>
    <dgm:pt modelId="{7E51BCFB-25B1-410A-9AEE-E1A04325DE0E}" type="sibTrans" cxnId="{199D76D3-1169-4C85-8157-D17132B18163}">
      <dgm:prSet/>
      <dgm:spPr/>
      <dgm:t>
        <a:bodyPr/>
        <a:lstStyle/>
        <a:p>
          <a:endParaRPr lang="en-US"/>
        </a:p>
      </dgm:t>
    </dgm:pt>
    <dgm:pt modelId="{E1970627-8186-483F-BE8F-7E916A7693D2}">
      <dgm:prSet custT="1"/>
      <dgm:spPr/>
      <dgm:t>
        <a:bodyPr/>
        <a:lstStyle/>
        <a:p>
          <a:pPr rtl="0"/>
          <a:r>
            <a:rPr lang="ru-RU" sz="1800" b="1" dirty="0" smtClean="0"/>
            <a:t>Рассеянный склероз</a:t>
          </a:r>
          <a:endParaRPr lang="en-US" sz="1800" b="1" dirty="0"/>
        </a:p>
      </dgm:t>
    </dgm:pt>
    <dgm:pt modelId="{86357778-AE8F-49BF-A4F0-078C2B4BE255}" type="parTrans" cxnId="{FFBBA764-822A-48B2-8C0B-B2E217DB5BB0}">
      <dgm:prSet/>
      <dgm:spPr/>
      <dgm:t>
        <a:bodyPr/>
        <a:lstStyle/>
        <a:p>
          <a:endParaRPr lang="en-US"/>
        </a:p>
      </dgm:t>
    </dgm:pt>
    <dgm:pt modelId="{B9F3D5E5-CB9A-4DD9-8B4A-8E6353371DEB}" type="sibTrans" cxnId="{FFBBA764-822A-48B2-8C0B-B2E217DB5BB0}">
      <dgm:prSet/>
      <dgm:spPr/>
      <dgm:t>
        <a:bodyPr/>
        <a:lstStyle/>
        <a:p>
          <a:endParaRPr lang="en-US"/>
        </a:p>
      </dgm:t>
    </dgm:pt>
    <dgm:pt modelId="{FDBDF3B6-23CF-4B15-810F-6B4D6019AB96}" type="pres">
      <dgm:prSet presAssocID="{39586787-B3D8-45AB-884F-68BC765A702F}" presName="compositeShape" presStyleCnt="0">
        <dgm:presLayoutVars>
          <dgm:chMax val="2"/>
          <dgm:dir/>
          <dgm:resizeHandles val="exact"/>
        </dgm:presLayoutVars>
      </dgm:prSet>
      <dgm:spPr/>
      <dgm:t>
        <a:bodyPr/>
        <a:lstStyle/>
        <a:p>
          <a:endParaRPr lang="ru-RU"/>
        </a:p>
      </dgm:t>
    </dgm:pt>
    <dgm:pt modelId="{14FE4966-F630-4F61-A4AD-32B51CDCD723}" type="pres">
      <dgm:prSet presAssocID="{39586787-B3D8-45AB-884F-68BC765A702F}" presName="ribbon" presStyleLbl="node1" presStyleIdx="0" presStyleCnt="1" custScaleX="527793" custLinFactNeighborX="-270" custLinFactNeighborY="-696"/>
      <dgm:spPr>
        <a:solidFill>
          <a:srgbClr val="002060"/>
        </a:solidFill>
      </dgm:spPr>
    </dgm:pt>
    <dgm:pt modelId="{16A34FFB-C164-4CA6-88D2-F9C5D9D82319}" type="pres">
      <dgm:prSet presAssocID="{39586787-B3D8-45AB-884F-68BC765A702F}" presName="leftArrowText" presStyleLbl="node1" presStyleIdx="0" presStyleCnt="1" custScaleX="1036458" custLinFactX="-100000" custLinFactNeighborX="-128563" custLinFactNeighborY="21041">
        <dgm:presLayoutVars>
          <dgm:chMax val="0"/>
          <dgm:bulletEnabled val="1"/>
        </dgm:presLayoutVars>
      </dgm:prSet>
      <dgm:spPr/>
      <dgm:t>
        <a:bodyPr/>
        <a:lstStyle/>
        <a:p>
          <a:endParaRPr lang="ru-RU"/>
        </a:p>
      </dgm:t>
    </dgm:pt>
    <dgm:pt modelId="{55EC719F-6A39-414F-9EE0-08FAC0C0D246}" type="pres">
      <dgm:prSet presAssocID="{39586787-B3D8-45AB-884F-68BC765A702F}" presName="rightArrowText" presStyleLbl="node1" presStyleIdx="0" presStyleCnt="1" custScaleX="386711" custLinFactX="129229" custLinFactNeighborX="200000" custLinFactNeighborY="14554">
        <dgm:presLayoutVars>
          <dgm:chMax val="0"/>
          <dgm:bulletEnabled val="1"/>
        </dgm:presLayoutVars>
      </dgm:prSet>
      <dgm:spPr/>
      <dgm:t>
        <a:bodyPr/>
        <a:lstStyle/>
        <a:p>
          <a:endParaRPr lang="ru-RU"/>
        </a:p>
      </dgm:t>
    </dgm:pt>
  </dgm:ptLst>
  <dgm:cxnLst>
    <dgm:cxn modelId="{199D76D3-1169-4C85-8157-D17132B18163}" srcId="{39586787-B3D8-45AB-884F-68BC765A702F}" destId="{DA01F227-04CA-4F4D-AFA4-777B08E9FD87}" srcOrd="0" destOrd="0" parTransId="{4C3F87FE-53E6-4304-AFF2-1C5BE46CD8BF}" sibTransId="{7E51BCFB-25B1-410A-9AEE-E1A04325DE0E}"/>
    <dgm:cxn modelId="{6845B3F2-6A10-4AEE-B063-44332D278386}" type="presOf" srcId="{39586787-B3D8-45AB-884F-68BC765A702F}" destId="{FDBDF3B6-23CF-4B15-810F-6B4D6019AB96}" srcOrd="0" destOrd="0" presId="urn:microsoft.com/office/officeart/2005/8/layout/arrow6"/>
    <dgm:cxn modelId="{FFBBA764-822A-48B2-8C0B-B2E217DB5BB0}" srcId="{39586787-B3D8-45AB-884F-68BC765A702F}" destId="{E1970627-8186-483F-BE8F-7E916A7693D2}" srcOrd="1" destOrd="0" parTransId="{86357778-AE8F-49BF-A4F0-078C2B4BE255}" sibTransId="{B9F3D5E5-CB9A-4DD9-8B4A-8E6353371DEB}"/>
    <dgm:cxn modelId="{3E536AB9-6DD2-4AD7-A162-CDF0A0417627}" type="presOf" srcId="{E1970627-8186-483F-BE8F-7E916A7693D2}" destId="{55EC719F-6A39-414F-9EE0-08FAC0C0D246}" srcOrd="0" destOrd="0" presId="urn:microsoft.com/office/officeart/2005/8/layout/arrow6"/>
    <dgm:cxn modelId="{2B318EBA-364C-4EEE-885B-0132CE6FD00A}" type="presOf" srcId="{DA01F227-04CA-4F4D-AFA4-777B08E9FD87}" destId="{16A34FFB-C164-4CA6-88D2-F9C5D9D82319}" srcOrd="0" destOrd="0" presId="urn:microsoft.com/office/officeart/2005/8/layout/arrow6"/>
    <dgm:cxn modelId="{D440D06B-49EF-4B4E-8C85-BA6E1BBD4DAF}" type="presParOf" srcId="{FDBDF3B6-23CF-4B15-810F-6B4D6019AB96}" destId="{14FE4966-F630-4F61-A4AD-32B51CDCD723}" srcOrd="0" destOrd="0" presId="urn:microsoft.com/office/officeart/2005/8/layout/arrow6"/>
    <dgm:cxn modelId="{67B0A725-BB73-4F07-A5B8-58E0CF0B5498}" type="presParOf" srcId="{FDBDF3B6-23CF-4B15-810F-6B4D6019AB96}" destId="{16A34FFB-C164-4CA6-88D2-F9C5D9D82319}" srcOrd="1" destOrd="0" presId="urn:microsoft.com/office/officeart/2005/8/layout/arrow6"/>
    <dgm:cxn modelId="{D8D052EB-CD99-4208-BBC7-5A6C7532A6E1}" type="presParOf" srcId="{FDBDF3B6-23CF-4B15-810F-6B4D6019AB96}" destId="{55EC719F-6A39-414F-9EE0-08FAC0C0D246}"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9A61B-6115-6B47-A485-72CAB3862D06}"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n-US"/>
        </a:p>
      </dgm:t>
    </dgm:pt>
    <dgm:pt modelId="{C2857D88-61F5-4344-9BA3-1B5361D5EFCD}">
      <dgm:prSet custT="1"/>
      <dgm:spPr/>
      <dgm:t>
        <a:bodyPr/>
        <a:lstStyle/>
        <a:p>
          <a:pPr algn="ctr"/>
          <a:r>
            <a:rPr lang="ru-RU" sz="1600" b="1" dirty="0" smtClean="0">
              <a:latin typeface="+mj-lt"/>
              <a:cs typeface="Times New Roman"/>
            </a:rPr>
            <a:t>Мальчик, 12 лет, в анамнезе расстройство поведения</a:t>
          </a:r>
          <a:endParaRPr lang="en-US" sz="1600" b="1" dirty="0">
            <a:latin typeface="+mj-lt"/>
            <a:cs typeface="Times New Roman"/>
          </a:endParaRPr>
        </a:p>
      </dgm:t>
    </dgm:pt>
    <dgm:pt modelId="{7BCE7943-E5EE-FB47-8C35-E74B40E2AB90}" type="parTrans" cxnId="{56FC0DC4-6F19-5949-94FB-42ACA6E52982}">
      <dgm:prSet/>
      <dgm:spPr/>
      <dgm:t>
        <a:bodyPr/>
        <a:lstStyle/>
        <a:p>
          <a:endParaRPr lang="en-US"/>
        </a:p>
      </dgm:t>
    </dgm:pt>
    <dgm:pt modelId="{0B3A5B96-9DF4-874A-8AE5-3D32409C5034}" type="sibTrans" cxnId="{56FC0DC4-6F19-5949-94FB-42ACA6E52982}">
      <dgm:prSet/>
      <dgm:spPr/>
      <dgm:t>
        <a:bodyPr/>
        <a:lstStyle/>
        <a:p>
          <a:endParaRPr lang="en-US"/>
        </a:p>
      </dgm:t>
    </dgm:pt>
    <dgm:pt modelId="{58E2EBC4-75CB-2643-B882-E8F31F66EFEB}" type="pres">
      <dgm:prSet presAssocID="{F499A61B-6115-6B47-A485-72CAB3862D06}" presName="linear" presStyleCnt="0">
        <dgm:presLayoutVars>
          <dgm:animLvl val="lvl"/>
          <dgm:resizeHandles val="exact"/>
        </dgm:presLayoutVars>
      </dgm:prSet>
      <dgm:spPr/>
      <dgm:t>
        <a:bodyPr/>
        <a:lstStyle/>
        <a:p>
          <a:endParaRPr lang="ru-RU"/>
        </a:p>
      </dgm:t>
    </dgm:pt>
    <dgm:pt modelId="{D50787F6-2BCA-2C4A-AA14-C4A4B0E2165A}" type="pres">
      <dgm:prSet presAssocID="{C2857D88-61F5-4344-9BA3-1B5361D5EFCD}" presName="parentText" presStyleLbl="node1" presStyleIdx="0" presStyleCnt="1" custLinFactNeighborX="-130" custLinFactNeighborY="-3">
        <dgm:presLayoutVars>
          <dgm:chMax val="0"/>
          <dgm:bulletEnabled val="1"/>
        </dgm:presLayoutVars>
      </dgm:prSet>
      <dgm:spPr/>
      <dgm:t>
        <a:bodyPr/>
        <a:lstStyle/>
        <a:p>
          <a:endParaRPr lang="ru-RU"/>
        </a:p>
      </dgm:t>
    </dgm:pt>
  </dgm:ptLst>
  <dgm:cxnLst>
    <dgm:cxn modelId="{FC2C1712-7399-4E4A-AC56-BE2E556C16B2}" type="presOf" srcId="{F499A61B-6115-6B47-A485-72CAB3862D06}" destId="{58E2EBC4-75CB-2643-B882-E8F31F66EFEB}" srcOrd="0" destOrd="0" presId="urn:microsoft.com/office/officeart/2005/8/layout/vList2"/>
    <dgm:cxn modelId="{54BADED4-2CA9-4643-86C5-BCC0B6B65429}" type="presOf" srcId="{C2857D88-61F5-4344-9BA3-1B5361D5EFCD}" destId="{D50787F6-2BCA-2C4A-AA14-C4A4B0E2165A}" srcOrd="0" destOrd="0" presId="urn:microsoft.com/office/officeart/2005/8/layout/vList2"/>
    <dgm:cxn modelId="{56FC0DC4-6F19-5949-94FB-42ACA6E52982}" srcId="{F499A61B-6115-6B47-A485-72CAB3862D06}" destId="{C2857D88-61F5-4344-9BA3-1B5361D5EFCD}" srcOrd="0" destOrd="0" parTransId="{7BCE7943-E5EE-FB47-8C35-E74B40E2AB90}" sibTransId="{0B3A5B96-9DF4-874A-8AE5-3D32409C5034}"/>
    <dgm:cxn modelId="{A0ED2E64-DE0D-4B96-A67F-F8976C2F3D1F}" type="presParOf" srcId="{58E2EBC4-75CB-2643-B882-E8F31F66EFEB}" destId="{D50787F6-2BCA-2C4A-AA14-C4A4B0E216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99A61B-6115-6B47-A485-72CAB3862D06}"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n-US"/>
        </a:p>
      </dgm:t>
    </dgm:pt>
    <dgm:pt modelId="{C2857D88-61F5-4344-9BA3-1B5361D5EFCD}">
      <dgm:prSet custT="1"/>
      <dgm:spPr/>
      <dgm:t>
        <a:bodyPr/>
        <a:lstStyle/>
        <a:p>
          <a:pPr algn="ctr"/>
          <a:r>
            <a:rPr lang="ru-RU" sz="1600" b="1" i="0" u="none" strike="noStrike" dirty="0" smtClean="0">
              <a:solidFill>
                <a:schemeClr val="tx1"/>
              </a:solidFill>
              <a:effectLst/>
              <a:latin typeface="+mj-lt"/>
              <a:ea typeface="+mn-ea"/>
              <a:cs typeface="+mn-cs"/>
            </a:rPr>
            <a:t>Женщина, 24 года, в анамнезе потеря зрения и слуха, ухудшение неврологического статуса, резкая смена настроения</a:t>
          </a:r>
          <a:endParaRPr lang="en-US" sz="1600" b="1" dirty="0">
            <a:solidFill>
              <a:schemeClr val="tx1"/>
            </a:solidFill>
            <a:latin typeface="+mj-lt"/>
            <a:cs typeface="Times New Roman"/>
          </a:endParaRPr>
        </a:p>
      </dgm:t>
    </dgm:pt>
    <dgm:pt modelId="{7BCE7943-E5EE-FB47-8C35-E74B40E2AB90}" type="parTrans" cxnId="{56FC0DC4-6F19-5949-94FB-42ACA6E52982}">
      <dgm:prSet/>
      <dgm:spPr/>
      <dgm:t>
        <a:bodyPr/>
        <a:lstStyle/>
        <a:p>
          <a:endParaRPr lang="en-US"/>
        </a:p>
      </dgm:t>
    </dgm:pt>
    <dgm:pt modelId="{0B3A5B96-9DF4-874A-8AE5-3D32409C5034}" type="sibTrans" cxnId="{56FC0DC4-6F19-5949-94FB-42ACA6E52982}">
      <dgm:prSet/>
      <dgm:spPr/>
      <dgm:t>
        <a:bodyPr/>
        <a:lstStyle/>
        <a:p>
          <a:endParaRPr lang="en-US"/>
        </a:p>
      </dgm:t>
    </dgm:pt>
    <dgm:pt modelId="{58E2EBC4-75CB-2643-B882-E8F31F66EFEB}" type="pres">
      <dgm:prSet presAssocID="{F499A61B-6115-6B47-A485-72CAB3862D06}" presName="linear" presStyleCnt="0">
        <dgm:presLayoutVars>
          <dgm:animLvl val="lvl"/>
          <dgm:resizeHandles val="exact"/>
        </dgm:presLayoutVars>
      </dgm:prSet>
      <dgm:spPr/>
      <dgm:t>
        <a:bodyPr/>
        <a:lstStyle/>
        <a:p>
          <a:endParaRPr lang="ru-RU"/>
        </a:p>
      </dgm:t>
    </dgm:pt>
    <dgm:pt modelId="{D50787F6-2BCA-2C4A-AA14-C4A4B0E2165A}" type="pres">
      <dgm:prSet presAssocID="{C2857D88-61F5-4344-9BA3-1B5361D5EFCD}" presName="parentText" presStyleLbl="node1" presStyleIdx="0" presStyleCnt="1" custScaleY="196074" custLinFactNeighborY="-3666">
        <dgm:presLayoutVars>
          <dgm:chMax val="0"/>
          <dgm:bulletEnabled val="1"/>
        </dgm:presLayoutVars>
      </dgm:prSet>
      <dgm:spPr/>
      <dgm:t>
        <a:bodyPr/>
        <a:lstStyle/>
        <a:p>
          <a:endParaRPr lang="ru-RU"/>
        </a:p>
      </dgm:t>
    </dgm:pt>
  </dgm:ptLst>
  <dgm:cxnLst>
    <dgm:cxn modelId="{473C960C-E20C-45B4-A630-160E796984E4}" type="presOf" srcId="{F499A61B-6115-6B47-A485-72CAB3862D06}" destId="{58E2EBC4-75CB-2643-B882-E8F31F66EFEB}" srcOrd="0" destOrd="0" presId="urn:microsoft.com/office/officeart/2005/8/layout/vList2"/>
    <dgm:cxn modelId="{56FC0DC4-6F19-5949-94FB-42ACA6E52982}" srcId="{F499A61B-6115-6B47-A485-72CAB3862D06}" destId="{C2857D88-61F5-4344-9BA3-1B5361D5EFCD}" srcOrd="0" destOrd="0" parTransId="{7BCE7943-E5EE-FB47-8C35-E74B40E2AB90}" sibTransId="{0B3A5B96-9DF4-874A-8AE5-3D32409C5034}"/>
    <dgm:cxn modelId="{1AF0785B-01C0-480E-A897-0F40122F5931}" type="presOf" srcId="{C2857D88-61F5-4344-9BA3-1B5361D5EFCD}" destId="{D50787F6-2BCA-2C4A-AA14-C4A4B0E2165A}" srcOrd="0" destOrd="0" presId="urn:microsoft.com/office/officeart/2005/8/layout/vList2"/>
    <dgm:cxn modelId="{5A61A472-1AEF-4AB3-9B7A-52A88B0CFE88}" type="presParOf" srcId="{58E2EBC4-75CB-2643-B882-E8F31F66EFEB}" destId="{D50787F6-2BCA-2C4A-AA14-C4A4B0E2165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586787-B3D8-45AB-884F-68BC765A702F}" type="doc">
      <dgm:prSet loTypeId="urn:microsoft.com/office/officeart/2005/8/layout/arrow6" loCatId="process" qsTypeId="urn:microsoft.com/office/officeart/2005/8/quickstyle/simple4" qsCatId="simple" csTypeId="urn:microsoft.com/office/officeart/2005/8/colors/accent1_2" csCatId="accent1" phldr="1"/>
      <dgm:spPr/>
      <dgm:t>
        <a:bodyPr/>
        <a:lstStyle/>
        <a:p>
          <a:endParaRPr lang="en-US"/>
        </a:p>
      </dgm:t>
    </dgm:pt>
    <dgm:pt modelId="{DA01F227-04CA-4F4D-AFA4-777B08E9FD87}">
      <dgm:prSet custT="1"/>
      <dgm:spPr/>
      <dgm:t>
        <a:bodyPr/>
        <a:lstStyle/>
        <a:p>
          <a:pPr rtl="0"/>
          <a:r>
            <a:rPr lang="ru-RU" sz="1800" b="1" dirty="0" smtClean="0"/>
            <a:t>Синдром Сусака</a:t>
          </a:r>
          <a:endParaRPr lang="en-US" sz="1800" b="1" i="1" dirty="0"/>
        </a:p>
      </dgm:t>
    </dgm:pt>
    <dgm:pt modelId="{4C3F87FE-53E6-4304-AFF2-1C5BE46CD8BF}" type="parTrans" cxnId="{199D76D3-1169-4C85-8157-D17132B18163}">
      <dgm:prSet/>
      <dgm:spPr/>
      <dgm:t>
        <a:bodyPr/>
        <a:lstStyle/>
        <a:p>
          <a:endParaRPr lang="en-US"/>
        </a:p>
      </dgm:t>
    </dgm:pt>
    <dgm:pt modelId="{7E51BCFB-25B1-410A-9AEE-E1A04325DE0E}" type="sibTrans" cxnId="{199D76D3-1169-4C85-8157-D17132B18163}">
      <dgm:prSet/>
      <dgm:spPr/>
      <dgm:t>
        <a:bodyPr/>
        <a:lstStyle/>
        <a:p>
          <a:endParaRPr lang="en-US"/>
        </a:p>
      </dgm:t>
    </dgm:pt>
    <dgm:pt modelId="{E1970627-8186-483F-BE8F-7E916A7693D2}">
      <dgm:prSet custT="1"/>
      <dgm:spPr/>
      <dgm:t>
        <a:bodyPr/>
        <a:lstStyle/>
        <a:p>
          <a:pPr rtl="0"/>
          <a:r>
            <a:rPr lang="ru-RU" sz="1800" b="1" dirty="0" smtClean="0"/>
            <a:t>Рассеянный склероз</a:t>
          </a:r>
          <a:endParaRPr lang="en-US" sz="1800" b="1" dirty="0"/>
        </a:p>
      </dgm:t>
    </dgm:pt>
    <dgm:pt modelId="{86357778-AE8F-49BF-A4F0-078C2B4BE255}" type="parTrans" cxnId="{FFBBA764-822A-48B2-8C0B-B2E217DB5BB0}">
      <dgm:prSet/>
      <dgm:spPr/>
      <dgm:t>
        <a:bodyPr/>
        <a:lstStyle/>
        <a:p>
          <a:endParaRPr lang="en-US"/>
        </a:p>
      </dgm:t>
    </dgm:pt>
    <dgm:pt modelId="{B9F3D5E5-CB9A-4DD9-8B4A-8E6353371DEB}" type="sibTrans" cxnId="{FFBBA764-822A-48B2-8C0B-B2E217DB5BB0}">
      <dgm:prSet/>
      <dgm:spPr/>
      <dgm:t>
        <a:bodyPr/>
        <a:lstStyle/>
        <a:p>
          <a:endParaRPr lang="en-US"/>
        </a:p>
      </dgm:t>
    </dgm:pt>
    <dgm:pt modelId="{FDBDF3B6-23CF-4B15-810F-6B4D6019AB96}" type="pres">
      <dgm:prSet presAssocID="{39586787-B3D8-45AB-884F-68BC765A702F}" presName="compositeShape" presStyleCnt="0">
        <dgm:presLayoutVars>
          <dgm:chMax val="2"/>
          <dgm:dir/>
          <dgm:resizeHandles val="exact"/>
        </dgm:presLayoutVars>
      </dgm:prSet>
      <dgm:spPr/>
      <dgm:t>
        <a:bodyPr/>
        <a:lstStyle/>
        <a:p>
          <a:endParaRPr lang="ru-RU"/>
        </a:p>
      </dgm:t>
    </dgm:pt>
    <dgm:pt modelId="{14FE4966-F630-4F61-A4AD-32B51CDCD723}" type="pres">
      <dgm:prSet presAssocID="{39586787-B3D8-45AB-884F-68BC765A702F}" presName="ribbon" presStyleLbl="node1" presStyleIdx="0" presStyleCnt="1" custScaleX="527793" custLinFactNeighborX="-270" custLinFactNeighborY="-696"/>
      <dgm:spPr>
        <a:solidFill>
          <a:srgbClr val="002060"/>
        </a:solidFill>
      </dgm:spPr>
    </dgm:pt>
    <dgm:pt modelId="{16A34FFB-C164-4CA6-88D2-F9C5D9D82319}" type="pres">
      <dgm:prSet presAssocID="{39586787-B3D8-45AB-884F-68BC765A702F}" presName="leftArrowText" presStyleLbl="node1" presStyleIdx="0" presStyleCnt="1" custScaleX="1036458" custLinFactX="-116034" custLinFactNeighborX="-200000" custLinFactNeighborY="6243">
        <dgm:presLayoutVars>
          <dgm:chMax val="0"/>
          <dgm:bulletEnabled val="1"/>
        </dgm:presLayoutVars>
      </dgm:prSet>
      <dgm:spPr/>
      <dgm:t>
        <a:bodyPr/>
        <a:lstStyle/>
        <a:p>
          <a:endParaRPr lang="ru-RU"/>
        </a:p>
      </dgm:t>
    </dgm:pt>
    <dgm:pt modelId="{55EC719F-6A39-414F-9EE0-08FAC0C0D246}" type="pres">
      <dgm:prSet presAssocID="{39586787-B3D8-45AB-884F-68BC765A702F}" presName="rightArrowText" presStyleLbl="node1" presStyleIdx="0" presStyleCnt="1" custScaleX="386711" custLinFactX="129229" custLinFactNeighborX="200000" custLinFactNeighborY="16301">
        <dgm:presLayoutVars>
          <dgm:chMax val="0"/>
          <dgm:bulletEnabled val="1"/>
        </dgm:presLayoutVars>
      </dgm:prSet>
      <dgm:spPr/>
      <dgm:t>
        <a:bodyPr/>
        <a:lstStyle/>
        <a:p>
          <a:endParaRPr lang="ru-RU"/>
        </a:p>
      </dgm:t>
    </dgm:pt>
  </dgm:ptLst>
  <dgm:cxnLst>
    <dgm:cxn modelId="{199D76D3-1169-4C85-8157-D17132B18163}" srcId="{39586787-B3D8-45AB-884F-68BC765A702F}" destId="{DA01F227-04CA-4F4D-AFA4-777B08E9FD87}" srcOrd="0" destOrd="0" parTransId="{4C3F87FE-53E6-4304-AFF2-1C5BE46CD8BF}" sibTransId="{7E51BCFB-25B1-410A-9AEE-E1A04325DE0E}"/>
    <dgm:cxn modelId="{6845B3F2-6A10-4AEE-B063-44332D278386}" type="presOf" srcId="{39586787-B3D8-45AB-884F-68BC765A702F}" destId="{FDBDF3B6-23CF-4B15-810F-6B4D6019AB96}" srcOrd="0" destOrd="0" presId="urn:microsoft.com/office/officeart/2005/8/layout/arrow6"/>
    <dgm:cxn modelId="{FFBBA764-822A-48B2-8C0B-B2E217DB5BB0}" srcId="{39586787-B3D8-45AB-884F-68BC765A702F}" destId="{E1970627-8186-483F-BE8F-7E916A7693D2}" srcOrd="1" destOrd="0" parTransId="{86357778-AE8F-49BF-A4F0-078C2B4BE255}" sibTransId="{B9F3D5E5-CB9A-4DD9-8B4A-8E6353371DEB}"/>
    <dgm:cxn modelId="{3E536AB9-6DD2-4AD7-A162-CDF0A0417627}" type="presOf" srcId="{E1970627-8186-483F-BE8F-7E916A7693D2}" destId="{55EC719F-6A39-414F-9EE0-08FAC0C0D246}" srcOrd="0" destOrd="0" presId="urn:microsoft.com/office/officeart/2005/8/layout/arrow6"/>
    <dgm:cxn modelId="{2B318EBA-364C-4EEE-885B-0132CE6FD00A}" type="presOf" srcId="{DA01F227-04CA-4F4D-AFA4-777B08E9FD87}" destId="{16A34FFB-C164-4CA6-88D2-F9C5D9D82319}" srcOrd="0" destOrd="0" presId="urn:microsoft.com/office/officeart/2005/8/layout/arrow6"/>
    <dgm:cxn modelId="{D440D06B-49EF-4B4E-8C85-BA6E1BBD4DAF}" type="presParOf" srcId="{FDBDF3B6-23CF-4B15-810F-6B4D6019AB96}" destId="{14FE4966-F630-4F61-A4AD-32B51CDCD723}" srcOrd="0" destOrd="0" presId="urn:microsoft.com/office/officeart/2005/8/layout/arrow6"/>
    <dgm:cxn modelId="{67B0A725-BB73-4F07-A5B8-58E0CF0B5498}" type="presParOf" srcId="{FDBDF3B6-23CF-4B15-810F-6B4D6019AB96}" destId="{16A34FFB-C164-4CA6-88D2-F9C5D9D82319}" srcOrd="1" destOrd="0" presId="urn:microsoft.com/office/officeart/2005/8/layout/arrow6"/>
    <dgm:cxn modelId="{D8D052EB-CD99-4208-BBC7-5A6C7532A6E1}" type="presParOf" srcId="{FDBDF3B6-23CF-4B15-810F-6B4D6019AB96}" destId="{55EC719F-6A39-414F-9EE0-08FAC0C0D246}"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99A61B-6115-6B47-A485-72CAB3862D06}"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n-US"/>
        </a:p>
      </dgm:t>
    </dgm:pt>
    <dgm:pt modelId="{C2857D88-61F5-4344-9BA3-1B5361D5EFCD}">
      <dgm:prSet custT="1"/>
      <dgm:spPr/>
      <dgm:t>
        <a:bodyPr/>
        <a:lstStyle/>
        <a:p>
          <a:pPr algn="ctr"/>
          <a:r>
            <a:rPr lang="ru-RU" sz="1600" b="1" dirty="0" smtClean="0">
              <a:latin typeface="+mj-lt"/>
              <a:cs typeface="Times New Roman"/>
            </a:rPr>
            <a:t>Пациент, 30 лет, в анамнезе перелом бедра, гипоксия, петехия кожи </a:t>
          </a:r>
          <a:endParaRPr lang="en-US" sz="1600" b="1" dirty="0">
            <a:latin typeface="+mj-lt"/>
            <a:cs typeface="Times New Roman"/>
          </a:endParaRPr>
        </a:p>
      </dgm:t>
    </dgm:pt>
    <dgm:pt modelId="{7BCE7943-E5EE-FB47-8C35-E74B40E2AB90}" type="parTrans" cxnId="{56FC0DC4-6F19-5949-94FB-42ACA6E52982}">
      <dgm:prSet/>
      <dgm:spPr/>
      <dgm:t>
        <a:bodyPr/>
        <a:lstStyle/>
        <a:p>
          <a:endParaRPr lang="en-US"/>
        </a:p>
      </dgm:t>
    </dgm:pt>
    <dgm:pt modelId="{0B3A5B96-9DF4-874A-8AE5-3D32409C5034}" type="sibTrans" cxnId="{56FC0DC4-6F19-5949-94FB-42ACA6E52982}">
      <dgm:prSet/>
      <dgm:spPr/>
      <dgm:t>
        <a:bodyPr/>
        <a:lstStyle/>
        <a:p>
          <a:endParaRPr lang="en-US"/>
        </a:p>
      </dgm:t>
    </dgm:pt>
    <dgm:pt modelId="{58E2EBC4-75CB-2643-B882-E8F31F66EFEB}" type="pres">
      <dgm:prSet presAssocID="{F499A61B-6115-6B47-A485-72CAB3862D06}" presName="linear" presStyleCnt="0">
        <dgm:presLayoutVars>
          <dgm:animLvl val="lvl"/>
          <dgm:resizeHandles val="exact"/>
        </dgm:presLayoutVars>
      </dgm:prSet>
      <dgm:spPr/>
      <dgm:t>
        <a:bodyPr/>
        <a:lstStyle/>
        <a:p>
          <a:endParaRPr lang="ru-RU"/>
        </a:p>
      </dgm:t>
    </dgm:pt>
    <dgm:pt modelId="{D50787F6-2BCA-2C4A-AA14-C4A4B0E2165A}" type="pres">
      <dgm:prSet presAssocID="{C2857D88-61F5-4344-9BA3-1B5361D5EFCD}" presName="parentText" presStyleLbl="node1" presStyleIdx="0" presStyleCnt="1" custLinFactNeighborX="-1349" custLinFactNeighborY="-10772">
        <dgm:presLayoutVars>
          <dgm:chMax val="0"/>
          <dgm:bulletEnabled val="1"/>
        </dgm:presLayoutVars>
      </dgm:prSet>
      <dgm:spPr/>
      <dgm:t>
        <a:bodyPr/>
        <a:lstStyle/>
        <a:p>
          <a:endParaRPr lang="ru-RU"/>
        </a:p>
      </dgm:t>
    </dgm:pt>
  </dgm:ptLst>
  <dgm:cxnLst>
    <dgm:cxn modelId="{5FBF42F7-95A4-4B08-B044-80B76962A2AF}" type="presOf" srcId="{C2857D88-61F5-4344-9BA3-1B5361D5EFCD}" destId="{D50787F6-2BCA-2C4A-AA14-C4A4B0E2165A}" srcOrd="0" destOrd="0" presId="urn:microsoft.com/office/officeart/2005/8/layout/vList2"/>
    <dgm:cxn modelId="{BA8524AA-388B-405E-8EB0-43EBB86D6B89}" type="presOf" srcId="{F499A61B-6115-6B47-A485-72CAB3862D06}" destId="{58E2EBC4-75CB-2643-B882-E8F31F66EFEB}" srcOrd="0" destOrd="0" presId="urn:microsoft.com/office/officeart/2005/8/layout/vList2"/>
    <dgm:cxn modelId="{56FC0DC4-6F19-5949-94FB-42ACA6E52982}" srcId="{F499A61B-6115-6B47-A485-72CAB3862D06}" destId="{C2857D88-61F5-4344-9BA3-1B5361D5EFCD}" srcOrd="0" destOrd="0" parTransId="{7BCE7943-E5EE-FB47-8C35-E74B40E2AB90}" sibTransId="{0B3A5B96-9DF4-874A-8AE5-3D32409C5034}"/>
    <dgm:cxn modelId="{0508116D-D5FF-4D8A-A9EC-96E837073873}" type="presParOf" srcId="{58E2EBC4-75CB-2643-B882-E8F31F66EFEB}" destId="{D50787F6-2BCA-2C4A-AA14-C4A4B0E216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A49A8-FE6E-5A4A-877D-797F8591D29D}">
      <dsp:nvSpPr>
        <dsp:cNvPr id="0" name=""/>
        <dsp:cNvSpPr/>
      </dsp:nvSpPr>
      <dsp:spPr>
        <a:xfrm>
          <a:off x="309133" y="230033"/>
          <a:ext cx="10354532" cy="896897"/>
        </a:xfrm>
        <a:prstGeom prst="rect">
          <a:avLst/>
        </a:prstGeom>
        <a:solidFill>
          <a:srgbClr val="002060"/>
        </a:solidFill>
        <a:ln>
          <a:solidFill>
            <a:srgbClr val="0070C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just" defTabSz="1066800">
            <a:lnSpc>
              <a:spcPct val="90000"/>
            </a:lnSpc>
            <a:spcBef>
              <a:spcPct val="0"/>
            </a:spcBef>
            <a:spcAft>
              <a:spcPct val="35000"/>
            </a:spcAft>
          </a:pPr>
          <a:r>
            <a:rPr lang="ru-RU" sz="2400" kern="1200" dirty="0" smtClean="0">
              <a:solidFill>
                <a:schemeClr val="bg1"/>
              </a:solidFill>
            </a:rPr>
            <a:t>Мозолистое тело (МТ) - крупнейший тракт белого вещества, соединяющий полушария головного мозга. </a:t>
          </a:r>
          <a:endParaRPr lang="en-US" sz="2400" kern="1200" dirty="0">
            <a:solidFill>
              <a:schemeClr val="bg1"/>
            </a:solidFill>
          </a:endParaRPr>
        </a:p>
      </dsp:txBody>
      <dsp:txXfrm>
        <a:off x="309133" y="230033"/>
        <a:ext cx="10354532" cy="896897"/>
      </dsp:txXfrm>
    </dsp:sp>
    <dsp:sp modelId="{8FAFCB71-D0FE-1C4C-B741-22E7F7FEFEC0}">
      <dsp:nvSpPr>
        <dsp:cNvPr id="0" name=""/>
        <dsp:cNvSpPr/>
      </dsp:nvSpPr>
      <dsp:spPr>
        <a:xfrm>
          <a:off x="309133" y="1186879"/>
          <a:ext cx="1315450" cy="219241"/>
        </a:xfrm>
        <a:prstGeom prst="parallelogram">
          <a:avLst>
            <a:gd name="adj" fmla="val 140840"/>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w="6350" cap="flat" cmpd="sng" algn="ctr">
          <a:solidFill>
            <a:schemeClr val="accent4">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B6B47F-C583-7E43-AF2B-1041A070E718}">
      <dsp:nvSpPr>
        <dsp:cNvPr id="0" name=""/>
        <dsp:cNvSpPr/>
      </dsp:nvSpPr>
      <dsp:spPr>
        <a:xfrm>
          <a:off x="1701318" y="1186879"/>
          <a:ext cx="1315450" cy="219241"/>
        </a:xfrm>
        <a:prstGeom prst="parallelogram">
          <a:avLst>
            <a:gd name="adj" fmla="val 140840"/>
          </a:avLst>
        </a:prstGeom>
        <a:gradFill rotWithShape="0">
          <a:gsLst>
            <a:gs pos="0">
              <a:schemeClr val="accent4">
                <a:shade val="50000"/>
                <a:hueOff val="0"/>
                <a:satOff val="0"/>
                <a:lumOff val="3968"/>
                <a:alphaOff val="0"/>
                <a:satMod val="103000"/>
                <a:lumMod val="102000"/>
                <a:tint val="94000"/>
              </a:schemeClr>
            </a:gs>
            <a:gs pos="50000">
              <a:schemeClr val="accent4">
                <a:shade val="50000"/>
                <a:hueOff val="0"/>
                <a:satOff val="0"/>
                <a:lumOff val="3968"/>
                <a:alphaOff val="0"/>
                <a:satMod val="110000"/>
                <a:lumMod val="100000"/>
                <a:shade val="100000"/>
              </a:schemeClr>
            </a:gs>
            <a:gs pos="100000">
              <a:schemeClr val="accent4">
                <a:shade val="50000"/>
                <a:hueOff val="0"/>
                <a:satOff val="0"/>
                <a:lumOff val="3968"/>
                <a:alphaOff val="0"/>
                <a:lumMod val="99000"/>
                <a:satMod val="120000"/>
                <a:shade val="78000"/>
              </a:schemeClr>
            </a:gs>
          </a:gsLst>
          <a:lin ang="5400000" scaled="0"/>
        </a:gradFill>
        <a:ln w="6350" cap="flat" cmpd="sng" algn="ctr">
          <a:solidFill>
            <a:schemeClr val="accent4">
              <a:shade val="50000"/>
              <a:hueOff val="0"/>
              <a:satOff val="0"/>
              <a:lumOff val="39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C499F3D-BCDD-224C-9570-3DE6042D4A25}">
      <dsp:nvSpPr>
        <dsp:cNvPr id="0" name=""/>
        <dsp:cNvSpPr/>
      </dsp:nvSpPr>
      <dsp:spPr>
        <a:xfrm>
          <a:off x="3093503" y="1186879"/>
          <a:ext cx="1315450" cy="219241"/>
        </a:xfrm>
        <a:prstGeom prst="parallelogram">
          <a:avLst>
            <a:gd name="adj" fmla="val 140840"/>
          </a:avLst>
        </a:prstGeom>
        <a:gradFill rotWithShape="0">
          <a:gsLst>
            <a:gs pos="0">
              <a:schemeClr val="accent4">
                <a:shade val="50000"/>
                <a:hueOff val="0"/>
                <a:satOff val="0"/>
                <a:lumOff val="7937"/>
                <a:alphaOff val="0"/>
                <a:satMod val="103000"/>
                <a:lumMod val="102000"/>
                <a:tint val="94000"/>
              </a:schemeClr>
            </a:gs>
            <a:gs pos="50000">
              <a:schemeClr val="accent4">
                <a:shade val="50000"/>
                <a:hueOff val="0"/>
                <a:satOff val="0"/>
                <a:lumOff val="7937"/>
                <a:alphaOff val="0"/>
                <a:satMod val="110000"/>
                <a:lumMod val="100000"/>
                <a:shade val="100000"/>
              </a:schemeClr>
            </a:gs>
            <a:gs pos="100000">
              <a:schemeClr val="accent4">
                <a:shade val="50000"/>
                <a:hueOff val="0"/>
                <a:satOff val="0"/>
                <a:lumOff val="7937"/>
                <a:alphaOff val="0"/>
                <a:lumMod val="99000"/>
                <a:satMod val="120000"/>
                <a:shade val="78000"/>
              </a:schemeClr>
            </a:gs>
          </a:gsLst>
          <a:lin ang="5400000" scaled="0"/>
        </a:gradFill>
        <a:ln w="6350" cap="flat" cmpd="sng" algn="ctr">
          <a:solidFill>
            <a:schemeClr val="accent4">
              <a:shade val="50000"/>
              <a:hueOff val="0"/>
              <a:satOff val="0"/>
              <a:lumOff val="793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AA8C93B-168F-1A48-AC69-76A5B2324116}">
      <dsp:nvSpPr>
        <dsp:cNvPr id="0" name=""/>
        <dsp:cNvSpPr/>
      </dsp:nvSpPr>
      <dsp:spPr>
        <a:xfrm>
          <a:off x="4485687" y="1186879"/>
          <a:ext cx="1315450" cy="219241"/>
        </a:xfrm>
        <a:prstGeom prst="parallelogram">
          <a:avLst>
            <a:gd name="adj" fmla="val 140840"/>
          </a:avLst>
        </a:prstGeom>
        <a:gradFill rotWithShape="0">
          <a:gsLst>
            <a:gs pos="0">
              <a:schemeClr val="accent4">
                <a:shade val="50000"/>
                <a:hueOff val="0"/>
                <a:satOff val="0"/>
                <a:lumOff val="11905"/>
                <a:alphaOff val="0"/>
                <a:satMod val="103000"/>
                <a:lumMod val="102000"/>
                <a:tint val="94000"/>
              </a:schemeClr>
            </a:gs>
            <a:gs pos="50000">
              <a:schemeClr val="accent4">
                <a:shade val="50000"/>
                <a:hueOff val="0"/>
                <a:satOff val="0"/>
                <a:lumOff val="11905"/>
                <a:alphaOff val="0"/>
                <a:satMod val="110000"/>
                <a:lumMod val="100000"/>
                <a:shade val="100000"/>
              </a:schemeClr>
            </a:gs>
            <a:gs pos="100000">
              <a:schemeClr val="accent4">
                <a:shade val="50000"/>
                <a:hueOff val="0"/>
                <a:satOff val="0"/>
                <a:lumOff val="11905"/>
                <a:alphaOff val="0"/>
                <a:lumMod val="99000"/>
                <a:satMod val="120000"/>
                <a:shade val="78000"/>
              </a:schemeClr>
            </a:gs>
          </a:gsLst>
          <a:lin ang="5400000" scaled="0"/>
        </a:gradFill>
        <a:ln w="6350" cap="flat" cmpd="sng" algn="ctr">
          <a:solidFill>
            <a:schemeClr val="accent4">
              <a:shade val="50000"/>
              <a:hueOff val="0"/>
              <a:satOff val="0"/>
              <a:lumOff val="119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64CC928-5A73-F64D-B9EE-76246C31A1A2}">
      <dsp:nvSpPr>
        <dsp:cNvPr id="0" name=""/>
        <dsp:cNvSpPr/>
      </dsp:nvSpPr>
      <dsp:spPr>
        <a:xfrm>
          <a:off x="5877872" y="1186879"/>
          <a:ext cx="1315450" cy="219241"/>
        </a:xfrm>
        <a:prstGeom prst="parallelogram">
          <a:avLst>
            <a:gd name="adj" fmla="val 140840"/>
          </a:avLst>
        </a:prstGeom>
        <a:gradFill rotWithShape="0">
          <a:gsLst>
            <a:gs pos="0">
              <a:schemeClr val="accent4">
                <a:shade val="50000"/>
                <a:hueOff val="0"/>
                <a:satOff val="0"/>
                <a:lumOff val="15873"/>
                <a:alphaOff val="0"/>
                <a:satMod val="103000"/>
                <a:lumMod val="102000"/>
                <a:tint val="94000"/>
              </a:schemeClr>
            </a:gs>
            <a:gs pos="50000">
              <a:schemeClr val="accent4">
                <a:shade val="50000"/>
                <a:hueOff val="0"/>
                <a:satOff val="0"/>
                <a:lumOff val="15873"/>
                <a:alphaOff val="0"/>
                <a:satMod val="110000"/>
                <a:lumMod val="100000"/>
                <a:shade val="100000"/>
              </a:schemeClr>
            </a:gs>
            <a:gs pos="100000">
              <a:schemeClr val="accent4">
                <a:shade val="50000"/>
                <a:hueOff val="0"/>
                <a:satOff val="0"/>
                <a:lumOff val="15873"/>
                <a:alphaOff val="0"/>
                <a:lumMod val="99000"/>
                <a:satMod val="120000"/>
                <a:shade val="78000"/>
              </a:schemeClr>
            </a:gs>
          </a:gsLst>
          <a:lin ang="5400000" scaled="0"/>
        </a:gradFill>
        <a:ln w="6350" cap="flat" cmpd="sng" algn="ctr">
          <a:solidFill>
            <a:schemeClr val="accent4">
              <a:shade val="50000"/>
              <a:hueOff val="0"/>
              <a:satOff val="0"/>
              <a:lumOff val="1587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6E7CB7A-2BFE-A447-AB05-A137C55F1A2B}">
      <dsp:nvSpPr>
        <dsp:cNvPr id="0" name=""/>
        <dsp:cNvSpPr/>
      </dsp:nvSpPr>
      <dsp:spPr>
        <a:xfrm>
          <a:off x="7270057" y="1186879"/>
          <a:ext cx="1315450" cy="219241"/>
        </a:xfrm>
        <a:prstGeom prst="parallelogram">
          <a:avLst>
            <a:gd name="adj" fmla="val 140840"/>
          </a:avLst>
        </a:prstGeom>
        <a:gradFill rotWithShape="0">
          <a:gsLst>
            <a:gs pos="0">
              <a:schemeClr val="accent4">
                <a:shade val="50000"/>
                <a:hueOff val="0"/>
                <a:satOff val="0"/>
                <a:lumOff val="19841"/>
                <a:alphaOff val="0"/>
                <a:satMod val="103000"/>
                <a:lumMod val="102000"/>
                <a:tint val="94000"/>
              </a:schemeClr>
            </a:gs>
            <a:gs pos="50000">
              <a:schemeClr val="accent4">
                <a:shade val="50000"/>
                <a:hueOff val="0"/>
                <a:satOff val="0"/>
                <a:lumOff val="19841"/>
                <a:alphaOff val="0"/>
                <a:satMod val="110000"/>
                <a:lumMod val="100000"/>
                <a:shade val="100000"/>
              </a:schemeClr>
            </a:gs>
            <a:gs pos="100000">
              <a:schemeClr val="accent4">
                <a:shade val="50000"/>
                <a:hueOff val="0"/>
                <a:satOff val="0"/>
                <a:lumOff val="19841"/>
                <a:alphaOff val="0"/>
                <a:lumMod val="99000"/>
                <a:satMod val="120000"/>
                <a:shade val="78000"/>
              </a:schemeClr>
            </a:gs>
          </a:gsLst>
          <a:lin ang="5400000" scaled="0"/>
        </a:gradFill>
        <a:ln w="6350" cap="flat" cmpd="sng" algn="ctr">
          <a:solidFill>
            <a:schemeClr val="accent4">
              <a:shade val="50000"/>
              <a:hueOff val="0"/>
              <a:satOff val="0"/>
              <a:lumOff val="198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AEFE7F0-A0C7-F141-BB06-CAC8A3AD9222}">
      <dsp:nvSpPr>
        <dsp:cNvPr id="0" name=""/>
        <dsp:cNvSpPr/>
      </dsp:nvSpPr>
      <dsp:spPr>
        <a:xfrm>
          <a:off x="8662241" y="1186879"/>
          <a:ext cx="1315450" cy="219241"/>
        </a:xfrm>
        <a:prstGeom prst="parallelogram">
          <a:avLst>
            <a:gd name="adj" fmla="val 140840"/>
          </a:avLst>
        </a:prstGeom>
        <a:gradFill rotWithShape="0">
          <a:gsLst>
            <a:gs pos="0">
              <a:schemeClr val="accent4">
                <a:shade val="50000"/>
                <a:hueOff val="0"/>
                <a:satOff val="0"/>
                <a:lumOff val="23810"/>
                <a:alphaOff val="0"/>
                <a:satMod val="103000"/>
                <a:lumMod val="102000"/>
                <a:tint val="94000"/>
              </a:schemeClr>
            </a:gs>
            <a:gs pos="50000">
              <a:schemeClr val="accent4">
                <a:shade val="50000"/>
                <a:hueOff val="0"/>
                <a:satOff val="0"/>
                <a:lumOff val="23810"/>
                <a:alphaOff val="0"/>
                <a:satMod val="110000"/>
                <a:lumMod val="100000"/>
                <a:shade val="100000"/>
              </a:schemeClr>
            </a:gs>
            <a:gs pos="100000">
              <a:schemeClr val="accent4">
                <a:shade val="50000"/>
                <a:hueOff val="0"/>
                <a:satOff val="0"/>
                <a:lumOff val="23810"/>
                <a:alphaOff val="0"/>
                <a:lumMod val="99000"/>
                <a:satMod val="120000"/>
                <a:shade val="78000"/>
              </a:schemeClr>
            </a:gs>
          </a:gsLst>
          <a:lin ang="5400000" scaled="0"/>
        </a:gradFill>
        <a:ln w="6350" cap="flat" cmpd="sng" algn="ctr">
          <a:solidFill>
            <a:schemeClr val="accent4">
              <a:shade val="50000"/>
              <a:hueOff val="0"/>
              <a:satOff val="0"/>
              <a:lumOff val="2381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E575DA8-0F6F-CD48-8F27-53B5FF3C694A}">
      <dsp:nvSpPr>
        <dsp:cNvPr id="0" name=""/>
        <dsp:cNvSpPr/>
      </dsp:nvSpPr>
      <dsp:spPr>
        <a:xfrm>
          <a:off x="309133" y="1467498"/>
          <a:ext cx="10328388" cy="1357813"/>
        </a:xfrm>
        <a:prstGeom prst="rect">
          <a:avLst/>
        </a:prstGeom>
        <a:solidFill>
          <a:srgbClr val="002060"/>
        </a:solidFill>
        <a:ln>
          <a:solidFill>
            <a:srgbClr val="0070C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just" defTabSz="1066800">
            <a:lnSpc>
              <a:spcPct val="90000"/>
            </a:lnSpc>
            <a:spcBef>
              <a:spcPct val="0"/>
            </a:spcBef>
            <a:spcAft>
              <a:spcPct val="35000"/>
            </a:spcAft>
          </a:pPr>
          <a:r>
            <a:rPr lang="ru-RU" sz="2400" kern="1200" dirty="0" smtClean="0">
              <a:solidFill>
                <a:schemeClr val="bg1"/>
              </a:solidFill>
            </a:rPr>
            <a:t>Патологические состояния мозолистого тела могут быть обусловлены различными причинами: врожденными, воспалительными, инфекционными, метаболическими, ишемическими, травматическими и опухолевыми. </a:t>
          </a:r>
          <a:endParaRPr lang="en-US" sz="2400" kern="1200" dirty="0">
            <a:solidFill>
              <a:schemeClr val="bg1"/>
            </a:solidFill>
          </a:endParaRPr>
        </a:p>
      </dsp:txBody>
      <dsp:txXfrm>
        <a:off x="309133" y="1467498"/>
        <a:ext cx="10328388" cy="1357813"/>
      </dsp:txXfrm>
    </dsp:sp>
    <dsp:sp modelId="{07D99AAE-1008-DA43-9DDD-5F3430573893}">
      <dsp:nvSpPr>
        <dsp:cNvPr id="0" name=""/>
        <dsp:cNvSpPr/>
      </dsp:nvSpPr>
      <dsp:spPr>
        <a:xfrm>
          <a:off x="309133" y="2855285"/>
          <a:ext cx="1315450" cy="219241"/>
        </a:xfrm>
        <a:prstGeom prst="parallelogram">
          <a:avLst>
            <a:gd name="adj" fmla="val 140840"/>
          </a:avLst>
        </a:prstGeom>
        <a:gradFill rotWithShape="0">
          <a:gsLst>
            <a:gs pos="0">
              <a:schemeClr val="accent4">
                <a:shade val="50000"/>
                <a:hueOff val="0"/>
                <a:satOff val="0"/>
                <a:lumOff val="27778"/>
                <a:alphaOff val="0"/>
                <a:satMod val="103000"/>
                <a:lumMod val="102000"/>
                <a:tint val="94000"/>
              </a:schemeClr>
            </a:gs>
            <a:gs pos="50000">
              <a:schemeClr val="accent4">
                <a:shade val="50000"/>
                <a:hueOff val="0"/>
                <a:satOff val="0"/>
                <a:lumOff val="27778"/>
                <a:alphaOff val="0"/>
                <a:satMod val="110000"/>
                <a:lumMod val="100000"/>
                <a:shade val="100000"/>
              </a:schemeClr>
            </a:gs>
            <a:gs pos="100000">
              <a:schemeClr val="accent4">
                <a:shade val="50000"/>
                <a:hueOff val="0"/>
                <a:satOff val="0"/>
                <a:lumOff val="27778"/>
                <a:alphaOff val="0"/>
                <a:lumMod val="99000"/>
                <a:satMod val="120000"/>
                <a:shade val="78000"/>
              </a:schemeClr>
            </a:gs>
          </a:gsLst>
          <a:lin ang="5400000" scaled="0"/>
        </a:gradFill>
        <a:ln w="6350" cap="flat" cmpd="sng" algn="ctr">
          <a:solidFill>
            <a:schemeClr val="accent4">
              <a:shade val="50000"/>
              <a:hueOff val="0"/>
              <a:satOff val="0"/>
              <a:lumOff val="2777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FF7AB4B-8AAF-EB4F-B497-156B1FCCEDA2}">
      <dsp:nvSpPr>
        <dsp:cNvPr id="0" name=""/>
        <dsp:cNvSpPr/>
      </dsp:nvSpPr>
      <dsp:spPr>
        <a:xfrm>
          <a:off x="1701318" y="2855285"/>
          <a:ext cx="1315450" cy="219241"/>
        </a:xfrm>
        <a:prstGeom prst="parallelogram">
          <a:avLst>
            <a:gd name="adj" fmla="val 140840"/>
          </a:avLst>
        </a:prstGeom>
        <a:gradFill rotWithShape="0">
          <a:gsLst>
            <a:gs pos="0">
              <a:schemeClr val="accent4">
                <a:shade val="50000"/>
                <a:hueOff val="0"/>
                <a:satOff val="0"/>
                <a:lumOff val="31746"/>
                <a:alphaOff val="0"/>
                <a:satMod val="103000"/>
                <a:lumMod val="102000"/>
                <a:tint val="94000"/>
              </a:schemeClr>
            </a:gs>
            <a:gs pos="50000">
              <a:schemeClr val="accent4">
                <a:shade val="50000"/>
                <a:hueOff val="0"/>
                <a:satOff val="0"/>
                <a:lumOff val="31746"/>
                <a:alphaOff val="0"/>
                <a:satMod val="110000"/>
                <a:lumMod val="100000"/>
                <a:shade val="100000"/>
              </a:schemeClr>
            </a:gs>
            <a:gs pos="100000">
              <a:schemeClr val="accent4">
                <a:shade val="50000"/>
                <a:hueOff val="0"/>
                <a:satOff val="0"/>
                <a:lumOff val="31746"/>
                <a:alphaOff val="0"/>
                <a:lumMod val="99000"/>
                <a:satMod val="120000"/>
                <a:shade val="78000"/>
              </a:schemeClr>
            </a:gs>
          </a:gsLst>
          <a:lin ang="5400000" scaled="0"/>
        </a:gradFill>
        <a:ln w="6350" cap="flat" cmpd="sng" algn="ctr">
          <a:solidFill>
            <a:schemeClr val="accent4">
              <a:shade val="50000"/>
              <a:hueOff val="0"/>
              <a:satOff val="0"/>
              <a:lumOff val="3174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A411430-3A70-A14D-90CF-4E6BC0848DB1}">
      <dsp:nvSpPr>
        <dsp:cNvPr id="0" name=""/>
        <dsp:cNvSpPr/>
      </dsp:nvSpPr>
      <dsp:spPr>
        <a:xfrm>
          <a:off x="3093503" y="2855285"/>
          <a:ext cx="1315450" cy="219241"/>
        </a:xfrm>
        <a:prstGeom prst="parallelogram">
          <a:avLst>
            <a:gd name="adj" fmla="val 140840"/>
          </a:avLst>
        </a:prstGeom>
        <a:gradFill rotWithShape="0">
          <a:gsLst>
            <a:gs pos="0">
              <a:schemeClr val="accent4">
                <a:shade val="50000"/>
                <a:hueOff val="0"/>
                <a:satOff val="0"/>
                <a:lumOff val="35715"/>
                <a:alphaOff val="0"/>
                <a:satMod val="103000"/>
                <a:lumMod val="102000"/>
                <a:tint val="94000"/>
              </a:schemeClr>
            </a:gs>
            <a:gs pos="50000">
              <a:schemeClr val="accent4">
                <a:shade val="50000"/>
                <a:hueOff val="0"/>
                <a:satOff val="0"/>
                <a:lumOff val="35715"/>
                <a:alphaOff val="0"/>
                <a:satMod val="110000"/>
                <a:lumMod val="100000"/>
                <a:shade val="100000"/>
              </a:schemeClr>
            </a:gs>
            <a:gs pos="100000">
              <a:schemeClr val="accent4">
                <a:shade val="50000"/>
                <a:hueOff val="0"/>
                <a:satOff val="0"/>
                <a:lumOff val="35715"/>
                <a:alphaOff val="0"/>
                <a:lumMod val="99000"/>
                <a:satMod val="120000"/>
                <a:shade val="78000"/>
              </a:schemeClr>
            </a:gs>
          </a:gsLst>
          <a:lin ang="5400000" scaled="0"/>
        </a:gradFill>
        <a:ln w="6350" cap="flat" cmpd="sng" algn="ctr">
          <a:solidFill>
            <a:schemeClr val="accent4">
              <a:shade val="50000"/>
              <a:hueOff val="0"/>
              <a:satOff val="0"/>
              <a:lumOff val="3571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B711705-DA27-AF45-8BFA-B1D9F2F7DF68}">
      <dsp:nvSpPr>
        <dsp:cNvPr id="0" name=""/>
        <dsp:cNvSpPr/>
      </dsp:nvSpPr>
      <dsp:spPr>
        <a:xfrm>
          <a:off x="4485687" y="2855285"/>
          <a:ext cx="1315450" cy="219241"/>
        </a:xfrm>
        <a:prstGeom prst="parallelogram">
          <a:avLst>
            <a:gd name="adj" fmla="val 140840"/>
          </a:avLst>
        </a:prstGeom>
        <a:gradFill rotWithShape="0">
          <a:gsLst>
            <a:gs pos="0">
              <a:schemeClr val="accent4">
                <a:shade val="50000"/>
                <a:hueOff val="0"/>
                <a:satOff val="0"/>
                <a:lumOff val="39683"/>
                <a:alphaOff val="0"/>
                <a:satMod val="103000"/>
                <a:lumMod val="102000"/>
                <a:tint val="94000"/>
              </a:schemeClr>
            </a:gs>
            <a:gs pos="50000">
              <a:schemeClr val="accent4">
                <a:shade val="50000"/>
                <a:hueOff val="0"/>
                <a:satOff val="0"/>
                <a:lumOff val="39683"/>
                <a:alphaOff val="0"/>
                <a:satMod val="110000"/>
                <a:lumMod val="100000"/>
                <a:shade val="100000"/>
              </a:schemeClr>
            </a:gs>
            <a:gs pos="100000">
              <a:schemeClr val="accent4">
                <a:shade val="50000"/>
                <a:hueOff val="0"/>
                <a:satOff val="0"/>
                <a:lumOff val="39683"/>
                <a:alphaOff val="0"/>
                <a:lumMod val="99000"/>
                <a:satMod val="120000"/>
                <a:shade val="78000"/>
              </a:schemeClr>
            </a:gs>
          </a:gsLst>
          <a:lin ang="5400000" scaled="0"/>
        </a:gradFill>
        <a:ln w="6350" cap="flat" cmpd="sng" algn="ctr">
          <a:solidFill>
            <a:schemeClr val="accent4">
              <a:shade val="50000"/>
              <a:hueOff val="0"/>
              <a:satOff val="0"/>
              <a:lumOff val="396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B9D2204-698B-A64E-957C-BF0E862D865D}">
      <dsp:nvSpPr>
        <dsp:cNvPr id="0" name=""/>
        <dsp:cNvSpPr/>
      </dsp:nvSpPr>
      <dsp:spPr>
        <a:xfrm>
          <a:off x="5877872" y="2855285"/>
          <a:ext cx="1315450" cy="219241"/>
        </a:xfrm>
        <a:prstGeom prst="parallelogram">
          <a:avLst>
            <a:gd name="adj" fmla="val 140840"/>
          </a:avLst>
        </a:prstGeom>
        <a:gradFill rotWithShape="0">
          <a:gsLst>
            <a:gs pos="0">
              <a:schemeClr val="accent4">
                <a:shade val="50000"/>
                <a:hueOff val="0"/>
                <a:satOff val="0"/>
                <a:lumOff val="39683"/>
                <a:alphaOff val="0"/>
                <a:satMod val="103000"/>
                <a:lumMod val="102000"/>
                <a:tint val="94000"/>
              </a:schemeClr>
            </a:gs>
            <a:gs pos="50000">
              <a:schemeClr val="accent4">
                <a:shade val="50000"/>
                <a:hueOff val="0"/>
                <a:satOff val="0"/>
                <a:lumOff val="39683"/>
                <a:alphaOff val="0"/>
                <a:satMod val="110000"/>
                <a:lumMod val="100000"/>
                <a:shade val="100000"/>
              </a:schemeClr>
            </a:gs>
            <a:gs pos="100000">
              <a:schemeClr val="accent4">
                <a:shade val="50000"/>
                <a:hueOff val="0"/>
                <a:satOff val="0"/>
                <a:lumOff val="39683"/>
                <a:alphaOff val="0"/>
                <a:lumMod val="99000"/>
                <a:satMod val="120000"/>
                <a:shade val="78000"/>
              </a:schemeClr>
            </a:gs>
          </a:gsLst>
          <a:lin ang="5400000" scaled="0"/>
        </a:gradFill>
        <a:ln w="6350" cap="flat" cmpd="sng" algn="ctr">
          <a:solidFill>
            <a:schemeClr val="accent4">
              <a:shade val="50000"/>
              <a:hueOff val="0"/>
              <a:satOff val="0"/>
              <a:lumOff val="396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6DCAE1E-ADB9-4B45-9421-A849A538EB93}">
      <dsp:nvSpPr>
        <dsp:cNvPr id="0" name=""/>
        <dsp:cNvSpPr/>
      </dsp:nvSpPr>
      <dsp:spPr>
        <a:xfrm>
          <a:off x="7270057" y="2855285"/>
          <a:ext cx="1315450" cy="219241"/>
        </a:xfrm>
        <a:prstGeom prst="parallelogram">
          <a:avLst>
            <a:gd name="adj" fmla="val 140840"/>
          </a:avLst>
        </a:prstGeom>
        <a:gradFill rotWithShape="0">
          <a:gsLst>
            <a:gs pos="0">
              <a:schemeClr val="accent4">
                <a:shade val="50000"/>
                <a:hueOff val="0"/>
                <a:satOff val="0"/>
                <a:lumOff val="35715"/>
                <a:alphaOff val="0"/>
                <a:satMod val="103000"/>
                <a:lumMod val="102000"/>
                <a:tint val="94000"/>
              </a:schemeClr>
            </a:gs>
            <a:gs pos="50000">
              <a:schemeClr val="accent4">
                <a:shade val="50000"/>
                <a:hueOff val="0"/>
                <a:satOff val="0"/>
                <a:lumOff val="35715"/>
                <a:alphaOff val="0"/>
                <a:satMod val="110000"/>
                <a:lumMod val="100000"/>
                <a:shade val="100000"/>
              </a:schemeClr>
            </a:gs>
            <a:gs pos="100000">
              <a:schemeClr val="accent4">
                <a:shade val="50000"/>
                <a:hueOff val="0"/>
                <a:satOff val="0"/>
                <a:lumOff val="35715"/>
                <a:alphaOff val="0"/>
                <a:lumMod val="99000"/>
                <a:satMod val="120000"/>
                <a:shade val="78000"/>
              </a:schemeClr>
            </a:gs>
          </a:gsLst>
          <a:lin ang="5400000" scaled="0"/>
        </a:gradFill>
        <a:ln w="6350" cap="flat" cmpd="sng" algn="ctr">
          <a:solidFill>
            <a:schemeClr val="accent4">
              <a:shade val="50000"/>
              <a:hueOff val="0"/>
              <a:satOff val="0"/>
              <a:lumOff val="3571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F8CD38E-3202-0747-A1E3-57CA8964E034}">
      <dsp:nvSpPr>
        <dsp:cNvPr id="0" name=""/>
        <dsp:cNvSpPr/>
      </dsp:nvSpPr>
      <dsp:spPr>
        <a:xfrm>
          <a:off x="8662241" y="2855285"/>
          <a:ext cx="1315450" cy="219241"/>
        </a:xfrm>
        <a:prstGeom prst="parallelogram">
          <a:avLst>
            <a:gd name="adj" fmla="val 140840"/>
          </a:avLst>
        </a:prstGeom>
        <a:gradFill rotWithShape="0">
          <a:gsLst>
            <a:gs pos="0">
              <a:schemeClr val="accent4">
                <a:shade val="50000"/>
                <a:hueOff val="0"/>
                <a:satOff val="0"/>
                <a:lumOff val="31746"/>
                <a:alphaOff val="0"/>
                <a:satMod val="103000"/>
                <a:lumMod val="102000"/>
                <a:tint val="94000"/>
              </a:schemeClr>
            </a:gs>
            <a:gs pos="50000">
              <a:schemeClr val="accent4">
                <a:shade val="50000"/>
                <a:hueOff val="0"/>
                <a:satOff val="0"/>
                <a:lumOff val="31746"/>
                <a:alphaOff val="0"/>
                <a:satMod val="110000"/>
                <a:lumMod val="100000"/>
                <a:shade val="100000"/>
              </a:schemeClr>
            </a:gs>
            <a:gs pos="100000">
              <a:schemeClr val="accent4">
                <a:shade val="50000"/>
                <a:hueOff val="0"/>
                <a:satOff val="0"/>
                <a:lumOff val="31746"/>
                <a:alphaOff val="0"/>
                <a:lumMod val="99000"/>
                <a:satMod val="120000"/>
                <a:shade val="78000"/>
              </a:schemeClr>
            </a:gs>
          </a:gsLst>
          <a:lin ang="5400000" scaled="0"/>
        </a:gradFill>
        <a:ln w="6350" cap="flat" cmpd="sng" algn="ctr">
          <a:solidFill>
            <a:schemeClr val="accent4">
              <a:shade val="50000"/>
              <a:hueOff val="0"/>
              <a:satOff val="0"/>
              <a:lumOff val="3174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9EFE2E0-C1F0-D64E-8314-4C801618878E}">
      <dsp:nvSpPr>
        <dsp:cNvPr id="0" name=""/>
        <dsp:cNvSpPr/>
      </dsp:nvSpPr>
      <dsp:spPr>
        <a:xfrm>
          <a:off x="309133" y="3120916"/>
          <a:ext cx="10328388" cy="896897"/>
        </a:xfrm>
        <a:prstGeom prst="rect">
          <a:avLst/>
        </a:prstGeom>
        <a:solidFill>
          <a:srgbClr val="002060"/>
        </a:solidFill>
        <a:ln>
          <a:solidFill>
            <a:srgbClr val="0070C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just" defTabSz="1066800">
            <a:lnSpc>
              <a:spcPct val="90000"/>
            </a:lnSpc>
            <a:spcBef>
              <a:spcPct val="0"/>
            </a:spcBef>
            <a:spcAft>
              <a:spcPct val="35000"/>
            </a:spcAft>
          </a:pPr>
          <a:r>
            <a:rPr lang="ru-RU" sz="2400" kern="1200" dirty="0" smtClean="0">
              <a:solidFill>
                <a:schemeClr val="bg1"/>
              </a:solidFill>
            </a:rPr>
            <a:t>Анализ информации из истории болезни и результатов визуализации МР-картины помогают в постановке диагноза и в выборе эффективного лечения</a:t>
          </a:r>
          <a:endParaRPr lang="en-US" sz="2400" kern="1200" dirty="0">
            <a:solidFill>
              <a:schemeClr val="bg1"/>
            </a:solidFill>
          </a:endParaRPr>
        </a:p>
      </dsp:txBody>
      <dsp:txXfrm>
        <a:off x="309133" y="3120916"/>
        <a:ext cx="10328388" cy="896897"/>
      </dsp:txXfrm>
    </dsp:sp>
    <dsp:sp modelId="{605D7C72-1CB4-8E4C-B110-65D9ADCEC01D}">
      <dsp:nvSpPr>
        <dsp:cNvPr id="0" name=""/>
        <dsp:cNvSpPr/>
      </dsp:nvSpPr>
      <dsp:spPr>
        <a:xfrm>
          <a:off x="309133" y="4062776"/>
          <a:ext cx="1315450" cy="219241"/>
        </a:xfrm>
        <a:prstGeom prst="parallelogram">
          <a:avLst>
            <a:gd name="adj" fmla="val 140840"/>
          </a:avLst>
        </a:prstGeom>
        <a:gradFill rotWithShape="0">
          <a:gsLst>
            <a:gs pos="0">
              <a:schemeClr val="accent4">
                <a:shade val="50000"/>
                <a:hueOff val="0"/>
                <a:satOff val="0"/>
                <a:lumOff val="27778"/>
                <a:alphaOff val="0"/>
                <a:satMod val="103000"/>
                <a:lumMod val="102000"/>
                <a:tint val="94000"/>
              </a:schemeClr>
            </a:gs>
            <a:gs pos="50000">
              <a:schemeClr val="accent4">
                <a:shade val="50000"/>
                <a:hueOff val="0"/>
                <a:satOff val="0"/>
                <a:lumOff val="27778"/>
                <a:alphaOff val="0"/>
                <a:satMod val="110000"/>
                <a:lumMod val="100000"/>
                <a:shade val="100000"/>
              </a:schemeClr>
            </a:gs>
            <a:gs pos="100000">
              <a:schemeClr val="accent4">
                <a:shade val="50000"/>
                <a:hueOff val="0"/>
                <a:satOff val="0"/>
                <a:lumOff val="27778"/>
                <a:alphaOff val="0"/>
                <a:lumMod val="99000"/>
                <a:satMod val="120000"/>
                <a:shade val="78000"/>
              </a:schemeClr>
            </a:gs>
          </a:gsLst>
          <a:lin ang="5400000" scaled="0"/>
        </a:gradFill>
        <a:ln w="6350" cap="flat" cmpd="sng" algn="ctr">
          <a:solidFill>
            <a:schemeClr val="accent4">
              <a:shade val="50000"/>
              <a:hueOff val="0"/>
              <a:satOff val="0"/>
              <a:lumOff val="2777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181C922-4BA8-8A4E-BFD6-3B8B3BAB293A}">
      <dsp:nvSpPr>
        <dsp:cNvPr id="0" name=""/>
        <dsp:cNvSpPr/>
      </dsp:nvSpPr>
      <dsp:spPr>
        <a:xfrm>
          <a:off x="1701318" y="4062776"/>
          <a:ext cx="1315450" cy="219241"/>
        </a:xfrm>
        <a:prstGeom prst="parallelogram">
          <a:avLst>
            <a:gd name="adj" fmla="val 140840"/>
          </a:avLst>
        </a:prstGeom>
        <a:gradFill rotWithShape="0">
          <a:gsLst>
            <a:gs pos="0">
              <a:schemeClr val="accent4">
                <a:shade val="50000"/>
                <a:hueOff val="0"/>
                <a:satOff val="0"/>
                <a:lumOff val="23810"/>
                <a:alphaOff val="0"/>
                <a:satMod val="103000"/>
                <a:lumMod val="102000"/>
                <a:tint val="94000"/>
              </a:schemeClr>
            </a:gs>
            <a:gs pos="50000">
              <a:schemeClr val="accent4">
                <a:shade val="50000"/>
                <a:hueOff val="0"/>
                <a:satOff val="0"/>
                <a:lumOff val="23810"/>
                <a:alphaOff val="0"/>
                <a:satMod val="110000"/>
                <a:lumMod val="100000"/>
                <a:shade val="100000"/>
              </a:schemeClr>
            </a:gs>
            <a:gs pos="100000">
              <a:schemeClr val="accent4">
                <a:shade val="50000"/>
                <a:hueOff val="0"/>
                <a:satOff val="0"/>
                <a:lumOff val="23810"/>
                <a:alphaOff val="0"/>
                <a:lumMod val="99000"/>
                <a:satMod val="120000"/>
                <a:shade val="78000"/>
              </a:schemeClr>
            </a:gs>
          </a:gsLst>
          <a:lin ang="5400000" scaled="0"/>
        </a:gradFill>
        <a:ln w="6350" cap="flat" cmpd="sng" algn="ctr">
          <a:solidFill>
            <a:schemeClr val="accent4">
              <a:shade val="50000"/>
              <a:hueOff val="0"/>
              <a:satOff val="0"/>
              <a:lumOff val="2381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7D11E47-2DFB-344F-B40D-F3443508C8F2}">
      <dsp:nvSpPr>
        <dsp:cNvPr id="0" name=""/>
        <dsp:cNvSpPr/>
      </dsp:nvSpPr>
      <dsp:spPr>
        <a:xfrm>
          <a:off x="3093503" y="4062776"/>
          <a:ext cx="1315450" cy="219241"/>
        </a:xfrm>
        <a:prstGeom prst="parallelogram">
          <a:avLst>
            <a:gd name="adj" fmla="val 140840"/>
          </a:avLst>
        </a:prstGeom>
        <a:gradFill rotWithShape="0">
          <a:gsLst>
            <a:gs pos="0">
              <a:schemeClr val="accent4">
                <a:shade val="50000"/>
                <a:hueOff val="0"/>
                <a:satOff val="0"/>
                <a:lumOff val="19841"/>
                <a:alphaOff val="0"/>
                <a:satMod val="103000"/>
                <a:lumMod val="102000"/>
                <a:tint val="94000"/>
              </a:schemeClr>
            </a:gs>
            <a:gs pos="50000">
              <a:schemeClr val="accent4">
                <a:shade val="50000"/>
                <a:hueOff val="0"/>
                <a:satOff val="0"/>
                <a:lumOff val="19841"/>
                <a:alphaOff val="0"/>
                <a:satMod val="110000"/>
                <a:lumMod val="100000"/>
                <a:shade val="100000"/>
              </a:schemeClr>
            </a:gs>
            <a:gs pos="100000">
              <a:schemeClr val="accent4">
                <a:shade val="50000"/>
                <a:hueOff val="0"/>
                <a:satOff val="0"/>
                <a:lumOff val="19841"/>
                <a:alphaOff val="0"/>
                <a:lumMod val="99000"/>
                <a:satMod val="120000"/>
                <a:shade val="78000"/>
              </a:schemeClr>
            </a:gs>
          </a:gsLst>
          <a:lin ang="5400000" scaled="0"/>
        </a:gradFill>
        <a:ln w="6350" cap="flat" cmpd="sng" algn="ctr">
          <a:solidFill>
            <a:schemeClr val="accent4">
              <a:shade val="50000"/>
              <a:hueOff val="0"/>
              <a:satOff val="0"/>
              <a:lumOff val="198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537E4C2-63BE-7141-9736-2555819E5BC0}">
      <dsp:nvSpPr>
        <dsp:cNvPr id="0" name=""/>
        <dsp:cNvSpPr/>
      </dsp:nvSpPr>
      <dsp:spPr>
        <a:xfrm>
          <a:off x="4485687" y="4062776"/>
          <a:ext cx="1315450" cy="219241"/>
        </a:xfrm>
        <a:prstGeom prst="parallelogram">
          <a:avLst>
            <a:gd name="adj" fmla="val 140840"/>
          </a:avLst>
        </a:prstGeom>
        <a:gradFill rotWithShape="0">
          <a:gsLst>
            <a:gs pos="0">
              <a:schemeClr val="accent4">
                <a:shade val="50000"/>
                <a:hueOff val="0"/>
                <a:satOff val="0"/>
                <a:lumOff val="15873"/>
                <a:alphaOff val="0"/>
                <a:satMod val="103000"/>
                <a:lumMod val="102000"/>
                <a:tint val="94000"/>
              </a:schemeClr>
            </a:gs>
            <a:gs pos="50000">
              <a:schemeClr val="accent4">
                <a:shade val="50000"/>
                <a:hueOff val="0"/>
                <a:satOff val="0"/>
                <a:lumOff val="15873"/>
                <a:alphaOff val="0"/>
                <a:satMod val="110000"/>
                <a:lumMod val="100000"/>
                <a:shade val="100000"/>
              </a:schemeClr>
            </a:gs>
            <a:gs pos="100000">
              <a:schemeClr val="accent4">
                <a:shade val="50000"/>
                <a:hueOff val="0"/>
                <a:satOff val="0"/>
                <a:lumOff val="15873"/>
                <a:alphaOff val="0"/>
                <a:lumMod val="99000"/>
                <a:satMod val="120000"/>
                <a:shade val="78000"/>
              </a:schemeClr>
            </a:gs>
          </a:gsLst>
          <a:lin ang="5400000" scaled="0"/>
        </a:gradFill>
        <a:ln w="6350" cap="flat" cmpd="sng" algn="ctr">
          <a:solidFill>
            <a:schemeClr val="accent4">
              <a:shade val="50000"/>
              <a:hueOff val="0"/>
              <a:satOff val="0"/>
              <a:lumOff val="1587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C242DCC-8BF4-5249-B35C-0E1C63FD30F8}">
      <dsp:nvSpPr>
        <dsp:cNvPr id="0" name=""/>
        <dsp:cNvSpPr/>
      </dsp:nvSpPr>
      <dsp:spPr>
        <a:xfrm>
          <a:off x="5877872" y="4062776"/>
          <a:ext cx="1315450" cy="219241"/>
        </a:xfrm>
        <a:prstGeom prst="parallelogram">
          <a:avLst>
            <a:gd name="adj" fmla="val 140840"/>
          </a:avLst>
        </a:prstGeom>
        <a:gradFill rotWithShape="0">
          <a:gsLst>
            <a:gs pos="0">
              <a:schemeClr val="accent4">
                <a:shade val="50000"/>
                <a:hueOff val="0"/>
                <a:satOff val="0"/>
                <a:lumOff val="11905"/>
                <a:alphaOff val="0"/>
                <a:satMod val="103000"/>
                <a:lumMod val="102000"/>
                <a:tint val="94000"/>
              </a:schemeClr>
            </a:gs>
            <a:gs pos="50000">
              <a:schemeClr val="accent4">
                <a:shade val="50000"/>
                <a:hueOff val="0"/>
                <a:satOff val="0"/>
                <a:lumOff val="11905"/>
                <a:alphaOff val="0"/>
                <a:satMod val="110000"/>
                <a:lumMod val="100000"/>
                <a:shade val="100000"/>
              </a:schemeClr>
            </a:gs>
            <a:gs pos="100000">
              <a:schemeClr val="accent4">
                <a:shade val="50000"/>
                <a:hueOff val="0"/>
                <a:satOff val="0"/>
                <a:lumOff val="11905"/>
                <a:alphaOff val="0"/>
                <a:lumMod val="99000"/>
                <a:satMod val="120000"/>
                <a:shade val="78000"/>
              </a:schemeClr>
            </a:gs>
          </a:gsLst>
          <a:lin ang="5400000" scaled="0"/>
        </a:gradFill>
        <a:ln w="6350" cap="flat" cmpd="sng" algn="ctr">
          <a:solidFill>
            <a:schemeClr val="accent4">
              <a:shade val="50000"/>
              <a:hueOff val="0"/>
              <a:satOff val="0"/>
              <a:lumOff val="119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28CB790-D330-A345-B60F-9831F630693D}">
      <dsp:nvSpPr>
        <dsp:cNvPr id="0" name=""/>
        <dsp:cNvSpPr/>
      </dsp:nvSpPr>
      <dsp:spPr>
        <a:xfrm>
          <a:off x="7270057" y="4062776"/>
          <a:ext cx="1315450" cy="219241"/>
        </a:xfrm>
        <a:prstGeom prst="parallelogram">
          <a:avLst>
            <a:gd name="adj" fmla="val 140840"/>
          </a:avLst>
        </a:prstGeom>
        <a:gradFill rotWithShape="0">
          <a:gsLst>
            <a:gs pos="0">
              <a:schemeClr val="accent4">
                <a:shade val="50000"/>
                <a:hueOff val="0"/>
                <a:satOff val="0"/>
                <a:lumOff val="7937"/>
                <a:alphaOff val="0"/>
                <a:satMod val="103000"/>
                <a:lumMod val="102000"/>
                <a:tint val="94000"/>
              </a:schemeClr>
            </a:gs>
            <a:gs pos="50000">
              <a:schemeClr val="accent4">
                <a:shade val="50000"/>
                <a:hueOff val="0"/>
                <a:satOff val="0"/>
                <a:lumOff val="7937"/>
                <a:alphaOff val="0"/>
                <a:satMod val="110000"/>
                <a:lumMod val="100000"/>
                <a:shade val="100000"/>
              </a:schemeClr>
            </a:gs>
            <a:gs pos="100000">
              <a:schemeClr val="accent4">
                <a:shade val="50000"/>
                <a:hueOff val="0"/>
                <a:satOff val="0"/>
                <a:lumOff val="7937"/>
                <a:alphaOff val="0"/>
                <a:lumMod val="99000"/>
                <a:satMod val="120000"/>
                <a:shade val="78000"/>
              </a:schemeClr>
            </a:gs>
          </a:gsLst>
          <a:lin ang="5400000" scaled="0"/>
        </a:gradFill>
        <a:ln w="6350" cap="flat" cmpd="sng" algn="ctr">
          <a:solidFill>
            <a:schemeClr val="accent4">
              <a:shade val="50000"/>
              <a:hueOff val="0"/>
              <a:satOff val="0"/>
              <a:lumOff val="793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163839-9971-914F-B674-6BDD658A9AE2}">
      <dsp:nvSpPr>
        <dsp:cNvPr id="0" name=""/>
        <dsp:cNvSpPr/>
      </dsp:nvSpPr>
      <dsp:spPr>
        <a:xfrm>
          <a:off x="8662241" y="4062776"/>
          <a:ext cx="1315450" cy="219241"/>
        </a:xfrm>
        <a:prstGeom prst="parallelogram">
          <a:avLst>
            <a:gd name="adj" fmla="val 140840"/>
          </a:avLst>
        </a:prstGeom>
        <a:gradFill rotWithShape="0">
          <a:gsLst>
            <a:gs pos="0">
              <a:schemeClr val="accent4">
                <a:shade val="50000"/>
                <a:hueOff val="0"/>
                <a:satOff val="0"/>
                <a:lumOff val="3968"/>
                <a:alphaOff val="0"/>
                <a:satMod val="103000"/>
                <a:lumMod val="102000"/>
                <a:tint val="94000"/>
              </a:schemeClr>
            </a:gs>
            <a:gs pos="50000">
              <a:schemeClr val="accent4">
                <a:shade val="50000"/>
                <a:hueOff val="0"/>
                <a:satOff val="0"/>
                <a:lumOff val="3968"/>
                <a:alphaOff val="0"/>
                <a:satMod val="110000"/>
                <a:lumMod val="100000"/>
                <a:shade val="100000"/>
              </a:schemeClr>
            </a:gs>
            <a:gs pos="100000">
              <a:schemeClr val="accent4">
                <a:shade val="50000"/>
                <a:hueOff val="0"/>
                <a:satOff val="0"/>
                <a:lumOff val="3968"/>
                <a:alphaOff val="0"/>
                <a:lumMod val="99000"/>
                <a:satMod val="120000"/>
                <a:shade val="78000"/>
              </a:schemeClr>
            </a:gs>
          </a:gsLst>
          <a:lin ang="5400000" scaled="0"/>
        </a:gradFill>
        <a:ln w="6350" cap="flat" cmpd="sng" algn="ctr">
          <a:solidFill>
            <a:schemeClr val="accent4">
              <a:shade val="50000"/>
              <a:hueOff val="0"/>
              <a:satOff val="0"/>
              <a:lumOff val="39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9"/>
          <a:ext cx="1628775" cy="176596"/>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VASCULAR</a:t>
          </a:r>
        </a:p>
      </dsp:txBody>
      <dsp:txXfrm>
        <a:off x="8621" y="8630"/>
        <a:ext cx="1611533" cy="1593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80"/>
          <a:ext cx="1628775" cy="179887"/>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INFECTIOUS</a:t>
          </a:r>
        </a:p>
      </dsp:txBody>
      <dsp:txXfrm>
        <a:off x="8781" y="8861"/>
        <a:ext cx="1611213" cy="1623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80"/>
          <a:ext cx="1628775" cy="179887"/>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NEOPLASTIC</a:t>
          </a:r>
        </a:p>
      </dsp:txBody>
      <dsp:txXfrm>
        <a:off x="8781" y="8861"/>
        <a:ext cx="1611213" cy="1623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0"/>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DEMYELINATING</a:t>
          </a:r>
        </a:p>
      </dsp:txBody>
      <dsp:txXfrm>
        <a:off x="9022" y="9022"/>
        <a:ext cx="1610731" cy="1667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0"/>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IDIOPATHIC</a:t>
          </a:r>
        </a:p>
      </dsp:txBody>
      <dsp:txXfrm>
        <a:off x="9022" y="9022"/>
        <a:ext cx="1610731" cy="1667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0"/>
          <a:ext cx="2093550"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CONGENITAL/GENETIC</a:t>
          </a:r>
        </a:p>
      </dsp:txBody>
      <dsp:txXfrm>
        <a:off x="9022" y="9022"/>
        <a:ext cx="2075506" cy="1667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179"/>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AUTOIMMUNE</a:t>
          </a:r>
        </a:p>
      </dsp:txBody>
      <dsp:txXfrm>
        <a:off x="9022" y="9201"/>
        <a:ext cx="1610731" cy="16677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179"/>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TRAUMA/TOXIC</a:t>
          </a:r>
        </a:p>
      </dsp:txBody>
      <dsp:txXfrm>
        <a:off x="9022" y="9201"/>
        <a:ext cx="1610731" cy="16677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89"/>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EMBOLI</a:t>
          </a:r>
        </a:p>
      </dsp:txBody>
      <dsp:txXfrm>
        <a:off x="9022" y="9111"/>
        <a:ext cx="1610731" cy="166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A1750-5BF7-2D4A-A4E0-8987F663557C}">
      <dsp:nvSpPr>
        <dsp:cNvPr id="0" name=""/>
        <dsp:cNvSpPr/>
      </dsp:nvSpPr>
      <dsp:spPr>
        <a:xfrm>
          <a:off x="-5847460" y="-894916"/>
          <a:ext cx="6961438" cy="6961438"/>
        </a:xfrm>
        <a:prstGeom prst="blockArc">
          <a:avLst>
            <a:gd name="adj1" fmla="val 18900000"/>
            <a:gd name="adj2" fmla="val 2700000"/>
            <a:gd name="adj3" fmla="val 31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A00C5D-A06F-E746-8F14-829450EDF49B}">
      <dsp:nvSpPr>
        <dsp:cNvPr id="0" name=""/>
        <dsp:cNvSpPr/>
      </dsp:nvSpPr>
      <dsp:spPr>
        <a:xfrm>
          <a:off x="486887" y="323121"/>
          <a:ext cx="11357613"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just" defTabSz="1066800">
            <a:lnSpc>
              <a:spcPct val="90000"/>
            </a:lnSpc>
            <a:spcBef>
              <a:spcPct val="0"/>
            </a:spcBef>
            <a:spcAft>
              <a:spcPct val="35000"/>
            </a:spcAft>
          </a:pPr>
          <a:r>
            <a:rPr lang="ru-RU" sz="2400" kern="1200" dirty="0" smtClean="0"/>
            <a:t>Эмбриология и анатомию мозолистого тела головного мозга</a:t>
          </a:r>
          <a:endParaRPr lang="en-US" sz="2400" kern="1200" dirty="0"/>
        </a:p>
      </dsp:txBody>
      <dsp:txXfrm>
        <a:off x="486887" y="323121"/>
        <a:ext cx="11357613" cy="646657"/>
      </dsp:txXfrm>
    </dsp:sp>
    <dsp:sp modelId="{F69EA98E-32BF-F041-B891-DA16F829E1CF}">
      <dsp:nvSpPr>
        <dsp:cNvPr id="0" name=""/>
        <dsp:cNvSpPr/>
      </dsp:nvSpPr>
      <dsp:spPr>
        <a:xfrm>
          <a:off x="82726" y="242289"/>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60CB9-0B2D-464E-8E9E-AB51F377115D}">
      <dsp:nvSpPr>
        <dsp:cNvPr id="0" name=""/>
        <dsp:cNvSpPr/>
      </dsp:nvSpPr>
      <dsp:spPr>
        <a:xfrm>
          <a:off x="950263" y="1292798"/>
          <a:ext cx="10894237"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Обзор поражений ЦНС с «симптомом бабочки» на аксиальных срезах при </a:t>
          </a:r>
          <a:r>
            <a:rPr lang="ru-RU" sz="2400" kern="1200" dirty="0" err="1" smtClean="0"/>
            <a:t>глиобластоме</a:t>
          </a:r>
          <a:r>
            <a:rPr lang="ru-RU" sz="2400" kern="1200" dirty="0" smtClean="0"/>
            <a:t> (ГБМ) и первичной </a:t>
          </a:r>
          <a:r>
            <a:rPr lang="ru-RU" sz="2400" kern="1200" dirty="0" err="1" smtClean="0"/>
            <a:t>лимфоме</a:t>
          </a:r>
          <a:r>
            <a:rPr lang="ru-RU" sz="2400" kern="1200" dirty="0" smtClean="0"/>
            <a:t> ЦНС</a:t>
          </a:r>
          <a:endParaRPr lang="en-US" sz="2400" kern="1200" dirty="0"/>
        </a:p>
      </dsp:txBody>
      <dsp:txXfrm>
        <a:off x="950263" y="1292798"/>
        <a:ext cx="10894237" cy="646657"/>
      </dsp:txXfrm>
    </dsp:sp>
    <dsp:sp modelId="{0D0A86B2-1256-294B-9DDA-E743EF9CB5BB}">
      <dsp:nvSpPr>
        <dsp:cNvPr id="0" name=""/>
        <dsp:cNvSpPr/>
      </dsp:nvSpPr>
      <dsp:spPr>
        <a:xfrm>
          <a:off x="546102" y="1211965"/>
          <a:ext cx="808322" cy="8083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45CB4-F80E-CF41-B52A-7309BD6868BA}">
      <dsp:nvSpPr>
        <dsp:cNvPr id="0" name=""/>
        <dsp:cNvSpPr/>
      </dsp:nvSpPr>
      <dsp:spPr>
        <a:xfrm>
          <a:off x="1092482" y="2262474"/>
          <a:ext cx="10752018"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Другие патологические состояния мозолистого тела помимо типичной картины «симптома бабочки»</a:t>
          </a:r>
        </a:p>
      </dsp:txBody>
      <dsp:txXfrm>
        <a:off x="1092482" y="2262474"/>
        <a:ext cx="10752018" cy="646657"/>
      </dsp:txXfrm>
    </dsp:sp>
    <dsp:sp modelId="{B276FF79-B61A-1A45-B8D1-42B2C398E5A4}">
      <dsp:nvSpPr>
        <dsp:cNvPr id="0" name=""/>
        <dsp:cNvSpPr/>
      </dsp:nvSpPr>
      <dsp:spPr>
        <a:xfrm>
          <a:off x="688321" y="2181641"/>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F35517-705B-754D-B659-304491961E4A}">
      <dsp:nvSpPr>
        <dsp:cNvPr id="0" name=""/>
        <dsp:cNvSpPr/>
      </dsp:nvSpPr>
      <dsp:spPr>
        <a:xfrm>
          <a:off x="950263" y="3232150"/>
          <a:ext cx="10894237"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Характерные особенности МР-картины различных патологических состояний мозолистого тела</a:t>
          </a:r>
          <a:endParaRPr lang="en-US" sz="2400" kern="1200" dirty="0"/>
        </a:p>
      </dsp:txBody>
      <dsp:txXfrm>
        <a:off x="950263" y="3232150"/>
        <a:ext cx="10894237" cy="646657"/>
      </dsp:txXfrm>
    </dsp:sp>
    <dsp:sp modelId="{E2E8943D-9F4C-FE47-8165-DB0B7EC30B2C}">
      <dsp:nvSpPr>
        <dsp:cNvPr id="0" name=""/>
        <dsp:cNvSpPr/>
      </dsp:nvSpPr>
      <dsp:spPr>
        <a:xfrm>
          <a:off x="546102" y="3151318"/>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196CC-6EB7-3B40-A041-75E01AA62CD6}">
      <dsp:nvSpPr>
        <dsp:cNvPr id="0" name=""/>
        <dsp:cNvSpPr/>
      </dsp:nvSpPr>
      <dsp:spPr>
        <a:xfrm>
          <a:off x="486887" y="4201826"/>
          <a:ext cx="11357613"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Возможные тактики лечения пациентов с различными патологиями мозолистого тела</a:t>
          </a:r>
          <a:endParaRPr lang="en-US" sz="2400" kern="1200" dirty="0"/>
        </a:p>
      </dsp:txBody>
      <dsp:txXfrm>
        <a:off x="486887" y="4201826"/>
        <a:ext cx="11357613" cy="646657"/>
      </dsp:txXfrm>
    </dsp:sp>
    <dsp:sp modelId="{A266A688-6599-1C46-A20E-7F603C919B81}">
      <dsp:nvSpPr>
        <dsp:cNvPr id="0" name=""/>
        <dsp:cNvSpPr/>
      </dsp:nvSpPr>
      <dsp:spPr>
        <a:xfrm>
          <a:off x="82726" y="4120994"/>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0935D-9D96-4C12-80E7-6708B0410FDC}">
      <dsp:nvSpPr>
        <dsp:cNvPr id="0" name=""/>
        <dsp:cNvSpPr/>
      </dsp:nvSpPr>
      <dsp:spPr>
        <a:xfrm rot="5400000">
          <a:off x="7622560" y="-3699222"/>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Артериовенозная </a:t>
          </a:r>
          <a:r>
            <a:rPr lang="ru-RU" sz="1800" b="0" kern="1200" dirty="0" err="1" smtClean="0">
              <a:solidFill>
                <a:schemeClr val="bg1"/>
              </a:solidFill>
            </a:rPr>
            <a:t>мальформация</a:t>
          </a:r>
          <a:r>
            <a:rPr lang="ru-RU" sz="1800" b="0" kern="1200" dirty="0" smtClean="0">
              <a:solidFill>
                <a:schemeClr val="bg1"/>
              </a:solidFill>
            </a:rPr>
            <a:t>, ишемический инсульт</a:t>
          </a:r>
          <a:endParaRPr lang="en-US" sz="1800" b="0" kern="1200" dirty="0">
            <a:solidFill>
              <a:schemeClr val="bg1"/>
            </a:solidFill>
          </a:endParaRPr>
        </a:p>
      </dsp:txBody>
      <dsp:txXfrm rot="-5400000">
        <a:off x="3880136" y="68220"/>
        <a:ext cx="7972320" cy="462453"/>
      </dsp:txXfrm>
    </dsp:sp>
    <dsp:sp modelId="{B8B9FDF6-40CB-4446-AE43-CEA5576DF619}">
      <dsp:nvSpPr>
        <dsp:cNvPr id="0" name=""/>
        <dsp:cNvSpPr/>
      </dsp:nvSpPr>
      <dsp:spPr>
        <a:xfrm>
          <a:off x="459894" y="7952"/>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V</a:t>
          </a:r>
          <a:r>
            <a:rPr lang="en-US" sz="2400" b="0" kern="1200" dirty="0" smtClean="0"/>
            <a:t>ascular</a:t>
          </a:r>
          <a:r>
            <a:rPr lang="ru-RU" sz="2400" b="0" kern="1200" dirty="0" smtClean="0"/>
            <a:t> - Сосуды</a:t>
          </a:r>
          <a:endParaRPr lang="en-US" sz="2400" b="0" kern="1200" dirty="0"/>
        </a:p>
      </dsp:txBody>
      <dsp:txXfrm>
        <a:off x="488353" y="36411"/>
        <a:ext cx="3364966" cy="526070"/>
      </dsp:txXfrm>
    </dsp:sp>
    <dsp:sp modelId="{C2B329EF-E2D2-48DF-B871-00E64B334F05}">
      <dsp:nvSpPr>
        <dsp:cNvPr id="0" name=""/>
        <dsp:cNvSpPr/>
      </dsp:nvSpPr>
      <dsp:spPr>
        <a:xfrm rot="5400000">
          <a:off x="7624204" y="-3093497"/>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Абсцесс, ВИЧ-энцефалит, прогрессирующая мультифокальная </a:t>
          </a:r>
          <a:r>
            <a:rPr lang="ru-RU" sz="1800" b="0" kern="1200" dirty="0" err="1" smtClean="0">
              <a:solidFill>
                <a:schemeClr val="bg1"/>
              </a:solidFill>
            </a:rPr>
            <a:t>лейкоэнцефалопатия</a:t>
          </a:r>
          <a:r>
            <a:rPr lang="ru-RU" sz="1800" b="0" kern="1200" dirty="0" smtClean="0">
              <a:solidFill>
                <a:schemeClr val="bg1"/>
              </a:solidFill>
            </a:rPr>
            <a:t> (ПМЛ), туберкулез, </a:t>
          </a:r>
          <a:r>
            <a:rPr lang="ru-RU" sz="1800" b="0" kern="1200" dirty="0" err="1" smtClean="0">
              <a:solidFill>
                <a:schemeClr val="bg1"/>
              </a:solidFill>
            </a:rPr>
            <a:t>вентрикулит</a:t>
          </a:r>
          <a:r>
            <a:rPr lang="ru-RU" sz="1800" b="0" kern="1200" dirty="0" smtClean="0">
              <a:solidFill>
                <a:schemeClr val="bg1"/>
              </a:solidFill>
            </a:rPr>
            <a:t> </a:t>
          </a:r>
          <a:endParaRPr lang="en-US" sz="1800" b="0" kern="1200" dirty="0">
            <a:solidFill>
              <a:schemeClr val="bg1"/>
            </a:solidFill>
          </a:endParaRPr>
        </a:p>
      </dsp:txBody>
      <dsp:txXfrm rot="-5400000">
        <a:off x="3881780" y="673945"/>
        <a:ext cx="7972320" cy="462453"/>
      </dsp:txXfrm>
    </dsp:sp>
    <dsp:sp modelId="{59EAAD03-BAA2-46B7-8F69-98BAB7EADB01}">
      <dsp:nvSpPr>
        <dsp:cNvPr id="0" name=""/>
        <dsp:cNvSpPr/>
      </dsp:nvSpPr>
      <dsp:spPr>
        <a:xfrm>
          <a:off x="459894" y="613677"/>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I</a:t>
          </a:r>
          <a:r>
            <a:rPr lang="en-US" sz="2400" b="0" kern="1200" dirty="0" smtClean="0"/>
            <a:t>nfectious</a:t>
          </a:r>
          <a:r>
            <a:rPr lang="ru-RU" sz="2400" b="0" kern="1200" dirty="0" smtClean="0"/>
            <a:t> - Инфекции</a:t>
          </a:r>
          <a:endParaRPr lang="en-US" sz="2400" b="0" kern="1200" dirty="0"/>
        </a:p>
      </dsp:txBody>
      <dsp:txXfrm>
        <a:off x="488353" y="642136"/>
        <a:ext cx="3364966" cy="526070"/>
      </dsp:txXfrm>
    </dsp:sp>
    <dsp:sp modelId="{964480F5-3ACE-432F-BA75-15A07A452DAA}">
      <dsp:nvSpPr>
        <dsp:cNvPr id="0" name=""/>
        <dsp:cNvSpPr/>
      </dsp:nvSpPr>
      <dsp:spPr>
        <a:xfrm rot="5400000">
          <a:off x="7624204" y="-2481358"/>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Низкосортная </a:t>
          </a:r>
          <a:r>
            <a:rPr lang="ru-RU" sz="1800" b="0" kern="1200" dirty="0" err="1" smtClean="0">
              <a:solidFill>
                <a:schemeClr val="bg1"/>
              </a:solidFill>
            </a:rPr>
            <a:t>астроцитома</a:t>
          </a:r>
          <a:r>
            <a:rPr lang="ru-RU" sz="1800" b="0" kern="1200" dirty="0" smtClean="0">
              <a:solidFill>
                <a:schemeClr val="bg1"/>
              </a:solidFill>
            </a:rPr>
            <a:t>, </a:t>
          </a:r>
          <a:r>
            <a:rPr lang="ru-RU" sz="1800" b="0" kern="1200" dirty="0" err="1" smtClean="0">
              <a:solidFill>
                <a:schemeClr val="bg1"/>
              </a:solidFill>
            </a:rPr>
            <a:t>глиобластома</a:t>
          </a:r>
          <a:r>
            <a:rPr lang="ru-RU" sz="1800" b="0" kern="1200" dirty="0" smtClean="0">
              <a:solidFill>
                <a:schemeClr val="bg1"/>
              </a:solidFill>
            </a:rPr>
            <a:t>, первичная </a:t>
          </a:r>
          <a:r>
            <a:rPr lang="ru-RU" sz="1800" b="0" kern="1200" dirty="0" err="1" smtClean="0">
              <a:solidFill>
                <a:schemeClr val="bg1"/>
              </a:solidFill>
            </a:rPr>
            <a:t>лимфома</a:t>
          </a:r>
          <a:r>
            <a:rPr lang="ru-RU" sz="1800" b="0" kern="1200" dirty="0" smtClean="0">
              <a:solidFill>
                <a:schemeClr val="bg1"/>
              </a:solidFill>
            </a:rPr>
            <a:t> ЦНС</a:t>
          </a:r>
          <a:endParaRPr lang="en-US" sz="1800" b="0" kern="1200" dirty="0">
            <a:solidFill>
              <a:schemeClr val="bg1"/>
            </a:solidFill>
          </a:endParaRPr>
        </a:p>
      </dsp:txBody>
      <dsp:txXfrm rot="-5400000">
        <a:off x="3881780" y="1286084"/>
        <a:ext cx="7972320" cy="462453"/>
      </dsp:txXfrm>
    </dsp:sp>
    <dsp:sp modelId="{B4CC5C24-7BC1-4E93-A7DD-16DDA10C50A0}">
      <dsp:nvSpPr>
        <dsp:cNvPr id="0" name=""/>
        <dsp:cNvSpPr/>
      </dsp:nvSpPr>
      <dsp:spPr>
        <a:xfrm>
          <a:off x="459894" y="1225816"/>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N</a:t>
          </a:r>
          <a:r>
            <a:rPr lang="en-US" sz="2400" b="0" kern="1200" dirty="0" smtClean="0"/>
            <a:t>eoplastic</a:t>
          </a:r>
          <a:r>
            <a:rPr lang="ru-RU" sz="2400" b="0" kern="1200" dirty="0" smtClean="0"/>
            <a:t> - Неоплазия</a:t>
          </a:r>
          <a:endParaRPr lang="en-US" sz="2400" b="0" kern="1200" dirty="0"/>
        </a:p>
      </dsp:txBody>
      <dsp:txXfrm>
        <a:off x="488353" y="1254275"/>
        <a:ext cx="3364966" cy="526070"/>
      </dsp:txXfrm>
    </dsp:sp>
    <dsp:sp modelId="{64AF0B44-EEB2-4E1C-B753-54469DCB0D79}">
      <dsp:nvSpPr>
        <dsp:cNvPr id="0" name=""/>
        <dsp:cNvSpPr/>
      </dsp:nvSpPr>
      <dsp:spPr>
        <a:xfrm rot="5400000">
          <a:off x="7622560" y="-1862807"/>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Опухолевидная </a:t>
          </a:r>
          <a:r>
            <a:rPr lang="ru-RU" sz="1800" b="0" kern="1200" dirty="0" err="1" smtClean="0">
              <a:solidFill>
                <a:schemeClr val="bg1"/>
              </a:solidFill>
            </a:rPr>
            <a:t>демиелинизация</a:t>
          </a:r>
          <a:r>
            <a:rPr lang="ru-RU" sz="1800" b="0" kern="1200" dirty="0" smtClean="0">
              <a:solidFill>
                <a:schemeClr val="bg1"/>
              </a:solidFill>
            </a:rPr>
            <a:t>, </a:t>
          </a:r>
          <a:r>
            <a:rPr lang="ru-RU" sz="1800" b="0" kern="1200" dirty="0" smtClean="0">
              <a:solidFill>
                <a:schemeClr val="bg1"/>
              </a:solidFill>
            </a:rPr>
            <a:t>острый геморрагический </a:t>
          </a:r>
          <a:r>
            <a:rPr lang="ru-RU" sz="1800" b="0" kern="1200" dirty="0" err="1" smtClean="0">
              <a:solidFill>
                <a:schemeClr val="bg1"/>
              </a:solidFill>
            </a:rPr>
            <a:t>энцефаломиелит</a:t>
          </a:r>
          <a:r>
            <a:rPr lang="ru-RU" sz="1800" b="0" kern="1200" dirty="0" smtClean="0">
              <a:solidFill>
                <a:schemeClr val="bg1"/>
              </a:solidFill>
            </a:rPr>
            <a:t>, </a:t>
          </a:r>
          <a:r>
            <a:rPr lang="ru-RU" sz="1800" b="0" kern="1200" dirty="0" err="1" smtClean="0">
              <a:solidFill>
                <a:schemeClr val="bg1"/>
              </a:solidFill>
            </a:rPr>
            <a:t>нейромиелит</a:t>
          </a:r>
          <a:r>
            <a:rPr lang="ru-RU" sz="1800" b="0" kern="1200" dirty="0" smtClean="0">
              <a:solidFill>
                <a:schemeClr val="bg1"/>
              </a:solidFill>
            </a:rPr>
            <a:t>, </a:t>
          </a:r>
          <a:r>
            <a:rPr lang="ru-RU" sz="1800" b="0" kern="1200" dirty="0" err="1" smtClean="0">
              <a:solidFill>
                <a:schemeClr val="bg1"/>
              </a:solidFill>
            </a:rPr>
            <a:t>Валлерова</a:t>
          </a:r>
          <a:r>
            <a:rPr lang="ru-RU" sz="1800" b="0" kern="1200" dirty="0" smtClean="0">
              <a:solidFill>
                <a:schemeClr val="bg1"/>
              </a:solidFill>
            </a:rPr>
            <a:t> дегенерация</a:t>
          </a:r>
          <a:endParaRPr lang="en-US" sz="1800" b="0" kern="1200" dirty="0">
            <a:solidFill>
              <a:schemeClr val="bg1"/>
            </a:solidFill>
          </a:endParaRPr>
        </a:p>
      </dsp:txBody>
      <dsp:txXfrm rot="-5400000">
        <a:off x="3880136" y="1904635"/>
        <a:ext cx="7972320" cy="462453"/>
      </dsp:txXfrm>
    </dsp:sp>
    <dsp:sp modelId="{0A02C147-F56F-4E8C-AA9D-459F3B70DC42}">
      <dsp:nvSpPr>
        <dsp:cNvPr id="0" name=""/>
        <dsp:cNvSpPr/>
      </dsp:nvSpPr>
      <dsp:spPr>
        <a:xfrm>
          <a:off x="459894" y="1844367"/>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0" kern="1200" dirty="0" smtClean="0">
              <a:solidFill>
                <a:srgbClr val="FF0000"/>
              </a:solidFill>
            </a:rPr>
            <a:t>D</a:t>
          </a:r>
          <a:r>
            <a:rPr lang="en-US" sz="2000" b="0" kern="1200" dirty="0" smtClean="0"/>
            <a:t>emyelinating</a:t>
          </a:r>
          <a:r>
            <a:rPr lang="ru-RU" sz="2000" b="0" kern="1200" dirty="0" smtClean="0"/>
            <a:t> -</a:t>
          </a:r>
          <a:r>
            <a:rPr lang="ru-RU" sz="2000" b="0" kern="1200" dirty="0" err="1" smtClean="0"/>
            <a:t>Демиелинизация</a:t>
          </a:r>
          <a:endParaRPr lang="en-US" sz="2000" b="0" kern="1200" dirty="0"/>
        </a:p>
      </dsp:txBody>
      <dsp:txXfrm>
        <a:off x="488353" y="1872826"/>
        <a:ext cx="3364966" cy="526070"/>
      </dsp:txXfrm>
    </dsp:sp>
    <dsp:sp modelId="{997454A2-AACA-423A-8D29-848195B9F4BA}">
      <dsp:nvSpPr>
        <dsp:cNvPr id="0" name=""/>
        <dsp:cNvSpPr/>
      </dsp:nvSpPr>
      <dsp:spPr>
        <a:xfrm rot="5400000">
          <a:off x="7622560" y="-1250669"/>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Синдром умеренной энцефалопатии с обратимым поражением валика мозолистого тела</a:t>
          </a:r>
          <a:r>
            <a:rPr lang="en-US" sz="1800" b="0" kern="1200" dirty="0" smtClean="0">
              <a:solidFill>
                <a:schemeClr val="bg1"/>
              </a:solidFill>
            </a:rPr>
            <a:t>, </a:t>
          </a:r>
          <a:r>
            <a:rPr lang="ru-RU" sz="1800" b="0" kern="1200" dirty="0" smtClean="0">
              <a:solidFill>
                <a:schemeClr val="bg1"/>
              </a:solidFill>
            </a:rPr>
            <a:t>шунт-индуцированный </a:t>
          </a:r>
          <a:r>
            <a:rPr lang="ru-RU" sz="1800" b="0" kern="1200" dirty="0" err="1" smtClean="0">
              <a:solidFill>
                <a:schemeClr val="bg1"/>
              </a:solidFill>
            </a:rPr>
            <a:t>краниосиностоз</a:t>
          </a:r>
          <a:r>
            <a:rPr lang="ru-RU" sz="1800" b="0" kern="1200" dirty="0" smtClean="0">
              <a:solidFill>
                <a:schemeClr val="bg1"/>
              </a:solidFill>
            </a:rPr>
            <a:t> </a:t>
          </a:r>
          <a:endParaRPr lang="en-US" sz="1800" b="0" kern="1200" dirty="0">
            <a:solidFill>
              <a:schemeClr val="bg1"/>
            </a:solidFill>
          </a:endParaRPr>
        </a:p>
      </dsp:txBody>
      <dsp:txXfrm rot="-5400000">
        <a:off x="3880136" y="2516773"/>
        <a:ext cx="7972320" cy="462453"/>
      </dsp:txXfrm>
    </dsp:sp>
    <dsp:sp modelId="{6C1B0405-9A7B-40B4-A5EF-6FE6B54FDACD}">
      <dsp:nvSpPr>
        <dsp:cNvPr id="0" name=""/>
        <dsp:cNvSpPr/>
      </dsp:nvSpPr>
      <dsp:spPr>
        <a:xfrm>
          <a:off x="459894" y="2456505"/>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i="0" kern="1200" dirty="0" smtClean="0">
              <a:solidFill>
                <a:srgbClr val="FF0000"/>
              </a:solidFill>
            </a:rPr>
            <a:t>I</a:t>
          </a:r>
          <a:r>
            <a:rPr lang="en-US" sz="2400" b="0" kern="1200" dirty="0" smtClean="0"/>
            <a:t>diopathic</a:t>
          </a:r>
          <a:r>
            <a:rPr lang="ru-RU" sz="2400" b="0" kern="1200" dirty="0" smtClean="0"/>
            <a:t> - </a:t>
          </a:r>
          <a:r>
            <a:rPr lang="ru-RU" sz="2400" b="0" kern="1200" dirty="0" err="1" smtClean="0"/>
            <a:t>Идиопатия</a:t>
          </a:r>
          <a:endParaRPr lang="en-US" sz="2400" b="0" kern="1200" dirty="0"/>
        </a:p>
      </dsp:txBody>
      <dsp:txXfrm>
        <a:off x="488353" y="2484964"/>
        <a:ext cx="3364966" cy="526070"/>
      </dsp:txXfrm>
    </dsp:sp>
    <dsp:sp modelId="{637E94E3-8322-4E8B-BE4A-2F8D293427C4}">
      <dsp:nvSpPr>
        <dsp:cNvPr id="0" name=""/>
        <dsp:cNvSpPr/>
      </dsp:nvSpPr>
      <dsp:spPr>
        <a:xfrm rot="5400000">
          <a:off x="7606169" y="-638531"/>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Агенезия мозолистого тела с или без липомы, </a:t>
          </a:r>
          <a:r>
            <a:rPr lang="ru-RU" sz="1800" b="0" kern="1200" dirty="0" err="1" smtClean="0">
              <a:solidFill>
                <a:schemeClr val="bg1"/>
              </a:solidFill>
            </a:rPr>
            <a:t>адренолейкодистрофия</a:t>
          </a:r>
          <a:r>
            <a:rPr lang="ru-RU" sz="1800" b="0" kern="1200" dirty="0" smtClean="0">
              <a:solidFill>
                <a:schemeClr val="bg1"/>
              </a:solidFill>
            </a:rPr>
            <a:t>, метахроматическая </a:t>
          </a:r>
          <a:r>
            <a:rPr lang="ru-RU" sz="1800" b="0" kern="1200" dirty="0" err="1" smtClean="0">
              <a:solidFill>
                <a:schemeClr val="bg1"/>
              </a:solidFill>
            </a:rPr>
            <a:t>лейкодистрофия</a:t>
          </a:r>
          <a:r>
            <a:rPr lang="ru-RU" sz="1800" b="0" kern="1200" dirty="0" smtClean="0">
              <a:solidFill>
                <a:schemeClr val="bg1"/>
              </a:solidFill>
            </a:rPr>
            <a:t>, </a:t>
          </a:r>
          <a:r>
            <a:rPr lang="ru-RU" sz="1800" b="0" kern="1200" dirty="0" err="1" smtClean="0">
              <a:solidFill>
                <a:schemeClr val="bg1"/>
              </a:solidFill>
            </a:rPr>
            <a:t>мукополисахаридоз</a:t>
          </a:r>
          <a:endParaRPr lang="en-US" sz="1800" b="0" kern="1200" dirty="0">
            <a:solidFill>
              <a:schemeClr val="bg1"/>
            </a:solidFill>
          </a:endParaRPr>
        </a:p>
      </dsp:txBody>
      <dsp:txXfrm rot="-5400000">
        <a:off x="3863745" y="3128911"/>
        <a:ext cx="7972320" cy="462453"/>
      </dsp:txXfrm>
    </dsp:sp>
    <dsp:sp modelId="{FF864056-2AAB-4F0A-84E3-B89E36DEA3F5}">
      <dsp:nvSpPr>
        <dsp:cNvPr id="0" name=""/>
        <dsp:cNvSpPr/>
      </dsp:nvSpPr>
      <dsp:spPr>
        <a:xfrm>
          <a:off x="459894" y="3068643"/>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r>
            <a:rPr lang="en-US" sz="1800" b="0" kern="1200" dirty="0">
              <a:solidFill>
                <a:srgbClr val="FF0000"/>
              </a:solidFill>
            </a:rPr>
            <a:t>C</a:t>
          </a:r>
          <a:r>
            <a:rPr lang="en-US" sz="1800" b="0" kern="1200" dirty="0"/>
            <a:t>ongenital or </a:t>
          </a:r>
          <a:r>
            <a:rPr lang="en-US" sz="1800" b="0" kern="1200" dirty="0" smtClean="0"/>
            <a:t>Genetic</a:t>
          </a:r>
          <a:r>
            <a:rPr lang="ru-RU" sz="1800" b="0" kern="1200" dirty="0" smtClean="0"/>
            <a:t> – Врожденные/Генетические</a:t>
          </a:r>
          <a:endParaRPr lang="en-US" sz="1800" b="0" kern="1200" dirty="0"/>
        </a:p>
      </dsp:txBody>
      <dsp:txXfrm>
        <a:off x="488353" y="3097102"/>
        <a:ext cx="3364966" cy="526070"/>
      </dsp:txXfrm>
    </dsp:sp>
    <dsp:sp modelId="{6D271A8B-5EA7-4976-A134-76968C741988}">
      <dsp:nvSpPr>
        <dsp:cNvPr id="0" name=""/>
        <dsp:cNvSpPr/>
      </dsp:nvSpPr>
      <dsp:spPr>
        <a:xfrm rot="5400000">
          <a:off x="7606169" y="-26392"/>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Font typeface="Arial" panose="020B0604020202020204" pitchFamily="34" charset="0"/>
            <a:buChar char="••"/>
          </a:pPr>
          <a:r>
            <a:rPr lang="ru-RU" sz="1800" b="0" kern="1200" dirty="0" smtClean="0">
              <a:solidFill>
                <a:schemeClr val="bg1"/>
              </a:solidFill>
            </a:rPr>
            <a:t>Синдром Сусака</a:t>
          </a:r>
          <a:endParaRPr lang="en-US" sz="1800" b="0" kern="1200" dirty="0">
            <a:solidFill>
              <a:schemeClr val="bg1"/>
            </a:solidFill>
          </a:endParaRPr>
        </a:p>
      </dsp:txBody>
      <dsp:txXfrm rot="-5400000">
        <a:off x="3863745" y="3741050"/>
        <a:ext cx="7972320" cy="462453"/>
      </dsp:txXfrm>
    </dsp:sp>
    <dsp:sp modelId="{B5B4B69F-0494-4AC5-872F-C4DE3A14D307}">
      <dsp:nvSpPr>
        <dsp:cNvPr id="0" name=""/>
        <dsp:cNvSpPr/>
      </dsp:nvSpPr>
      <dsp:spPr>
        <a:xfrm>
          <a:off x="459894" y="3680782"/>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r>
            <a:rPr lang="en-US" sz="1800" b="0" kern="1200" dirty="0" smtClean="0">
              <a:solidFill>
                <a:srgbClr val="FF0000"/>
              </a:solidFill>
            </a:rPr>
            <a:t>A</a:t>
          </a:r>
          <a:r>
            <a:rPr lang="en-US" sz="1800" b="0" kern="1200" dirty="0" smtClean="0">
              <a:solidFill>
                <a:schemeClr val="bg1"/>
              </a:solidFill>
            </a:rPr>
            <a:t>utoimmune</a:t>
          </a:r>
          <a:r>
            <a:rPr lang="ru-RU" sz="1800" b="0" kern="1200" dirty="0" smtClean="0">
              <a:solidFill>
                <a:schemeClr val="bg1"/>
              </a:solidFill>
            </a:rPr>
            <a:t> – Аутоиммунные</a:t>
          </a:r>
          <a:endParaRPr lang="en-US" sz="1800" b="0" kern="1200" dirty="0">
            <a:solidFill>
              <a:schemeClr val="bg1"/>
            </a:solidFill>
          </a:endParaRPr>
        </a:p>
      </dsp:txBody>
      <dsp:txXfrm>
        <a:off x="488353" y="3709241"/>
        <a:ext cx="3364966" cy="526070"/>
      </dsp:txXfrm>
    </dsp:sp>
    <dsp:sp modelId="{75017937-4BE6-44ED-9022-EECFC7F2FF65}">
      <dsp:nvSpPr>
        <dsp:cNvPr id="0" name=""/>
        <dsp:cNvSpPr/>
      </dsp:nvSpPr>
      <dsp:spPr>
        <a:xfrm rot="5400000">
          <a:off x="7606169" y="585745"/>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endParaRPr lang="en-US" sz="1800" b="0" kern="1200" dirty="0">
            <a:solidFill>
              <a:schemeClr val="bg1"/>
            </a:solidFill>
          </a:endParaRPr>
        </a:p>
        <a:p>
          <a:pPr marL="171450" lvl="1" indent="-171450" algn="l" defTabSz="800100">
            <a:lnSpc>
              <a:spcPct val="100000"/>
            </a:lnSpc>
            <a:spcBef>
              <a:spcPct val="0"/>
            </a:spcBef>
            <a:spcAft>
              <a:spcPts val="0"/>
            </a:spcAft>
            <a:buChar char="••"/>
          </a:pPr>
          <a:r>
            <a:rPr lang="ru-RU" sz="1800" b="0" kern="1200" dirty="0" smtClean="0">
              <a:solidFill>
                <a:schemeClr val="bg1"/>
              </a:solidFill>
            </a:rPr>
            <a:t>Травматическое аксональное повреждение, токсическая </a:t>
          </a:r>
          <a:r>
            <a:rPr lang="ru-RU" sz="1800" b="0" kern="1200" dirty="0" err="1" smtClean="0">
              <a:solidFill>
                <a:schemeClr val="bg1"/>
              </a:solidFill>
            </a:rPr>
            <a:t>лейкоэнцефалопатия</a:t>
          </a:r>
          <a:endParaRPr lang="en-US" sz="1800" b="0" kern="1200" dirty="0">
            <a:solidFill>
              <a:schemeClr val="bg1"/>
            </a:solidFill>
          </a:endParaRPr>
        </a:p>
        <a:p>
          <a:pPr marL="171450" lvl="1" indent="-171450" algn="l" defTabSz="800100">
            <a:lnSpc>
              <a:spcPct val="90000"/>
            </a:lnSpc>
            <a:spcBef>
              <a:spcPct val="0"/>
            </a:spcBef>
            <a:spcAft>
              <a:spcPct val="15000"/>
            </a:spcAft>
            <a:buChar char="••"/>
          </a:pPr>
          <a:endParaRPr lang="ru-RU" sz="1800" b="0" kern="1200" dirty="0">
            <a:solidFill>
              <a:schemeClr val="bg1"/>
            </a:solidFill>
          </a:endParaRPr>
        </a:p>
      </dsp:txBody>
      <dsp:txXfrm rot="-5400000">
        <a:off x="3863745" y="4353187"/>
        <a:ext cx="7972320" cy="462453"/>
      </dsp:txXfrm>
    </dsp:sp>
    <dsp:sp modelId="{5F757177-6EB7-47A2-AA12-0C6CE8B926F9}">
      <dsp:nvSpPr>
        <dsp:cNvPr id="0" name=""/>
        <dsp:cNvSpPr/>
      </dsp:nvSpPr>
      <dsp:spPr>
        <a:xfrm>
          <a:off x="459894" y="4292920"/>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r>
            <a:rPr lang="en-US" sz="1600" b="0" kern="1200" dirty="0">
              <a:solidFill>
                <a:srgbClr val="FF0000"/>
              </a:solidFill>
            </a:rPr>
            <a:t>T</a:t>
          </a:r>
          <a:r>
            <a:rPr lang="en-US" sz="1600" b="0" kern="1200" dirty="0"/>
            <a:t>rauma or </a:t>
          </a:r>
          <a:r>
            <a:rPr lang="en-US" sz="1600" b="0" kern="1200" dirty="0" smtClean="0">
              <a:solidFill>
                <a:srgbClr val="FF0000"/>
              </a:solidFill>
            </a:rPr>
            <a:t>T</a:t>
          </a:r>
          <a:r>
            <a:rPr lang="en-US" sz="1600" b="0" kern="1200" dirty="0" smtClean="0"/>
            <a:t>oxic</a:t>
          </a:r>
          <a:r>
            <a:rPr lang="ru-RU" sz="1600" b="0" kern="1200" dirty="0" smtClean="0"/>
            <a:t> – </a:t>
          </a:r>
        </a:p>
        <a:p>
          <a:pPr lvl="0" algn="l" defTabSz="711200">
            <a:lnSpc>
              <a:spcPct val="90000"/>
            </a:lnSpc>
            <a:spcBef>
              <a:spcPct val="0"/>
            </a:spcBef>
            <a:spcAft>
              <a:spcPct val="35000"/>
            </a:spcAft>
          </a:pPr>
          <a:r>
            <a:rPr lang="ru-RU" sz="1600" b="0" kern="1200" dirty="0" smtClean="0"/>
            <a:t>Травма/Токсическое воздействие</a:t>
          </a:r>
          <a:endParaRPr lang="en-US" sz="1600" b="0" kern="1200" dirty="0"/>
        </a:p>
      </dsp:txBody>
      <dsp:txXfrm>
        <a:off x="488353" y="4321379"/>
        <a:ext cx="3364966" cy="526070"/>
      </dsp:txXfrm>
    </dsp:sp>
    <dsp:sp modelId="{694BFC4C-2F15-48E2-A24A-9900CFAFF2E0}">
      <dsp:nvSpPr>
        <dsp:cNvPr id="0" name=""/>
        <dsp:cNvSpPr/>
      </dsp:nvSpPr>
      <dsp:spPr>
        <a:xfrm rot="5400000">
          <a:off x="7606169" y="1187944"/>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Жировая эмболия</a:t>
          </a:r>
          <a:endParaRPr lang="en-US" sz="1800" b="0" kern="1200" dirty="0">
            <a:solidFill>
              <a:schemeClr val="bg1"/>
            </a:solidFill>
          </a:endParaRPr>
        </a:p>
      </dsp:txBody>
      <dsp:txXfrm rot="-5400000">
        <a:off x="3863745" y="4955386"/>
        <a:ext cx="7972320" cy="462453"/>
      </dsp:txXfrm>
    </dsp:sp>
    <dsp:sp modelId="{64640707-3155-4F23-8F92-D4BC14256A3B}">
      <dsp:nvSpPr>
        <dsp:cNvPr id="0" name=""/>
        <dsp:cNvSpPr/>
      </dsp:nvSpPr>
      <dsp:spPr>
        <a:xfrm>
          <a:off x="459894" y="4900185"/>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E</a:t>
          </a:r>
          <a:r>
            <a:rPr lang="en-US" sz="2400" b="0" kern="1200" dirty="0" smtClean="0">
              <a:solidFill>
                <a:schemeClr val="bg1"/>
              </a:solidFill>
            </a:rPr>
            <a:t>mboli</a:t>
          </a:r>
          <a:r>
            <a:rPr lang="ru-RU" sz="2400" b="0" kern="1200" dirty="0" smtClean="0">
              <a:solidFill>
                <a:schemeClr val="bg1"/>
              </a:solidFill>
            </a:rPr>
            <a:t> - Эмболия</a:t>
          </a:r>
          <a:endParaRPr lang="en-US" sz="2400" b="0" kern="1200" dirty="0">
            <a:solidFill>
              <a:schemeClr val="bg1"/>
            </a:solidFill>
          </a:endParaRPr>
        </a:p>
      </dsp:txBody>
      <dsp:txXfrm>
        <a:off x="488353" y="4928644"/>
        <a:ext cx="3364966" cy="526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87F6-2BCA-2C4A-AA14-C4A4B0E2165A}">
      <dsp:nvSpPr>
        <dsp:cNvPr id="0" name=""/>
        <dsp:cNvSpPr/>
      </dsp:nvSpPr>
      <dsp:spPr>
        <a:xfrm>
          <a:off x="0" y="57355"/>
          <a:ext cx="8189644" cy="23236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mj-lt"/>
              <a:cs typeface="Times New Roman"/>
            </a:rPr>
            <a:t>Женщина, 27 лет, в анамнезе судороги и ухудшение неврологического статуса</a:t>
          </a:r>
          <a:endParaRPr lang="en-US" sz="1600" b="1" kern="1200" dirty="0">
            <a:latin typeface="+mj-lt"/>
            <a:cs typeface="Times New Roman"/>
          </a:endParaRPr>
        </a:p>
      </dsp:txBody>
      <dsp:txXfrm>
        <a:off x="11343" y="68698"/>
        <a:ext cx="8166958" cy="209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E4966-F630-4F61-A4AD-32B51CDCD723}">
      <dsp:nvSpPr>
        <dsp:cNvPr id="0" name=""/>
        <dsp:cNvSpPr/>
      </dsp:nvSpPr>
      <dsp:spPr>
        <a:xfrm>
          <a:off x="80003" y="0"/>
          <a:ext cx="11185583" cy="847725"/>
        </a:xfrm>
        <a:prstGeom prst="leftRightRibbon">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sp>
    <dsp:sp modelId="{16A34FFB-C164-4CA6-88D2-F9C5D9D82319}">
      <dsp:nvSpPr>
        <dsp:cNvPr id="0" name=""/>
        <dsp:cNvSpPr/>
      </dsp:nvSpPr>
      <dsp:spPr>
        <a:xfrm>
          <a:off x="2" y="235753"/>
          <a:ext cx="7248708"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err="1" smtClean="0"/>
            <a:t>Нейромиелит</a:t>
          </a:r>
          <a:endParaRPr lang="en-US" sz="1800" b="1" i="1" kern="1200" dirty="0"/>
        </a:p>
      </dsp:txBody>
      <dsp:txXfrm>
        <a:off x="2" y="235753"/>
        <a:ext cx="7248708" cy="415385"/>
      </dsp:txXfrm>
    </dsp:sp>
    <dsp:sp modelId="{55EC719F-6A39-414F-9EE0-08FAC0C0D246}">
      <dsp:nvSpPr>
        <dsp:cNvPr id="0" name=""/>
        <dsp:cNvSpPr/>
      </dsp:nvSpPr>
      <dsp:spPr>
        <a:xfrm>
          <a:off x="7214820" y="344443"/>
          <a:ext cx="3196289"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smtClean="0"/>
            <a:t>Рассеянный склероз</a:t>
          </a:r>
          <a:endParaRPr lang="en-US" sz="1800" b="1" kern="1200" dirty="0"/>
        </a:p>
      </dsp:txBody>
      <dsp:txXfrm>
        <a:off x="7214820" y="344443"/>
        <a:ext cx="3196289" cy="4153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87F6-2BCA-2C4A-AA14-C4A4B0E2165A}">
      <dsp:nvSpPr>
        <dsp:cNvPr id="0" name=""/>
        <dsp:cNvSpPr/>
      </dsp:nvSpPr>
      <dsp:spPr>
        <a:xfrm>
          <a:off x="0" y="132"/>
          <a:ext cx="11000508" cy="33406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mj-lt"/>
              <a:cs typeface="Times New Roman"/>
            </a:rPr>
            <a:t>Мальчик, 12 лет, в анамнезе расстройство поведения</a:t>
          </a:r>
          <a:endParaRPr lang="en-US" sz="1600" b="1" kern="1200" dirty="0">
            <a:latin typeface="+mj-lt"/>
            <a:cs typeface="Times New Roman"/>
          </a:endParaRPr>
        </a:p>
      </dsp:txBody>
      <dsp:txXfrm>
        <a:off x="16308" y="16440"/>
        <a:ext cx="10967892" cy="3014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87F6-2BCA-2C4A-AA14-C4A4B0E2165A}">
      <dsp:nvSpPr>
        <dsp:cNvPr id="0" name=""/>
        <dsp:cNvSpPr/>
      </dsp:nvSpPr>
      <dsp:spPr>
        <a:xfrm>
          <a:off x="0" y="0"/>
          <a:ext cx="10828680" cy="279423"/>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i="0" u="none" strike="noStrike" kern="1200" dirty="0" smtClean="0">
              <a:solidFill>
                <a:schemeClr val="tx1"/>
              </a:solidFill>
              <a:effectLst/>
              <a:latin typeface="+mj-lt"/>
              <a:ea typeface="+mn-ea"/>
              <a:cs typeface="+mn-cs"/>
            </a:rPr>
            <a:t>Женщина, 24 года, в анамнезе потеря зрения и слуха, ухудшение неврологического статуса, резкая смена настроения</a:t>
          </a:r>
          <a:endParaRPr lang="en-US" sz="1600" b="1" kern="1200" dirty="0">
            <a:solidFill>
              <a:schemeClr val="tx1"/>
            </a:solidFill>
            <a:latin typeface="+mj-lt"/>
            <a:cs typeface="Times New Roman"/>
          </a:endParaRPr>
        </a:p>
      </dsp:txBody>
      <dsp:txXfrm>
        <a:off x="13640" y="13640"/>
        <a:ext cx="10801400" cy="2521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E4966-F630-4F61-A4AD-32B51CDCD723}">
      <dsp:nvSpPr>
        <dsp:cNvPr id="0" name=""/>
        <dsp:cNvSpPr/>
      </dsp:nvSpPr>
      <dsp:spPr>
        <a:xfrm>
          <a:off x="80003" y="0"/>
          <a:ext cx="11185583" cy="847725"/>
        </a:xfrm>
        <a:prstGeom prst="leftRightRibbon">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sp>
    <dsp:sp modelId="{16A34FFB-C164-4CA6-88D2-F9C5D9D82319}">
      <dsp:nvSpPr>
        <dsp:cNvPr id="0" name=""/>
        <dsp:cNvSpPr/>
      </dsp:nvSpPr>
      <dsp:spPr>
        <a:xfrm>
          <a:off x="0" y="174284"/>
          <a:ext cx="7248708"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smtClean="0"/>
            <a:t>Синдром Сусака</a:t>
          </a:r>
          <a:endParaRPr lang="en-US" sz="1800" b="1" i="1" kern="1200" dirty="0"/>
        </a:p>
      </dsp:txBody>
      <dsp:txXfrm>
        <a:off x="0" y="174284"/>
        <a:ext cx="7248708" cy="415385"/>
      </dsp:txXfrm>
    </dsp:sp>
    <dsp:sp modelId="{55EC719F-6A39-414F-9EE0-08FAC0C0D246}">
      <dsp:nvSpPr>
        <dsp:cNvPr id="0" name=""/>
        <dsp:cNvSpPr/>
      </dsp:nvSpPr>
      <dsp:spPr>
        <a:xfrm>
          <a:off x="7214820" y="351699"/>
          <a:ext cx="3196289"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smtClean="0"/>
            <a:t>Рассеянный склероз</a:t>
          </a:r>
          <a:endParaRPr lang="en-US" sz="1800" b="1" kern="1200" dirty="0"/>
        </a:p>
      </dsp:txBody>
      <dsp:txXfrm>
        <a:off x="7214820" y="351699"/>
        <a:ext cx="3196289" cy="4153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87F6-2BCA-2C4A-AA14-C4A4B0E2165A}">
      <dsp:nvSpPr>
        <dsp:cNvPr id="0" name=""/>
        <dsp:cNvSpPr/>
      </dsp:nvSpPr>
      <dsp:spPr>
        <a:xfrm>
          <a:off x="0" y="0"/>
          <a:ext cx="7073717" cy="312198"/>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mj-lt"/>
              <a:cs typeface="Times New Roman"/>
            </a:rPr>
            <a:t>Пациент, 30 лет, в анамнезе перелом бедра, гипоксия, петехия кожи </a:t>
          </a:r>
          <a:endParaRPr lang="en-US" sz="1600" b="1" kern="1200" dirty="0">
            <a:latin typeface="+mj-lt"/>
            <a:cs typeface="Times New Roman"/>
          </a:endParaRPr>
        </a:p>
      </dsp:txBody>
      <dsp:txXfrm>
        <a:off x="15240" y="15240"/>
        <a:ext cx="7043237" cy="281718"/>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16T00:49:40.847"/>
    </inkml:context>
    <inkml:brush xml:id="br0">
      <inkml:brushProperty name="width" value="0.1" units="cm"/>
      <inkml:brushProperty name="height" value="0.1" units="cm"/>
      <inkml:brushProperty name="color" value="#333333"/>
    </inkml:brush>
  </inkml:definitions>
  <inkml:trace contextRef="#ctx0" brushRef="#br0">1014 1477 3728 0 0,'0'0'77'0'0,"0"0"45"0"0,0 0 99 0 0,0 0 40 0 0,0 0 10 0 0,0 0 9 0 0,0 0 35 0 0,0 0 18 0 0,0 0 3 0 0,0 0 2 0 0,0 0 12 0 0,0 0 2 0 0,0 0 0 0 0,0 0-27 0 0,0 0-110 0 0,0 0-45 0 0,0 0-8 0 0,0 0-10 0 0,0 0-35 0 0,0 0-18 0 0,0 0-3 0 0,-3-1 21 0 0,-7-3 57 0 0,9 4-109 0 0,0 0-1 0 0,1 0 0 0 0,-1-1 0 0 0,0 1 1 0 0,1 0-1 0 0,-1-1 0 0 0,1 1 0 0 0,-1 0 0 0 0,0-1 1 0 0,1 1-1 0 0,-1-1 0 0 0,1 1 0 0 0,-1-1 0 0 0,1 1 1 0 0,-1-1-1 0 0,1 1 0 0 0,0-1 0 0 0,-1 0 0 0 0,1 1 1 0 0,-1-1-65 0 0,-1 0 96 0 0,-9-3 0 0 0,8 3 0 0 0,0 1 0 0 0,1 0-52 0 0,2 0-15 0 0,-1 0 0 0 0,0 0 0 0 0,0-1-1 0 0,0 1 1 0 0,0 0 0 0 0,1 0 0 0 0,-1 0 0 0 0,0 0 0 0 0,0 0 0 0 0,0 1 0 0 0,1-1 0 0 0,-1 0 0 0 0,-1 0-29 0 0,2-2 245 0 0,-1 0-171 0 0,1 1-42 0 0,0 0 0 0 0,0 0 0 0 0,0 0 0 0 0,0 0 0 0 0,-1 1 0 0 0,1-1 0 0 0,0 0 0 0 0,-1 0 0 0 0,1 0 0 0 0,0 1-1 0 0,-1-1 1 0 0,1 0 0 0 0,-1 0-32 0 0,-22-12 342 0 0,21 12-250 0 0,2 1-18 0 0,0 0-8 0 0,-3 0-2 0 0,-10-1 0 0 0,-3-6 0 0 0,-1-4 3 0 0,13 6-73 0 0,-24-15 9 0 0,18 11-3 0 0,-21-25 960 0 0,29 33-716 0 0,1 1-224 0 0,1-1 1 0 0,-1 1-1 0 0,0-1 1 0 0,0 1 0 0 0,1-1-1 0 0,-1 1 1 0 0,0-1-1 0 0,1 1 1 0 0,-1-1 0 0 0,0 0-1 0 0,1 1 1 0 0,-1-1 0 0 0,1 0-21 0 0,-31-47 138 0 0,30 46-56 0 0,1 2-14 0 0,-3-1-4 0 0,-13-6 94 0 0,12 6-143 0 0,-1-1-1 0 0,1 0 1 0 0,0 0 0 0 0,0 0-1 0 0,0 0 1 0 0,0-1 0 0 0,0 1-1 0 0,0-1 1 0 0,1 0 0 0 0,-1 0 0 0 0,1-1-15 0 0,-4-6 16 0 0,6 8 58 0 0,1 2-4 0 0,0 0-6 0 0,0 0 0 0 0,-2-1-50 0 0,1 1 0 0 0,0 0 0 0 0,0 0 0 0 0,0-1 1 0 0,-1 1-1 0 0,1-1 0 0 0,0 1 0 0 0,0-1 1 0 0,0 0-1 0 0,0 1 0 0 0,0-1 0 0 0,0 0 0 0 0,0 0 1 0 0,0 1-1 0 0,0-2-14 0 0,-6-4 11 0 0,-1-1-11 0 0,-3 1-22 0 0,8 4-80 0 0,3 2-6 0 0,0 0 52 0 0,0 0 201 0 0,0 0 88 0 0,0-2 21 0 0,-2-13 36 0 0,-2 11-295 0 0,2 2 29 0 0,-7-10-13 0 0,0 4-11 0 0,-7 0 0 0 0,1-5 0 0 0,4 7 0 0 0,-4 3 0 0 0,-1-2 0 0 0,14 5 0 0 0,1-1 0 0 0,-1 1 0 0 0,1 0 0 0 0,-1 0 0 0 0,1 0 0 0 0,-1 0 0 0 0,1 0 0 0 0,0 0 0 0 0,-1 0 0 0 0,0 1 0 0 0,-14 4 0 0 0,-1-2 0 0 0,1 2 0 0 0,-1 1 0 0 0,16-6 0 0 0,0 1 0 0 0,-1-1 0 0 0,1 0 0 0 0,0 0 0 0 0,0 0 0 0 0,0 0 0 0 0,-1 0 0 0 0,1 0 0 0 0,0 0 0 0 0,0 0 0 0 0,-1-1 0 0 0,-9-4 0 0 0,-4 3 0 0 0,0 1 0 0 0,4-4 0 0 0,-3-3 0 0 0,6-4 0 0 0,-1 2 0 0 0,-4 3 0 0 0,2 2 0 0 0,-5 5 0 0 0,0 3 0 0 0,-1-3 0 0 0,2-3 0 0 0,4 2 0 0 0,-4 1 0 0 0,-1 0 0 0 0,-1-2 0 0 0,2-3 0 0 0,4 3 0 0 0,-4 2 0 0 0,1-4-14 0 0,11 3-50 0 0,3 1 19 0 0,0 0 66 0 0,-1 1-42 0 0,-7 3 42 0 0,-5-4-37 0 0,10 0 80 0 0,3 0-16 0 0,0 0-69 0 0,0 0 42 0 0,0 0-42 0 0,-2 0 53 0 0,-9 0-32 0 0,11 0-1 0 0,-1 0-1 0 0,1 0 1 0 0,0 0 0 0 0,0 0 0 0 0,0 0 0 0 0,0 0-1 0 0,0 0 1 0 0,-1 0 0 0 0,1 0 0 0 0,0 0-1 0 0,0 0 1 0 0,0 0 0 0 0,0 0 0 0 0,0 0 0 0 0,-1 1-1 0 0,1-1 1 0 0,0 0 0 0 0,0 0 0 0 0,0 0-1 0 0,0 0 1 0 0,0 0 0 0 0,0 0 0 0 0,-1 0 0 0 0,1 0-1 0 0,0 0 1 0 0,0 0 0 0 0,0 1 0 0 0,0-1 0 0 0,0 0-1 0 0,0 0 1 0 0,0 0 0 0 0,0 0 0 0 0,0 0-1 0 0,0 0 1 0 0,0 1 1 0 0,-1-1 1 0 0,1 1 1 0 0,-1 0-1 0 0,1 0 0 0 0,-1-1 0 0 0,1 1 0 0 0,-1 0 1 0 0,0-1-1 0 0,1 1 0 0 0,-1-1 0 0 0,0 1 0 0 0,1-1 1 0 0,-1 1-1 0 0,0-1 0 0 0,0 1 0 0 0,0-1-1 0 0,-18 2 36 0 0,13 0-36 0 0,3 3 0 0 0,-4-2 0 0 0,0 3 0 0 0,7-5 0 0 0,0 0 0 0 0,-1-1 0 0 0,1 1 0 0 0,0 0 0 0 0,0 0 0 0 0,0-1 0 0 0,-1 1 0 0 0,1 0 0 0 0,0 0 0 0 0,0 0 0 0 0,0-1 0 0 0,0 1 0 0 0,1 0 0 0 0,-1 0 0 0 0,0 0 0 0 0,0-1 0 0 0,0 1 0 0 0,0-1 0 0 0,0 1 0 0 0,0-1 0 0 0,0 0 0 0 0,0 1 0 0 0,0-1 0 0 0,0 1 0 0 0,0-1 0 0 0,0 1 0 0 0,0-1 0 0 0,0 1 0 0 0,0-1 0 0 0,0 0 0 0 0,-1 1 0 0 0,1-1 0 0 0,0 1 0 0 0,0-1 0 0 0,-1 0 0 0 0,-2 2 0 0 0,3-2 0 0 0,0 0 0 0 0,0 0 0 0 0,-1 0 0 0 0,1 0 0 0 0,0 0 0 0 0,0 0 0 0 0,0 0 0 0 0,0 1 0 0 0,-1-1 0 0 0,1 0 0 0 0,0 0 0 0 0,0 0 0 0 0,0 0 0 0 0,0 0 0 0 0,0 0 0 0 0,-1 1 0 0 0,1-1 0 0 0,0 0 0 0 0,0 0 0 0 0,0 0 0 0 0,0 0 0 0 0,0 1 0 0 0,0-1 0 0 0,0 0 0 0 0,0 0 0 0 0,0 0 0 0 0,-1 0 0 0 0,1 1 0 0 0,0-1 0 0 0,0 0 0 0 0,0 0 0 0 0,0 0 0 0 0,0 1 0 0 0,0-1 0 0 0,0 0 0 0 0,0 0 0 0 0,0 0 0 0 0,1 1 0 0 0,-1 1 0 0 0,-2 3 0 0 0,-3 3 0 0 0,5-7-4 0 0,-1-1 1 0 0,1 0 0 0 0,0 0 0 0 0,0 1 0 0 0,0-1 0 0 0,0 0-1 0 0,-1 1 1 0 0,1-1 0 0 0,0 0 0 0 0,0 0 0 0 0,0 0 0 0 0,-1 1-1 0 0,1-1 1 0 0,0 0 0 0 0,0 0 0 0 0,-1 0 0 0 0,1 1 0 0 0,0-1 0 0 0,-1 0-1 0 0,1 0 1 0 0,0 0 0 0 0,-1 0 0 0 0,1 0 0 0 0,0 0 0 0 0,-1 0 3 0 0,-1 3-33 0 0,1 19 94 0 0,1-16-50 0 0,-1 1-11 0 0,-5 0 0 0 0,3 1 0 0 0,-3 2 0 0 0,4-4 0 0 0,4 14 0 0 0,-2-7 13 0 0,0-12 56 0 0,-2 0-58 0 0,1 1-1 0 0,-1-1 1 0 0,1 1-1 0 0,0-1 1 0 0,-1 1-1 0 0,1-1 1 0 0,0 1-1 0 0,0-1 1 0 0,0 1-1 0 0,0 0 1 0 0,1 0-1 0 0,-1 0 1 0 0,0-1-1 0 0,1 1 1 0 0,-1 0-1 0 0,1 1-10 0 0,0-2 54 0 0,1 0-1 0 0,5 4-42 0 0,-5 3-11 0 0,-1 22 0 0 0,0-29 0 0 0,0 2-1 0 0,7 6 12 0 0,-5-8 42 0 0,-1 1 1 0 0,6 3-43 0 0,1-3-11 0 0,0 2 10 0 0,-1-3 44 0 0,-3-1-1 0 0,10 0-45 0 0,-14 0-8 0 0,0-1 0 0 0,1 1 0 0 0,-1 0 0 0 0,1 0 0 0 0,-1 0 0 0 0,1 0 0 0 0,-1 0 0 0 0,1 0 0 0 0,-1 0 0 0 0,1 0 1 0 0,-1 0-1 0 0,1 0 0 0 0,-1 0 0 0 0,1 0 0 0 0,-1 0 0 0 0,1 0 0 0 0,-1 1 0 0 0,1-1 0 0 0,-1 0 0 0 0,1 0 0 0 0,-1 1 0 0 0,1-1 0 0 0,-1 0 0 0 0,0 0 1 0 0,1 1-1 0 0,-1-1 0 0 0,1 0 0 0 0,-1 1 0 0 0,0-1 0 0 0,0 1 0 0 0,1-1 0 0 0,8 10 1 0 0,-2-3-2 0 0,2-5 1 0 0,-2 4 11 0 0,-5-4 32 0 0,29 24-17 0 0,-30-25 54 0 0,0-1 0 0 0,6 0-64 0 0,1 1-16 0 0,1 6 0 0 0,-1 1 0 0 0,0-3 0 0 0,0-3 0 0 0,1 5 0 0 0,-2 0 0 0 0,-4-4 0 0 0,2 9 0 0 0,-5-12 0 0 0,0 0 0 0 0,1 0 0 0 0,-1 1 0 0 0,0-1 0 0 0,0 0 0 0 0,1 0 0 0 0,-1 0 0 0 0,0 1 0 0 0,0-1 0 0 0,0 0 0 0 0,1 1 0 0 0,-1-1 0 0 0,0 0 0 0 0,0 1 0 0 0,0-1 0 0 0,0 0 0 0 0,0 0 0 0 0,0 1 0 0 0,0-1 0 0 0,0 0 0 0 0,0 1 0 0 0,0-1 0 0 0,0 0 0 0 0,0 1 0 0 0,0-1 0 0 0,0 0 0 0 0,0 1 0 0 0,0-1 0 0 0,0 1 0 0 0,0 1 0 0 0,5 9 0 0 0,3 3 0 0 0,-6-6 0 0 0,-1-2 0 0 0,6 2 0 0 0,1 0 0 0 0,1-3 0 0 0,0-3 0 0 0,5 5 0 0 0,-4 0 0 0 0,-2-5 0 0 0,0 3 0 0 0,5 5 0 0 0,-12-8 0 0 0,0 0 0 0 0,1 4 11 0 0,-2-3 32 0 0,0-2-45 0 0,-1-1 0 0 0,1 0 1 0 0,0 1-1 0 0,0-1 0 0 0,0 1 0 0 0,0-1 0 0 0,0 1 1 0 0,0-1-1 0 0,0 1 0 0 0,0-1 0 0 0,1 0 1 0 0,-1 1-1 0 0,0-1 0 0 0,0 1 0 0 0,0-1 1 0 0,0 0-1 0 0,1 1 0 0 0,-1-1 0 0 0,0 1 0 0 0,0-1 1 0 0,1 0-1 0 0,-1 1 0 0 0,0-1 0 0 0,0 0 1 0 0,1 1-1 0 0,-1-1 0 0 0,0 0 0 0 0,1 0 1 0 0,-1 1-1 0 0,1-1 0 0 0,-1 0 2 0 0,2 1-15 0 0,-2 0 15 0 0,0-1 0 0 0,0 1 0 0 0,1-1-1 0 0,-1 1 1 0 0,0-1 0 0 0,0 1-1 0 0,0-1 1 0 0,0 1 0 0 0,0-1-1 0 0,1 1 1 0 0,-1 0 0 0 0,0-1-1 0 0,0 1 1 0 0,0-1 0 0 0,-1 1-1 0 0,1-1 1 0 0,0 1 0 0 0,0 0 0 0 0,0 0 8 0 0,0 1 0 0 0,0-1 1 0 0,-1 1-1 0 0,1-1 0 0 0,1 1 1 0 0,-1-1-1 0 0,0 0 0 0 0,0 1 1 0 0,1-1-1 0 0,-1 1 0 0 0,0-1 1 0 0,1 0-1 0 0,-1 1 0 0 0,1-1 1 0 0,0 0-1 0 0,0 0 0 0 0,-1 1 0 0 0,2 0-8 0 0,-1 5 0 0 0,0-4 0 0 0,-1 0 0 0 0,0-1 0 0 0,0 1 0 0 0,0 0 0 0 0,-1 0 0 0 0,1 0 0 0 0,-1-1 0 0 0,1 1 0 0 0,-1 0 0 0 0,0 0 0 0 0,0-1 0 0 0,0 1 0 0 0,-2 10 0 0 0,3-10 0 0 0,0-2 0 0 0,-7 4 0 0 0,6 0 11 0 0,1-3 44 0 0,0-1 3 0 0,0 20-46 0 0,-2-13-12 0 0,-3-3 11 0 0,2-3 32 0 0,-2 3-22 0 0,-3 0 31 0 0,6-2-47 0 0,2 9-13 0 0,0 12 12 0 0,1-16-4 0 0,5 2 1 0 0,-7-7-3 0 0,1-3 3 0 0,0 1-1 0 0,0-1 1 0 0,0 0-1 0 0,0 1 0 0 0,0-1 1 0 0,0 0-1 0 0,0 1 1 0 0,0-1-1 0 0,0 0 0 0 0,0 1 1 0 0,0-1-1 0 0,0 0 1 0 0,0 1-1 0 0,0-1 1 0 0,1 0-1 0 0,-1 0 0 0 0,0 1 1 0 0,0-1-1 0 0,0 0 1 0 0,0 1-1 0 0,0-1 0 0 0,1 0 1 0 0,-1 0-1 0 0,0 1 1 0 0,0-1-1 0 0,1 0 0 0 0,-1 0 1 0 0,0 1-1 0 0,1-1 0 0 0,5 8 53 0 0,1-2 11 0 0,-4-4-10 0 0,3-2-32 0 0,-4 1 37 0 0,4 2 6 0 0,-3-2-1 0 0,2-1 0 0 0,-1 3-10 0 0,7 6-33 0 0,-7-7 32 0 0,1 0 11 0 0,4 2 0 0 0,6-8-10 0 0,-1 2-33 0 0,-11 2 32 0 0,-2 0 1 0 0,7-1-44 0 0,5-2 1 0 0,-10 2 42 0 0,-2 1 1 0 0,0 0-54 0 0,0 0 1 0 0,0 0 0 0 0,0 0 0 0 0,-1 0-1 0 0,1 0 1 0 0,0 0 0 0 0,0 0-1 0 0,0 0 1 0 0,0 0 0 0 0,0-1 0 0 0,0 1-1 0 0,0 0 1 0 0,0-1 0 0 0,-1 1-1 0 0,1 0 1 0 0,0-1 0 0 0,0 1-1 0 0,0-1 1 0 0,-1 1 0 0 0,1-1 0 0 0,0 0-1 0 0,1 0 6 0 0,0-1 47 0 0,0 1 1 0 0,5-2-44 0 0,4-3 18 0 0,-10 2-20 0 0,-1 3-3 0 0,0 1-1 0 0,0 0 0 0 0,0-1 0 0 0,0 1 0 0 0,1-1 0 0 0,-1 1 1 0 0,0 0-1 0 0,0-1 0 0 0,0 1 0 0 0,0 0 0 0 0,0-1 0 0 0,0 1 0 0 0,1 0 1 0 0,-1-1-1 0 0,0 1 0 0 0,0 0 0 0 0,1 0 0 0 0,-1-1 0 0 0,0 1 1 0 0,0 0-1 0 0,1 0 0 0 0,-1-1 0 0 0,0 1 0 0 0,1 0 0 0 0,-1 0 0 0 0,0-1-4 0 0,7-2 75 0 0,-4 1-68 0 0,-1 1-1 0 0,0-1 0 0 0,1 0 0 0 0,-1 0 1 0 0,0 1-1 0 0,0-1 0 0 0,0 0 1 0 0,-1-1-1 0 0,1 1 0 0 0,0 0 0 0 0,0-2-6 0 0,6-9 0 0 0,1 5 0 0 0,-1 1 0 0 0,0-1 0 0 0,-1 3 11 0 0,-2 4 44 0 0,-2 1-58 0 0,6-7 15 0 0,-15-2 41 0 0,6 8-52 0 0,0 1-1 0 0,-1-1 1 0 0,1 0-1 0 0,0 1 0 0 0,0-1 1 0 0,0 0-1 0 0,0 0 0 0 0,0 1 1 0 0,0-1-1 0 0,0 0 1 0 0,0 0-1 0 0,0 1 0 0 0,1-1 1 0 0,-1 0-1 0 0,0 1 1 0 0,0-1-1 0 0,1 0 0 0 0,-1 1 1 0 0,0-1-1 0 0,1 0 0 0 0,-1 1 1 0 0,0-1-1 0 0,1 1 1 0 0,-1-1-1 0 0,1 0 0 0 0,-1 1 1 0 0,1-1-1 0 0,0 1 0 0 0,0-2 43 0 0,-1-13-45 0 0,1 8-46 0 0,6 0 36 0 0,0 0 24 0 0,-4 5 36 0 0,8 3-32 0 0,-6-3-93 0 0,5-7 59 0 0,-7 6 25 0 0,8 3 53 0 0,-4 0-70 0 0,-6 0-22 0 0,-1 0 53 0 0,1 0-57 0 0,3-1 29 0 0,-3 2 11 0 0,0-1 1 0 0,-1 1-1 0 0,1 0 0 0 0,0-1 0 0 0,-1 1 0 0 0,1 0 0 0 0,-1 0 0 0 0,1 0 0 0 0,-1 0 0 0 0,1-1 1 0 0,-1 1-1 0 0,0 0 0 0 0,1 1-4 0 0,3 2-43 0 0,8 3 32 0 0,2 3 11 0 0,-13-9 0 0 0,-1-1 0 0 0,0 0 0 0 0,1 1 0 0 0,-1-1 0 0 0,1 0 0 0 0,-1 1 0 0 0,0-1 0 0 0,1 0 0 0 0,-1 0 0 0 0,1 0 0 0 0,-1 0 0 0 0,0 1 0 0 0,1-1 0 0 0,-1 0 0 0 0,1 0 0 0 0,-1 0 0 0 0,1 0 0 0 0,-1 0 0 0 0,1 0 0 0 0,-1 0 0 0 0,1 0 0 0 0,-1 0 0 0 0,1 0 0 0 0,-1 0 0 0 0,9-1 0 0 0,-6 0 5 0 0,-1 2-17 0 0,10 14 167 0 0,-12-15-151 0 0,8 7-4 0 0,2-7 0 0 0,2 0-14 0 0,-9 0-56 0 0,-2 3 24 0 0,0-2 49 0 0,-1 0 1 0 0,1 0-1 0 0,-1 0 1 0 0,1-1-1 0 0,-1 1 1 0 0,1 0-1 0 0,-1 0 1 0 0,1-1-1 0 0,0 1 1 0 0,-1 0-1 0 0,1-1 1 0 0,0 1-1 0 0,0 0 1 0 0,-1-1-1 0 0,1 0 1 0 0,0 1-1 0 0,0-1 1 0 0,0 1-1 0 0,0-1 1 0 0,0 0-1 0 0,0 1 1 0 0,0-1-1 0 0,-1 0 1 0 0,1 0-1 0 0,0 0 1 0 0,0 0-1 0 0,0 0 1 0 0,0 0-1 0 0,1 0-3 0 0,-1 1-55 0 0,5 3 9 0 0,-5-4 92 0 0,0 1-41 0 0,-1 0-1 0 0,1 0 0 0 0,0 0 0 0 0,-1 0 0 0 0,1-1 0 0 0,0 1 0 0 0,0 0 0 0 0,0-1 0 0 0,0 1 1 0 0,0 0-1 0 0,0-1 0 0 0,0 1-4 0 0,10 2 0 0 0,-7-2-43 0 0,2-1 43 0 0,-2 2 43 0 0,8 3-33 0 0,-4-3-20 0 0,-5-2-33 0 0,5 0 32 0 0,6 0 11 0 0,-4 0 0 0 0,-2-2 0 0 0,2-3 0 0 0,3 3 0 0 0,-3 1 0 0 0,-3-2 11 0 0,-6 2 21 0 0,-1 1-53 0 0,0 0 63 0 0,-2 0 12 0 0,-16-2 1 0 0,15-2-26 0 0,3 3-12 0 0,-1-1 52 0 0,1 2-29 0 0,0 0-100 0 0,-3 0-22 0 0,-8-4 75 0 0,8 3 60 0 0,0 1 1 0 0,-1 1-46 0 0,2-1-8 0 0,0 0 0 0 0,1 1 0 0 0,-1-1 0 0 0,0 0 1 0 0,1 0-1 0 0,-1 0 0 0 0,0 0 0 0 0,1 0 0 0 0,-1-1 0 0 0,0 1 0 0 0,1-1 0 0 0,-1 1 1 0 0,1-1-1 0 0,-1 1 0 0 0,1-1 0 0 0,-1 0 0 0 0,1 0 0 0 0,-1 1 0 0 0,1-1 0 0 0,0 0 0 0 0,-2-1 0 0 0,-12-6 0 0 0,0 3 0 0 0,4 3 0 0 0,-4-5 0 0 0,-2 0 0 0 0,1 5 0 0 0,1 2 0 0 0,5-6 0 0 0,1-1 0 0 0,-7 0 0 0 0,12 5 0 0 0,-1 2 0 0 0,-17 0 0 0 0,18 1 0 0 0,1 0 0 0 0,-14-9 0 0 0,1 3 0 0 0,1 8 0 0 0,6-7-12 0 0,9 4 12 0 0,0 0-1 0 0,0 0 0 0 0,0 0 0 0 0,0 0 0 0 0,0 0 1 0 0,0 0-1 0 0,0 0 0 0 0,0-1 0 0 0,0 1 0 0 0,-1 0 0 0 0,1 0 1 0 0,0 0-1 0 0,0 0 0 0 0,0 0 0 0 0,0 0 0 0 0,0 0 1 0 0,0 0-1 0 0,0 0 0 0 0,-1 0 0 0 0,1 0 0 0 0,0 0 1 0 0,0 0-1 0 0,0 0 0 0 0,0 0 0 0 0,0 0 0 0 0,0 0 0 0 0,0 0 1 0 0,0 1-1 0 0,-1-1 0 0 0,1 0 0 0 0,0 0 0 0 0,0 0 1 0 0,0 0-1 0 0,0 0 0 0 0,0 0 0 0 0,0 0 0 0 0,0 0 0 0 0,0 0 1 0 0,0 0-1 0 0,0 0 0 0 0,0 0 0 0 0,-1 1 0 0 0,1-1 1 0 0,0 0-1 0 0,0 0 0 0 0,0 0 0 0 0,0 0 0 0 0,0 0 1 0 0,0 0-1 0 0,0 0 0 0 0,0 0 0 0 0,0 1 0 0 0,0-1 0 0 0,0 0 1 0 0,0 0-1 0 0,0 0 0 0 0,0 0 0 0 0,0 0 0 0 0,0 0 1 0 0,-12 17-12 0 0,1-1 12 0 0,-4-1 0 0 0,0 0 0 0 0,2-2 0 0 0,-7 0 0 0 0,2-3 0 0 0,1-3 0 0 0,1 0 0 0 0,-1 1 0 0 0,1-2 0 0 0,-1-3 0 0 0,1 0 0 0 0,-1 0 0 0 0,1 2 0 0 0,1-3 0 0 0,1-4 0 0 0,3-4 0 0 0,-5 1 0 0 0,3 4-10 0 0,10 1-21 0 0,1-3 79 0 0,-3-8-5 0 0,4 6-81 0 0,1-6 26 0 0,0-31 196 0 0,0 39-93 0 0,0 3-32 0 0,0-46-187 0 0,0 32 764 0 0,-2 4-598 0 0,-3 0-27 0 0,3-2 32 0 0,3 11-43 0 0,-1-1 1 0 0,0 1-1 0 0,0 0 1 0 0,0 0-1 0 0,0 0 1 0 0,-1 0-1 0 0,1 0 1 0 0,0 0-1 0 0,0-1 1 0 0,-1 1-1 0 0,1 0 1 0 0,0 0-1 0 0,-1 0 1 0 0,1 0-1 0 0,-1 0 0 0 0,0 0 1 0 0,1 0-1 0 0,-1 0 1 0 0,0 0-1 0 0,1 1 1 0 0,-1-1-1 0 0,-1-1 0 0 0,-4-5 0 0 0,2-4 0 0 0,-8 7 0 0 0,1-2 0 0 0,-2 0 0 0 0,9-2 0 0 0,-4 2 0 0 0,-6-2 11 0 0,4-1 32 0 0,2-3-33 0 0,0 3-10 0 0,1 1 0 0 0,6 0 0 0 0,0-1 0 0 0,-8-17 0 0 0,2 14 0 0 0,-1 3 0 0 0,-2 1 0 0 0,-3 2 0 0 0,3-2 0 0 0,-7-13 0 0 0,10 12 0 0 0,0 3 0 0 0,-1-2 0 0 0,0-1 0 0 0,0-3 0 0 0,0 5 0 0 0,1 1-13 0 0,5 4-51 0 0,2 6-3 0 0,0 52 145 0 0,2-43-68 0 0,3 7-10 0 0,-2-3 0 0 0,4-3 0 0 0,0 1 0 0 0,-5 5 0 0 0,5-5 0 0 0,0 1 0 0 0,-1 9-84 0 0,-5-22 16 0 0,-1-3 30 0 0,0 14 96 0 0,0-12 10 0 0,0 9-29 0 0,0 39-78 0 0,0-47 78 0 0,0-3-98 0 0,0 0-9 0 0,0 0 30 0 0,0 0 96 0 0,0 0 10 0 0,0 13-156 0 0,-1-9 35 0 0,-4 13 42 0 0,-1-2 30 0 0,5-14-11 0 0,1-1-1 0 0,0 1 1 0 0,0-1 0 0 0,-1 1 0 0 0,1-1-1 0 0,0 1 1 0 0,0 0 0 0 0,0-1-1 0 0,-1 1 1 0 0,1-1 0 0 0,0 1-1 0 0,0 0 1 0 0,0-1 0 0 0,0 1 0 0 0,0-1-1 0 0,0 1 1 0 0,0 0 0 0 0,1-1-1 0 0,-1 1 1 0 0,0 0-8 0 0,0 0 26 0 0,0 2 23 0 0,0-3-125 0 0,0 0-14 0 0,0 0 40 0 0,0 0 126 0 0,0 0 15 0 0,0 13-258 0 0,0-10 243 0 0,0 8 15 0 0,0-8-42 0 0,0-3-125 0 0,0 2-14 0 0,0 7 40 0 0,0-6 126 0 0,0-3 15 0 0,1 0-90 0 0,-1 0 1 0 0,0 0-1 0 0,0 0 1 0 0,1 1-1 0 0,-1-1 0 0 0,0 0 1 0 0,0 0-1 0 0,1 0 0 0 0,-1 1 1 0 0,0-1-1 0 0,0 0 1 0 0,0 0-1 0 0,1 1 0 0 0,-1-1 1 0 0,0 0-1 0 0,0 1 0 0 0,0-1 1 0 0,0 0-1 0 0,0 1 1 0 0,0-1-1 0 0,0 0 0 0 0,0 0 1 0 0,0 1-1 0 0,0-1 0 0 0,0 1-1 0 0,0-1-6 0 0,0 0 0 0 0,0 1 0 0 0,1-1 0 0 0,-1 0 0 0 0,0 0 0 0 0,0 1 0 0 0,0-1 0 0 0,0 0 0 0 0,0 1 0 0 0,0-1 0 0 0,0 0 0 0 0,0 1 0 0 0,1-1-1 0 0,-1 0 1 0 0,0 0 0 0 0,0 1 0 0 0,0-1 0 0 0,1 0 0 0 0,-1 0 0 0 0,0 1 0 0 0,0-1 0 0 0,1 0 0 0 0,-1 0 0 0 0,0 0 0 0 0,1 1 6 0 0,-1 1-79 0 0,1 10 23 0 0,3 15 113 0 0,-4-24 29 0 0,0-3 8 0 0,0 0-32 0 0,0 0-136 0 0,0 0-16 0 0,1 2 22 0 0,6 10 54 0 0,2 2 14 0 0,-1-5 0 0 0,0 2 0 0 0,0-1 0 0 0,1 4 0 0 0,-1 0 0 0 0,-1-8-10 0 0,-4-2-33 0 0,2 9 32 0 0,-1 1 11 0 0,9-6 0 0 0,-4 0 0 0 0,-1 3 0 0 0,-1-3 11 0 0,-5-7 42 0 0,-2-1 11 0 0,0 0 0 0 0,1 3-10 0 0,5 6-54 0 0,-5-7-32 0 0,-1-2 53 0 0,0 0-64 0 0,0 0-21 0 0,0 0 26 0 0,1 3 96 0 0,2-1-36 0 0,0 2-3 0 0,-2 15 58 0 0,-1-17-147 0 0,0-2 2 0 0,0 0 30 0 0,1 0 42 0 0,-1 0 1 0 0,0 0-1 0 0,1 0 1 0 0,-1 0-1 0 0,1 1 1 0 0,-1-1-1 0 0,1 0 1 0 0,-1 0-1 0 0,0 0 1 0 0,1 0-1 0 0,-1 0 1 0 0,0 1-1 0 0,1-1 1 0 0,-1 0-1 0 0,0 0 1 0 0,1 0-1 0 0,-1 1 1 0 0,0-1-1 0 0,1 0 1 0 0,-1 1-1 0 0,0-1 1 0 0,1 0-5 0 0,-1 1 1 0 0,0-1 1 0 0,0 0-1 0 0,1 1 0 0 0,-1-1 0 0 0,0 0 1 0 0,0 1-1 0 0,1-1 0 0 0,-1 0 1 0 0,0 0-1 0 0,1 0 0 0 0,-1 1 1 0 0,1-1-1 0 0,-1 0 0 0 0,0 0 1 0 0,1 0-1 0 0,-1 0 0 0 0,1 0 0 0 0,-1 0 1 0 0,0 1-1 0 0,1-1 0 0 0,-1 0 1 0 0,1 0-2 0 0,-1 2 28 0 0,0 7-7 0 0,1-4 22 0 0,6 6-33 0 0,1 2-10 0 0,1-3 0 0 0,-1 2 0 0 0,1-3 0 0 0,5-1 0 0 0,-3-3 0 0 0,3-4 0 0 0,-4-1 0 0 0,12 0-93 0 0,-20 0 10 0 0,0 1 30 0 0,5 5 93 0 0,-7-6-39 0 0,1 0-1 0 0,-1 0 1 0 0,0 0 0 0 0,1 1 0 0 0,-1-1-1 0 0,1 0 1 0 0,-1 0 0 0 0,1 0-1 0 0,-1 0 1 0 0,1 0 0 0 0,-1 0-1 0 0,1 0 1 0 0,-1 0 0 0 0,0 0 0 0 0,1 0-1 0 0,-1-1 1 0 0,1 1 0 0 0,-1 0-1 0 0,1 0 0 0 0,11-6 0 0 0,-3 4 0 0 0,4-3 1 0 0,-13 5-1 0 0,0 0 0 0 0,1-1 0 0 0,-1 1 0 0 0,0 0-1 0 0,0 0 1 0 0,0 0 0 0 0,1 0 0 0 0,-1 0 0 0 0,0 0-1 0 0,0 0 1 0 0,1 0 0 0 0,-1 0 0 0 0,0 0 0 0 0,0 0 0 0 0,1 0-1 0 0,-1 0 1 0 0,0 0 0 0 0,0 0 0 0 0,1 0 0 0 0,-1 0-1 0 0,0 0 1 0 0,0 0 0 0 0,1 0 0 0 0,-1 0 0 0 0,0 0-1 0 0,0 1 1 0 0,0-1 0 0 0,1 0 0 0 0,-1 0 0 0 0,13 5 27 0 0,-3-4-58 0 0,2-1 98 0 0,-9 0-14 0 0,8 0-187 0 0,1-1 116 0 0,-2-3 29 0 0,-1 3 32 0 0,5 0-33 0 0,-4-6-10 0 0,0-1 0 0 0,3 3 0 0 0,-12 5 1 0 0,1-1-1 0 0,-1 1 0 0 0,0 0 1 0 0,0-1-1 0 0,0 1 0 0 0,0 0 1 0 0,1 0-1 0 0,-1 0 0 0 0,0-1 0 0 0,0 1 1 0 0,1 1-1 0 0,-1-1 0 0 0,0 0 1 0 0,0 0-1 0 0,2 1 0 0 0,0-1 9 0 0,-1 0 55 0 0,-2 0-23 0 0,2-1-100 0 0,-2 0 48 0 0,0 1 9 0 0,0 0 1 0 0,1-1-1 0 0,-1 1 1 0 0,0-1-1 0 0,0 1 0 0 0,0 0 1 0 0,1-1-1 0 0,-1 1 1 0 0,0 0-1 0 0,1-1 1 0 0,-1 1-1 0 0,0 0 0 0 0,1-1 1 0 0,-1 1-1 0 0,0 0 1 0 0,1 0-1 0 0,-1-1 1 0 0,1 1-1 0 0,-1 0 0 0 0,0 0 1 0 0,1 0-1 0 0,-1 0 1 0 0,1 0-1 0 0,-1 0 1 0 0,1-1-1 0 0,-1 1 1 0 0,1 0-1 0 0,-1 0 0 0 0,0 0 1 0 0,1 0-1 0 0,-1 1 1 0 0,1-1-1 0 0,-1 0 1 0 0,1 0-1 0 0,-1 0 0 0 0,1 0 2 0 0,0 0 64 0 0,-1 0-26 0 0,0 0-104 0 0,0 0 13 0 0,0 0 94 0 0,0 0 23 0 0,0 0-25 0 0,0 0-98 0 0,3 0 2 0 0,8 0 36 0 0,-9 0-11 0 0,-2 0 53 0 0,10 0 20 0 0,3 0 27 0 0,-11 0-29 0 0,0 2-87 0 0,3 3 44 0 0,-5-5 5 0 0,0 0 0 0 0,0 0 0 0 0,0 0 0 0 0,1 0 0 0 0,-1 1 0 0 0,0-1 0 0 0,0 0 0 0 0,0 0 0 0 0,0 0 0 0 0,0 0 0 0 0,0 0 0 0 0,0 0 0 0 0,0 0 0 0 0,0 0 0 0 0,1 0 0 0 0,-1 0 0 0 0,0 0 0 0 0,0 0 0 0 0,0 0 0 0 0,0 0 0 0 0,0 0 0 0 0,0 0 0 0 0,0 0 0 0 0,1 0 0 0 0,-1 0 0 0 0,0 0 0 0 0,0 0 0 0 0,0 0 0 0 0,0 0 0 0 0,0 0 0 0 0,0 0 0 0 0,0 0 0 0 0,0 0 0 0 0,1 0 0 0 0,-1 0 0 0 0,0 0 0 0 0,0 0 0 0 0,0-1 0 0 0,0 1 0 0 0,0 0 0 0 0,0 0 0 0 0,0 0 0 0 0,0 0-1 0 0,11-5 0 0 0,-6 2-45 0 0,-4 3 31 0 0,17 1 83 0 0,-7-1-69 0 0,2 0 0 0 0,-2 0 0 0 0,2 0-10 0 0,-9 2-33 0 0,4 5 34 0 0,-5-7 6 0 0,4 0 71 0 0,8 6-56 0 0,-12-6-8 0 0,15-1-63 0 0,-16 1 78 0 0,-2 0-39 0 0,0 0 45 0 0,-2 1-61 0 0,-9 5 38 0 0,5-3 51 0 0,-5 7-53 0 0,7-5-53 0 0,-1 6 25 0 0,3-9-18 0 0,-1-2 85 0 0,-10 0-26 0 0,-1 0-26 0 0,11 0-27 0 0,3 0 91 0 0,-3 1 5 0 0,-10 3-46 0 0,-3-2-10 0 0,1 5 0 0 0,-1-1 0 0 0,2 1-14 0 0,11-6-56 0 0,2 1 13 0 0,-5 7 57 0 0,5-6 32 0 0,1-3-48 0 0,0 3 80 0 0,0 8-16 0 0,0-9-93 0 0,0-2-3 0 0,0 0 110 0 0,0 0-12 0 0,0 0-86 0 0,0 0 53 0 0,0 0-60 0 0,0 0-21 0 0,0 0 26 0 0,0 0 96 0 0,0 0 10 0 0,0 0-29 0 0,0 0-98 0 0,0 0-9 0 0,-3 1 15 0 0,-8 3 53 0 0,8-3 53 0 0,3-1 11 0 0,0 0 0 0 0,-1 3-10 0 0,-4 8-58 0 0,3-9-44 0 0,-1-2 76 0 0,-10-1-18 0 0,-5-5-10 0 0,-4 5 0 0 0,4 0 0 0 0,1-5 0 0 0,1 5 0 0 0,-1 1 0 0 0,1 0 0 0 0,-1 0 0 0 0,1 0 0 0 0,-1 0 0 0 0,1-1 0 0 0,1-2 0 0 0,-1 6 0 0 0,5-1 0 0 0,21 5 0 0 0,0 1 0 0 0,-1-3 0 0 0,3-3 0 0 0,-3 5 0 0 0,1 1 0 0 0,3-2 0 0 0,-3 2 0 0 0,0-2 0 0 0,3-1 0 0 0,-12-5 0 0 0,-1 0 0 0 0,1 0 0 0 0,0 0 0 0 0,-1 0 0 0 0,1-1 0 0 0,-1 1 0 0 0,1 0 0 0 0,-1 0 0 0 0,1-1 0 0 0,-1 1 0 0 0,0 0 0 0 0,1-1 0 0 0,-1 1 0 0 0,1 0 0 0 0,-1-1 0 0 0,0 1 0 0 0,1 0 0 0 0,-1-1 0 0 0,0 1 0 0 0,1-1 0 0 0,-1 1 0 0 0,8-12 0 0 0,1 6 0 0 0,-1 4 0 0 0,-1-4-16 0 0,-3 4-48 0 0,8-5 48 0 0,-2 2 16 0 0,-2 3 0 0 0,0-5 0 0 0,-1 0 14 0 0,-5 6 26 0 0,-2 1-70 0 0,0 0 49 0 0,0 0-38 0 0,0 0 47 0 0,0 0-62 0 0,0 0 51 0 0,0 0-38 0 0,0 0 63 0 0,1 3 12 0 0,7 8-44 0 0,6-4-10 0 0,-4-6 0 0 0,-10-1 0 0 0,0 0 0 0 0,1 0 0 0 0,-1 0 0 0 0,0 0 0 0 0,1 0 0 0 0,-1 0 0 0 0,0 0 0 0 0,1 0 0 0 0,-1 0 0 0 0,0 0 0 0 0,0 0 0 0 0,1-1 0 0 0,-1 1 0 0 0,0 0 0 0 0,1 0 0 0 0,-1 0 0 0 0,0 0 0 0 0,0 0 0 0 0,1-1 0 0 0,-1 1 0 0 0,0 0 0 0 0,0 0 0 0 0,1 0 0 0 0,1-12 0 0 0,5-2 0 0 0,1 0 0 0 0,1 6 0 0 0,0 0 0 0 0,5 1 0 0 0,-3 6 0 0 0,4 1 0 0 0,-2 0 0 0 0,-13 0 0 0 0,0 0 0 0 0,0-1 0 0 0,1 1 0 0 0,-1 0 0 0 0,0 0 0 0 0,0 0 0 0 0,0 0 0 0 0,0 0 0 0 0,0 0 0 0 0,0 0 0 0 0,1 0 0 0 0,-1 0 0 0 0,0 0 0 0 0,0 0 0 0 0,0 0 0 0 0,0 0 0 0 0,0 0 0 0 0,0 0 0 0 0,1 0 0 0 0,-1 0 0 0 0,0 0 0 0 0,0 0 0 0 0,0 0 0 0 0,0 0 0 0 0,0 0 0 0 0,0 0 0 0 0,1 0 0 0 0,-1 0 0 0 0,0 0 0 0 0,0 0 0 0 0,0 0 0 0 0,0 0 0 0 0,0 1 0 0 0,0-1 0 0 0,0 0 0 0 0,1 0 0 0 0,-1 0 0 0 0,0 0 0 0 0,0 0 0 0 0,0 0 0 0 0,0 0 0 0 0,0 0 0 0 0,0 1 0 0 0,0-1 0 0 0,0 0 0 0 0,0 0 0 0 0,0 0 0 0 0,-12 7 0 0 0,-1 1 0 0 0,2-3 0 0 0,-2-1 0 0 0,2 7 0 0 0,-5-3 0 0 0,0 0 0 0 0,-1-1 0 0 0,1-6 0 0 0,-1-1 0 0 0,1 1 0 0 0,-1 3 0 0 0,1-3 0 0 0,-1-2 0 0 0,2-4 0 0 0,4-3 0 0 0,-4 0 0 0 0,0 0 0 0 0,4-4 0 0 0,-3 4 0 0 0,4 1 0 0 0,-4 5 0 0 0,0-4 0 0 0,3 5 0 0 0,10 1 0 0 0,0 0 0 0 0,1 0 0 0 0,-1 0 0 0 0,0 0 0 0 0,1 0 0 0 0,-1 0 0 0 0,0 0 0 0 0,1 0 0 0 0,-1 0 0 0 0,0 0 0 0 0,1 1 0 0 0,-1-1 0 0 0,1 0 0 0 0,-1 0 0 0 0,0 1 0 0 0,1-1 0 0 0,-1 0 0 0 0,1 1 0 0 0,-1-1 0 0 0,1 1 0 0 0,-1 0 0 0 0,1 0 0 0 0,0 0 0 0 0,-1 0 0 0 0,1 0 0 0 0,0 0 0 0 0,0 0 0 0 0,0 0 0 0 0,0 1 0 0 0,0-1 0 0 0,0 0 0 0 0,0 0 0 0 0,0 0 0 0 0,0 0 0 0 0,0 0 0 0 0,1 0 0 0 0,-1 0 0 0 0,0 0 0 0 0,1 1 0 0 0,-1-1 0 0 0,1 0 0 0 0,-1 1 0 0 0,1-1 0 0 0,0 0 0 0 0,-1 0 0 0 0,1 0 0 0 0,0 0 0 0 0,0 1 0 0 0,8 1 0 0 0,5 1 0 0 0,-3-3 0 0 0,1-1 0 0 0,-2 0 0 0 0,4 0 0 0 0,27 0 0 0 0,-31-1-10 0 0,-1-3-44 0 0,5 3 1 0 0,-6 1 57 0 0,-3 0 55 0 0,7-1-45 0 0,-2-5-14 0 0,-3 5-14 0 0,-6 1-34 0 0,2-1 76 0 0,10-5-18 0 0,3 4-10 0 0,-8-2-16 0 0,-7 3-37 0 0,1 2 80 0 0,3 3-27 0 0,-1-2-43 0 0,9 5 32 0 0,-4 1 11 0 0,-2-3 11 0 0,-6-4 42 0 0,-1-1-10 0 0,0 0-64 0 0,0 0 42 0 0,0 0-42 0 0,0 0 42 0 0,2-3-53 0 0,5-7 21 0 0,0 2 22 0 0,-6 7 21 0 0,0-2-64 0 0,8-6 21 0 0,3 7 1 0 0,-6 0-47 0 0,-4-1 66 0 0,15-1 65 0 0,1 1-73 0 0,-15 4-3 0 0,-1 1 4 0 0,13-1 8 0 0,-11 0 33 0 0,2 5-43 0 0,-5-5-2 0 0,6 4-16 0 0,13 4 14 0 0,-8-2 21 0 0,-8-5-54 0 0,4 4 65 0 0,5-5-34 0 0,-11-1-47 0 0,1 0 80 0 0,-2 0-26 0 0,0 0-1 0 0,0 0 1 0 0,0 0 0 0 0,0 0 0 0 0,0-1 0 0 0,0 1 0 0 0,0 0 0 0 0,0-1-1 0 0,0 1 1 0 0,0 0 0 0 0,0-1 0 0 0,-1 1 0 0 0,1-1 0 0 0,0 0 0 0 0,0 1-1 0 0,-1-1 1 0 0,1 0 0 0 0,0 1 0 0 0,0-1 0 0 0,-1 0 0 0 0,1 0 0 0 0,-1 1-1 0 0,1-1 1 0 0,-1 0 0 0 0,1 0-1 0 0,2-3 43 0 0,5-1-33 0 0,7-2-10 0 0,0 5 0 0 0,-5-5 0 0 0,-1 1 0 0 0,5-2 0 0 0,-4 3 0 0 0,-1 3 0 0 0,7-5 0 0 0,-1-1 0 0 0,-6 3 0 0 0,1 2 0 0 0,2-8 0 0 0,-2 7 0 0 0,2 0 11 0 0,-9 3 42 0 0,-3 1 11 0 0,0 0 0 0 0,0 0-26 0 0,0 0-102 0 0,0 0-6 0 0,0 0 32 0 0,0 0 96 0 0,0 0 10 0 0,-11 4-68 0 0,8-3-20 0 0,-1 3-48 0 0,-3 8 15 0 0,-7-5 42 0 0,0 1 11 0 0,2 0 0 0 0,0-3 15 0 0,-24 10 186 0 0,20-7-201 0 0,-1 0 0 0 0,2 0 0 0 0,14-8 0 0 0,0 1 0 0 0,1 0 0 0 0,-1 0 0 0 0,0 0 0 0 0,1 0 0 0 0,-1 1 0 0 0,0-1 0 0 0,1 0 0 0 0,-1 0 0 0 0,1 0 0 0 0,0 0 0 0 0,-1 0 0 0 0,1 1 0 0 0,-1 0 0 0 0,1 0 0 0 0,0 0 0 0 0,0 0 0 0 0,0 1 0 0 0,0-1 0 0 0,0 0 0 0 0,0 0 0 0 0,1 1 0 0 0,7 26 0 0 0,-1-16 0 0 0,1-3 0 0 0,1 3 0 0 0,-1 3 0 0 0,-1-2 0 0 0,-5 0 0 0 0,4-5 0 0 0,-5-9 0 0 0,-1-25 0 0 0,0 25 0 0 0,-1 14 0 0 0,1-13 0 0 0,-1 0 0 0 0,1 0 0 0 0,0 0 0 0 0,-1 0 0 0 0,1 0 0 0 0,-1 0 0 0 0,1 0 0 0 0,-1 0 0 0 0,1 0 0 0 0,-1 0 0 0 0,1 0 0 0 0,-1-1 0 0 0,0 1 0 0 0,1-1 1 0 0,0 1-1 0 0,-1-1 0 0 0,1 0 1 0 0,0 0-1 0 0,-1 0 1 0 0,1 0-1 0 0,0 0 0 0 0,-1 1 1 0 0,1-1-1 0 0,0 0 0 0 0,0 0 1 0 0,-1 0-1 0 0,1 0 0 0 0,0 0 1 0 0,-1 0-1 0 0,1 0 0 0 0,0 0 1 0 0,-1 0-1 0 0,1 0 0 0 0,0 0 1 0 0,-1 0-1 0 0,1 0 1 0 0,0-1-1 0 0,-1 1 0 0 0,1 0 1 0 0,0 0-1 0 0,-1 0 0 0 0,1 0 1 0 0,0-1-1 0 0,-1 1 0 0 0,-11-9 53 0 0,8 6 1 0 0,-3-4-44 0 0,-3-6-10 0 0,-3 4 0 0 0,3-5 0 0 0,3 1 0 0 0,4 3 0 0 0,-4-3 0 0 0,-1-1 0 0 0,0 0 0 0 0,0 0 0 0 0,-1 4 0 0 0,0-2 0 0 0,-5 2 0 0 0,6-2-14 0 0,5 9-34 0 0,-3-1 65 0 0,2 2-49 0 0,-7-4 36 0 0,9 5 40 0 0,2 1-77 0 0,-3 0 61 0 0,-8 0-28 0 0,8 0-32 0 0,3 0 53 0 0,-2 1-53 0 0,-7 5 36 0 0,6-5 40 0 0,3-1-77 0 0,0 0 50 0 0,0 0-38 0 0,0 0 42 0 0,0 0-42 0 0,0 0 22 0 0,0 0 0 0 0,1-1 0 0 0,-1 1 0 0 0,0-1 0 0 0,0 1 0 0 0,0 0 0 0 0,0 0 0 0 0,0-1 0 0 0,1 1 0 0 0,-1 0 0 0 0,0-1 0 0 0,0 1 0 0 0,1 0 0 0 0,-1 0 0 0 0,0-1 0 0 0,0 1 0 0 0,1 0 0 0 0,-1 0 0 0 0,0-1 0 0 0,1 1 0 0 0,-1 0 0 0 0,0 0 0 0 0,1 0 0 0 0,-1 0 0 0 0,0 0 1 0 0,1 0-1 0 0,-1-1 0 0 0,0 1 0 0 0,1 0 0 0 0,-1 0 0 0 0,1 0-1 0 0,11 7 10 0 0,-2-1-10 0 0,-1 1 0 0 0,5-5 0 0 0,-4 2 0 0 0,-10-4 0 0 0,0 0 0 0 0,0 0 0 0 0,1 0 0 0 0,-1 0 0 0 0,0 0 0 0 0,0 0 0 0 0,1 0 0 0 0,-1 0 0 0 0,0 0 0 0 0,0 0 0 0 0,1-1 0 0 0,-1 1 0 0 0,0 0 0 0 0,0 0 0 0 0,0 0 0 0 0,1 0 0 0 0,-1-1 0 0 0,0 1 0 0 0,0 0 0 0 0,0 0 0 0 0,0 0 0 0 0,0-1 0 0 0,1 1 0 0 0,-1 0 0 0 0,0 0 0 0 0,0-1 0 0 0,0 1 0 0 0,0 0 0 0 0,0 0 0 0 0,0-1 0 0 0,0 1 0 0 0,-5-9 0 0 0,-4-3 0 0 0,0 4 0 0 0,-6-4 0 0 0,1 9-10 0 0,11 3-22 0 0,3 0 53 0 0,-2-1-53 0 0,-10-3 21 0 0,-1 3 1 0 0,10 1-44 0 0,1 1 1 0 0,-3 3 53 0 0,1-2 43 0 0,-9 6-43 0 0,4 5-43 0 0,0 1 32 0 0,0 2 11 0 0,-5-2 0 0 0,4 0 0 0 0,1 2 0 0 0,-5-2 0 0 0,4 0 0 0 0,4 0 0 0 0,3 3 0 0 0,-3 3 0 0 0,5-5 0 0 0,1-1 0 0 0,0-3 11 0 0,0-9 21 0 0,0 2-64 0 0,1 14 21 0 0,5-4 22 0 0,-5-11 21 0 0,1-1-64 0 0,3 10 21 0 0,-2 3 11 0 0,4 4 0 0 0,0-6 11 0 0,-6-11 21 0 0,-1-2-53 0 0,1 2 53 0 0,5 3-32 0 0,-2 3-55 0 0,-1-6 60 0 0,15 5 45 0 0,-10-2-50 0 0,-5-1-43 0 0,2 5 43 0 0,-4-3 43 0 0,-1 11-33 0 0,2 0-10 0 0,3-2 0 0 0,-2 0 0 0 0,3 4 0 0 0,-4-3 0 0 0,5-2 0 0 0,5 0 0 0 0,-11-12 0 0 0,4 20 0 0 0,1-11 11 0 0,-5-9 42 0 0,0-2 1 0 0,7 0-44 0 0,4 0-10 0 0,-11 0 1 0 0,0 0-1 0 0,0 0 0 0 0,0 0 0 0 0,0-1 0 0 0,0 1 1 0 0,0 0-1 0 0,0 0 0 0 0,0 1 0 0 0,0-1 0 0 0,0 0 1 0 0,-1 0-1 0 0,1 0 0 0 0,0 1 0 0 0,0-1 0 0 0,0 0 0 0 0,0 1 1 0 0,0-1-1 0 0,0 1 0 0 0,0-1-5 0 0,0 1-1 0 0,0 0 1 0 0,0 0 0 0 0,0-1 0 0 0,1 1 0 0 0,-1-1 0 0 0,0 1-1 0 0,1-1 1 0 0,-1 1 0 0 0,0-1 0 0 0,0 0 0 0 0,1 0-1 0 0,-1 0 6 0 0,13 4 0 0 0,-3-2 0 0 0,3 5 0 0 0,0 4 0 0 0,-14-11 0 0 0,19 4 0 0 0,-8 3 0 0 0,3 0 0 0 0,-5-4 0 0 0,1 2 0 0 0,3 1 11 0 0,-9-5 32 0 0,4-2-33 0 0,6-4-10 0 0,-6 3-10 0 0,-5 2-33 0 0,5-1 32 0 0,6-2 11 0 0,-6 2 11 0 0,-7 1 21 0 0,2 0-64 0 0,14 1 22 0 0,-15-1 9 0 0,11-10-63 0 0,0 3 64 0 0,-12 6 0 0 0,-1 1 0 0 0,0 0 0 0 0,1 0 0 0 0,-1-1 0 0 0,1 1 0 0 0,-1 0 0 0 0,0-1 0 0 0,1 1 0 0 0,-1-1 0 0 0,0 1 0 0 0,1 0 0 0 0,-1-1 0 0 0,0 1 0 0 0,1-1 0 0 0,-1 1 0 0 0,0-1 0 0 0,0 1 0 0 0,0-1 0 0 0,1 1 0 0 0,-1-14 0 0 0,2-1 0 0 0,3 2 0 0 0,-3-2 0 0 0,-2 0 0 0 0,0 1 0 0 0,0 1 0 0 0,0 3 0 0 0,0-2 0 0 0,0 2 0 0 0,0-2 0 0 0,1 2 0 0 0,5-1 11 0 0,-5 7 32 0 0,0-4-33 0 0,5-2 1 0 0,-5 5 32 0 0,0-10-34 0 0,2 12-7 0 0,0-1-3 0 0,-2-22 1 0 0,1 17 0 0 0,3-2 0 0 0,-3 5 0 0 0,-2 25 0 0 0,0-14 0 0 0,-7 18 0 0 0,5-6 0 0 0,1 3 0 0 0,-6-5 0 0 0,0-2 0 0 0,5 3 0 0 0,-3 3 0 0 0,10-2 0 0 0,-4-2 0 0 0,-1-1 0 0 0,-1 1 0 0 0,-6 0 0 0 0,0-6 0 0 0,7-10 0 0 0,-1 1 0 0 0,1 0 0 0 0,0-1 0 0 0,0 1 0 0 0,0-1 0 0 0,0 1 0 0 0,0 0 0 0 0,0-1 0 0 0,0 1 0 0 0,0-1 0 0 0,0 1 0 0 0,0 0 0 0 0,0-1 0 0 0,0 1 0 0 0,0-1 0 0 0,0 1 0 0 0,0 0 0 0 0,0-1 0 0 0,0 1 0 0 0,0-1 0 0 0,1 1 0 0 0,-1 0 0 0 0,5-15 0 0 0,-3 0 0 0 0,-1 1 0 0 0,6-1 0 0 0,0 1 0 0 0,-4 5 0 0 0,2-4 0 0 0,-4 4 0 0 0,1-6 0 0 0,1 11 0 0 0,-1 2 0 0 0,0-10 0 0 0,-1 2 0 0 0,5-2 0 0 0,-5 2 0 0 0,-1-2 0 0 0,1 2 0 0 0,5-2 0 0 0,-5 2 0 0 0,-1-2 0 0 0,1-1 0 0 0,2 10 0 0 0,0-1 0 0 0,-1-12 0 0 0,-1 6 0 0 0,6-2 0 0 0,0 3 0 0 0,-6 0 0 0 0,0-3 0 0 0,6 3 0 0 0,0-5 0 0 0,-4 0 0 0 0,2 0 0 0 0,-3-2 0 0 0,-1 2 0 0 0,6 0 0 0 0,0 0 0 0 0,-4 0 0 0 0,4 4 0 0 0,-1-4 0 0 0,-3 0 0 0 0,4 1 0 0 0,0 3 0 0 0,-6-3 0 0 0,-1-1 0 0 0,0-2 0 0 0,2 2 0 0 0,3 0 0 0 0,-3-2 0 0 0,-1 3 0 0 0,5 5 0 0 0,-5-6 0 0 0,-2-1 0 0 0,-5 1 0 0 0,5-2 0 0 0,1 2 0 0 0,0 0 0 0 0,0 0 0 0 0,1-1 0 0 0,5 0 0 0 0,-4 3 0 0 0,4 1 0 0 0,-5-1 0 0 0,1-3 0 0 0,3 1 0 0 0,-2 5 0 0 0,2-5 0 0 0,-3 0 0 0 0,-2-1 0 0 0,1 0 0 0 0,5 2 0 0 0,-5 4 0 0 0,0-5 0 0 0,6-9 0 0 0,-6 14 0 0 0,-2-27 0 0 0,1 33 0 0 0,3-8 0 0 0,1 0 0 0 0,-2 1-2 0 0,4-12 68 0 0,-4 10-66 0 0,-2 2 0 0 0,0-3 0 0 0,1 0 0 0 0,3 3 0 0 0,-4 9 0 0 0,1 0 0 0 0,-1 0 0 0 0,1 0 0 0 0,-1 0 0 0 0,1-1 0 0 0,-1 1 0 0 0,0 0 0 0 0,1 0 0 0 0,-1-1 0 0 0,0 1 0 0 0,0 0 0 0 0,0 0 0 0 0,0-2 0 0 0,-1-15 0 0 0,1-32 0 0 0,2 25 0 0 0,1 19 0 0 0,-3 6 0 0 0,1-1 0 0 0,-1 1 0 0 0,1-1 0 0 0,-1 0 0 0 0,0 1 0 0 0,0-1 0 0 0,1 1 0 0 0,-1-1 0 0 0,0 1 0 0 0,0-1 0 0 0,0 0 0 0 0,1 1 0 0 0,-1-1 0 0 0,0 0 0 0 0,0 1 0 0 0,0-1 0 0 0,0 0 0 0 0,0 1 0 0 0,0-1 0 0 0,-1 1 0 0 0,1-2 0 0 0,0-1 0 0 0,1 0 0 0 0,5-13 0 0 0,-5 4 0 0 0,-1-9 11 0 0,0 18-1 0 0,0 3-6 0 0,7-20 35 0 0,-5 11-38 0 0,-2 0 0 0 0,1-1-1 0 0,-1 1 1 0 0,-1-2-1 0 0,1-3 51 0 0,0-55-41 0 0,0 61 1 0 0,0-27 42 0 0,-2 26-53 0 0,-3-4 0 0 0,3 4 0 0 0,2-71 0 0 0,0 67 0 0 0,0-24 0 0 0,0 37 0 0 0,0-1 0 0 0,0 0 0 0 0,0 0 0 0 0,0 0 0 0 0,0 0 0 0 0,0 1 0 0 0,0-1 0 0 0,0 0 0 0 0,0 0 0 0 0,0 0 0 0 0,0 0 0 0 0,1 0 0 0 0,-1 1 0 0 0,0-1 0 0 0,1 0 0 0 0,-1 0 0 0 0,0 1 0 0 0,1-1 0 0 0,-1 0 0 0 0,1 0 0 0 0,-1 1 0 0 0,1-1 0 0 0,0 0 0 0 0,-1 1 0 0 0,0 0 0 0 0,1-1 0 0 0,-1 1 0 0 0,0-1 0 0 0,0 1 0 0 0,1 0 0 0 0,-1-1 0 0 0,0 1 0 0 0,0-1 0 0 0,0 1 0 0 0,1-1 0 0 0,-1 1 0 0 0,0-1 0 0 0,0 1 0 0 0,0-1 0 0 0,0 1 0 0 0,0-1 0 0 0,0 1 0 0 0,0-1 0 0 0,0 1 0 0 0,0-1 0 0 0,0 1 0 0 0,0-1 0 0 0,1-12 0 0 0,5 4 0 0 0,-4-4 0 0 0,4 4 0 0 0,-5-5 0 0 0,-1-30 0 0 0,1 28 0 0 0,1 13 0 0 0,0 0 0 0 0,0-10 0 0 0,4 4 0 0 0,-5-4 0 0 0,0 5 11 0 0,5-5 32 0 0,-5-3-33 0 0,1 2-10 0 0,3 0 0 0 0,-2-2 0 0 0,2 3 0 0 0,2-1 0 0 0,-5 7 0 0 0,6-23 0 0 0,-7 16 0 0 0,-2 0 0 0 0,2 12-3 0 0,6-20 70 0 0,0 0-65 0 0,-6 21 0 0 0,-1-1-1 0 0,1 1 1 0 0,-1-1-1 0 0,1 1 1 0 0,-1-1-1 0 0,0 1 1 0 0,0-1-1 0 0,0 1 1 0 0,0-1-1 0 0,0-1-1 0 0,0-8 37 0 0,0-33 37 0 0,0 39-74 0 0,-2-19 0 0 0,-3 13 11 0 0,4 7 32 0 0,1-4-33 0 0,0-5-10 0 0,0-37 0 0 0,-2 36 0 0 0,-12-17 0 0 0,13 17 0 0 0,0 0 0 0 0,-5 4 0 0 0,5-1 0 0 0,-1 2 0 0 0,-6-8 0 0 0,8 17 0 0 0,2-19 0 0 0,-4-27 0 0 0,0 44 0 0 0,1 1 0 0 0,1 0 0 0 0,-1 1 0 0 0,1-1 0 0 0,-1 0 0 0 0,1 1 0 0 0,0-1 0 0 0,-1 0 0 0 0,1 0 0 0 0,0 1 0 0 0,0-1 0 0 0,-1 0 0 0 0,1 0 0 0 0,0 0 0 0 0,0 1 0 0 0,0-1 0 0 0,0 0 0 0 0,0 0 0 0 0,0 0 0 0 0,0 1 0 0 0,0-1 0 0 0,0-1 0 0 0,0-11 0 0 0,0 12 0 0 0,0 0 0 0 0,0 0 0 0 0,0 0 0 0 0,0 0 0 0 0,0 0 0 0 0,0 0 0 0 0,0 0 0 0 0,0 0 0 0 0,1 0 0 0 0,-1 0 0 0 0,0 0 0 0 0,1 0 0 0 0,-1 0 0 0 0,0 0 0 0 0,1 0 0 0 0,-1 0 0 0 0,1 1 0 0 0,0-1 0 0 0,1-4 0 0 0,-1 1 0 0 0,0 0 0 0 0,-1-15 0 0 0,-1 16 0 0 0,1 2 0 0 0,-1 1 0 0 0,1-1 0 0 0,0 1 0 0 0,0-1 0 0 0,0 0 0 0 0,0 1 0 0 0,0-1 0 0 0,0 0 0 0 0,0 1 0 0 0,0-1 0 0 0,0 0 0 0 0,0 1 0 0 0,1-1 0 0 0,-1 0 0 0 0,0 1 0 0 0,0-1 0 0 0,1 1 0 0 0,-1-1 0 0 0,0 0 0 0 0,1 0 0 0 0,4-11 0 0 0,-2 4 0 0 0,4 0 0 0 0,2 0 0 0 0,-8 6 0 0 0,4-16 0 0 0,-4 10 0 0 0,-1 4 0 0 0,10-14 0 0 0,4-9-10 0 0,-13 24-44 0 0,-1 3 12 0 0,-2 3 74 0 0,-12 8-22 0 0,12-11-10 0 0,1 1 0 0 0,0-1 0 0 0,-1 1 0 0 0,1-1 0 0 0,-1 0 0 0 0,1 0 0 0 0,-1 0 0 0 0,1 0 0 0 0,-1 0 0 0 0,0 0 0 0 0,2 0 0 0 0,-16-1 0 0 0,1-4 0 0 0,6 3-10 0 0,6 2-33 0 0,-9 0 32 0 0,-1 0 22 0 0,8-1 32 0 0,0-5-43 0 0,3 5-32 0 0,0 1 64 0 0,-9 0-32 0 0,-39 0-43 0 0,18 0 3 0 0,27 1-3 0 0,-3 6 73 0 0,-5 0-30 0 0,8-6-43 0 0,-6-1 43 0 0,5 1 43 0 0,-5 3-43 0 0,9-3-32 0 0,-1-1 64 0 0,-8 0-7 0 0,7-1 34 0 0,-2-3-55 0 0,2 2-47 0 0,-10-2 32 0 0,-2 8 22 0 0,-1-2 32 0 0,3 2-47 0 0,14-4 0 0 0,0 0 1 0 0,0 0 0 0 0,1 0 0 0 0,-1 0-1 0 0,0 0 1 0 0,0 0 0 0 0,0 0 0 0 0,0 0-1 0 0,0 0 1 0 0,0 1 0 0 0,0-1 0 0 0,0 0-1 0 0,0 0 1 0 0,0 0 0 0 0,-1 0 0 0 0,1 0-1 0 0,0 0 1 0 0,0 0 3 0 0,13 0-15 0 0,-2 1 15 0 0,1 5-10 0 0,-11-6 9 0 0,-1 1 1 0 0,1-1-1 0 0,-1 0 1 0 0,1 0-1 0 0,0 1 1 0 0,-1-1-1 0 0,1 0 1 0 0,0 0-1 0 0,-1 0 1 0 0,1 1-1 0 0,0-1 1 0 0,-1 0 0 0 0,1 0-1 0 0,0 0 1 0 0,-1 0-1 0 0,1 0 1 0 0,0 0-1 0 0,-1-1 1 0 0,1 1 0 0 0,7-1 69 0 0,0 0-107 0 0,6-6 26 0 0,-3 1 12 0 0,3-2 0 0 0,-6 1 11 0 0,-7 6 42 0 0,2 2-10 0 0,8 5-64 0 0,-7-3 42 0 0,4 2-53 0 0,8-4 21 0 0,-1-1 11 0 0,-4 0 0 0 0,4 0 0 0 0,0 1 0 0 0,-4 2 0 0 0,1-6 11 0 0,-11 3-9 0 0,0 0 0 0 0,0 0 0 0 0,-1 0 0 0 0,1 0 0 0 0,0 0 0 0 0,-1 0 0 0 0,1 0 0 0 0,0 0 0 0 0,0 0 0 0 0,-1 0 0 0 0,1 0 0 0 0,0 0 0 0 0,-1 0 0 0 0,1 1 0 0 0,0-1 0 0 0,-1 0-1 0 0,1 0 1 0 0,0 1 0 0 0,-1-1 0 0 0,1 0 0 0 0,-1 1 0 0 0,1-1-2 0 0,0 1 0 0 0,3 1-43 0 0,2 4 43 0 0,-5-5 32 0 0,-1-1-53 0 0,0 0 42 0 0,0 0-64 0 0,1-1-10 0 0,5-5 32 0 0,-5 5-11 0 0,-1 1 76 0 0,0 0 1 0 0,0 0-70 0 0,-2 0 61 0 0,-12 0-90 0 0,0 0 10 0 0,8 0 87 0 0,-7 1-30 0 0,-4 5-13 0 0,1-5-13 0 0,2-1-30 0 0,8 0 73 0 0,-7 0-20 0 0,-4-1-10 0 0,1-5-10 0 0,-1 5-22 0 0,1 1 64 0 0,-1 0-22 0 0,1 0-10 0 0,-1-1 0 0 0,0-3 0 0 0,1 3 0 0 0,0 1 0 0 0,1 0 0 0 0,-1 0 0 0 0,0 0 0 0 0,-1 0 0 0 0,-32 0-64 0 0,32 1 64 0 0,0 3 0 0 0,1-3 0 0 0,2-1 11 0 0,9 0 32 0 0,-6 0-43 0 0,8 0-32 0 0,-1 1 64 0 0,-15 6-22 0 0,1-2-10 0 0,1-3 0 0 0,-7 2 0 0 0,24-4 0 0 0,0 0 0 0 0,-1 0 0 0 0,1 0 0 0 0,0 0 0 0 0,0 0 0 0 0,-1 0 0 0 0,1 0 0 0 0,0 0 0 0 0,0 0 0 0 0,0 0 0 0 0,-1 0 0 0 0,1-1 0 0 0,0 1 0 0 0,0 0 0 0 0,-1 0 0 0 0,1 0 0 0 0,0 0 0 0 0,0 0 0 0 0,0-1 0 0 0,0 1 0 0 0,-1 0 0 0 0,1 0 0 0 0,0 0 0 0 0,0-1 0 0 0,0 1 0 0 0,0 0 0 0 0,0 0 0 0 0,0 0 0 0 0,-3-3 0 0 0,3 2 0 0 0,-1 0 0 0 0,0 0 0 0 0,0 0 0 0 0,0 0 0 0 0,1 0 0 0 0,-1 0 0 0 0,0 0 0 0 0,1 0 0 0 0,-1 0 0 0 0,1 0 0 0 0,-1-1 0 0 0,1 1 0 0 0,0 1 0 0 0,0-1 0 0 0,-1 0 0 0 0,1 1 0 0 0,0-1 0 0 0,0 0 0 0 0,0 0 0 0 0,0 1 0 0 0,0-1 0 0 0,0 0 0 0 0,0 1 0 0 0,0-1 0 0 0,1 0 0 0 0,-1 1 0 0 0,0-2 0 0 0,0 2 0 0 0,1 0 0 0 0,-1 0 0 0 0,0-1 0 0 0,1 1 0 0 0,-1 0 0 0 0,0 0 0 0 0,1 0 0 0 0,-1 0 0 0 0,0-1 0 0 0,1 1 0 0 0,-1 0 0 0 0,0 0 0 0 0,1 0 0 0 0,-1 0 0 0 0,1 0 0 0 0,-1 0 0 0 0,0 0 0 0 0,1 0 0 0 0,-1 0 0 0 0,0 0 0 0 0,1 0 0 0 0,-1 0 0 0 0,16 2 0 0 0,-1 4 0 0 0,-4 0 0 0 0,4 2 0 0 0,0-3 0 0 0,-14-5 0 0 0,1 1 0 0 0,-1-1 0 0 0,1 1 0 0 0,-1-1 0 0 0,1 0 0 0 0,-1 0 0 0 0,1 0 0 0 0,-1 0 0 0 0,0 0 0 0 0,1 0 0 0 0,-1 0 0 0 0,1 0 0 0 0,0 0 0 0 0,3-1 0 0 0,-4 1 0 0 0,1 0 0 0 0,-1 0 0 0 0,0 0 0 0 0,0 0 0 0 0,0 0 0 0 0,0 0 0 0 0,1 0 0 0 0,-1 1 0 0 0,0-1 0 0 0,0 0 0 0 0,0 1 0 0 0,0-1 0 0 0,9 12 0 0 0,0-2 0 0 0,5 2 0 0 0,0-4 0 0 0,-4 1 0 0 0,3 3 0 0 0,-5-2 0 0 0,0 3 0 0 0,-3 2 0 0 0,-4 5 0 0 0,-4-3 0 0 0,-4-3 0 0 0,-1 1 0 0 0,4 4 0 0 0,-3-3 0 0 0,5 1 0 0 0,1 1 0 0 0,0-8 0 0 0,0 5 0 0 0,1 2 0 0 0,6-6 0 0 0,2 0 0 0 0,0-7 0 0 0,6 3 0 0 0,0-1 0 0 0,-3-4 0 0 0,2-1 0 0 0,0 2 0 0 0,-4-2 0 0 0,5-1 0 0 0,0 0 0 0 0,-4 0 0 0 0,-10 0 0 0 0,1 0 0 0 0,-1 0 0 0 0,0 0 0 0 0,0 0 0 0 0,0 1 0 0 0,0-1 0 0 0,0 0 0 0 0,0 0 0 0 0,0 1 0 0 0,0-1 0 0 0,0 1 0 0 0,0-1 0 0 0,0 1 0 0 0,0-1 0 0 0,-1 1 0 0 0,1 0 0 0 0,0 0 0 0 0,-1 0 0 0 0,1-1 0 0 0,0 1 0 0 0,-1 0 0 0 0,1 0 0 0 0,-1 0 0 0 0,0 0 0 0 0,1 0 0 0 0,-1 0 0 0 0,0 0 0 0 0,2 14 0 0 0,-2-2 0 0 0,0 2 0 0 0,1 0 0 0 0,6-1 0 0 0,0-1 0 0 0,-4-3 0 0 0,2-1 0 0 0,-5-10 0 0 0,1 1 0 0 0,-1 0 0 0 0,0-1 0 0 0,0 1 0 0 0,0-1 0 0 0,0 1 0 0 0,0 0 0 0 0,0-1 0 0 0,0 1 0 0 0,0-1 0 0 0,0 1 0 0 0,0-1 0 0 0,0 1 0 0 0,0 0 0 0 0,0-1 0 0 0,0 1 0 0 0,0-1 0 0 0,0 1 0 0 0,0 0 0 0 0,0-1 0 0 0,-1 1 0 0 0,1-1 0 0 0,-5-10-10 0 0,3 9-22 0 0,2-1 64 0 0,-1-10-22 0 0,1 11-10 0 0,-1 1 0 0 0,1 0 0 0 0,-1 0 0 0 0,1 0 0 0 0,-1 0 0 0 0,1 0 0 0 0,-1 0 0 0 0,0 0 0 0 0,0 0 0 0 0,1 0 0 0 0,-1 0 0 0 0,0 0 0 0 0,-13-9 0 0 0,3-1 0 0 0,-3 3 0 0 0,3 0 0 0 0,-3-6 0 0 0,4 0 0 0 0,-2 6 0 0 0,1 1 0 0 0,-2-3 0 0 0,3-2 0 0 0,2 2 0 0 0,-2-1 0 0 0,-4 4 0 0 0,3-1 0 0 0,-3-1 0 0 0,5-3 0 0 0,1 2 0 0 0,1-3 0 0 0,4 0 0 0 0,-4 3 0 0 0,0-3 0 0 0,4 0 0 0 0,-10-19 0 0 0,11 20 0 0 0,1 2 0 0 0,-5-2 0 0 0,4 2 0 0 0,-4-3 0 0 0,3 0 0 0 0,-4 3 0 0 0,-1-2 0 0 0,0 3 0 0 0,0 1 0 0 0,-1 0 0 0 0,0-4 0 0 0,-6 9 0 0 0,-2 0 0 0 0,1 6 0 0 0,0 0 0 0 0,6 9 0 0 0,-2-2 0 0 0,1 4 0 0 0,-2 0 0 0 0,3 0 0 0 0,3 3 0 0 0,4 1 0 0 0,-2-4 14 0 0,2-9 39 0 0,-4 7-40 0 0,-1 2-13 0 0,0 2 0 0 0,1-4-10 0 0,3-8-33 0 0,-7 5 44 0 0,8-6 33 0 0,2-1-81 0 0,-8 10 32 0 0,-3 3 15 0 0,8 0 11 0 0,-3-1 32 0 0,0-1-43 0 0,6-10-32 0 0,-1-2 64 0 0,-3 3-32 0 0,2-1-43 0 0,-4 10 32 0 0,0 6 11 0 0,6-3 0 0 0,1-10 11 0 0,0-5 21 0 0,0-1-53 0 0,1 3 53 0 0,5 8-11 0 0,-6-11-20 0 0,0 0 0 0 0,0 0-1 0 0,0 1 1 0 0,0-1 0 0 0,0 0-1 0 0,0 0 1 0 0,0 0 0 0 0,0 0 0 0 0,0 0-1 0 0,0 1 1 0 0,0-1 0 0 0,0 0 0 0 0,1 0-1 0 0,-1 0 1 0 0,0 0 0 0 0,0 0 0 0 0,0 0-1 0 0,0 0 1 0 0,0 0 0 0 0,0 0-1 0 0,0 1 1 0 0,1-1 0 0 0,-1 0 0 0 0,0 0-1 0 0,0 0 1 0 0,0 0 0 0 0,0 0 0 0 0,0 0-1 0 0,0 0 1 0 0,1 0 0 0 0,-1 0 0 0 0,0 0-1 0 0,0 0 1 0 0,0 0 0 0 0,0 0 0 0 0,0 0-1 0 0,1 0 1 0 0,-1 0-1 0 0,12 0-48 0 0,-2 1 33 0 0,0 2 15 0 0,3 0 0 0 0,-3 4 0 0 0,-2 0 0 0 0,0 1 0 0 0,-1 5 0 0 0,-4 2 0 0 0,3-3 11 0 0,-5-10 20 0 0,-1-2-54 0 0,1 3 70 0 0,13 22-47 0 0,-13-22-48 0 0,-1-3 60 0 0,2 1-52 0 0,0 0 50 0 0,-1-1-7 0 0,0 1-1 0 0,0-1 1 0 0,-1 1 0 0 0,1-1 0 0 0,0 0 0 0 0,-1 1-1 0 0,1-1 1 0 0,0 1 0 0 0,-1 0 0 0 0,1-1-1 0 0,-1 1 1 0 0,1-1 0 0 0,-1 1 0 0 0,1 0-1 0 0,0 0-2 0 0,9 16-1 0 0,-3-4 1 0 0,-6-7 0 0 0,-1-5-1 0 0,0 1 0 0 0,1-1 0 0 0,-1 0 0 0 0,0 1 0 0 0,1-1 0 0 0,0 1 0 0 0,-1-1 0 0 0,1 0 0 0 0,0 0 0 0 0,-1 1 0 0 0,1-1 0 0 0,0 0 0 0 0,1 1 1 0 0,5 13-40 0 0,-5-8 80 0 0,5 5-27 0 0,-2-4-13 0 0,-3 4 0 0 0,5-2 0 0 0,1 3 0 0 0,1 2 0 0 0,-1-6 0 0 0,-1 3-10 0 0,-3-9-33 0 0,7 4 32 0 0,-11-6 11 0 0,1-1 0 0 0,-1 1 0 0 0,0 0 0 0 0,1 0 0 0 0,-1 0 0 0 0,0 0 0 0 0,0 0 0 0 0,1 0 0 0 0,-1 0 0 0 0,0 0 0 0 0,0 0 0 0 0,0 1 0 0 0,0-2 0 0 0,0 1 0 0 0,0-1 0 0 0,0 0 0 0 0,0 1 0 0 0,0-1 0 0 0,0 1 0 0 0,0-1 0 0 0,-1 1 0 0 0,1-1 0 0 0,0 1 0 0 0,0-1 0 0 0,0 0 0 0 0,0 1 0 0 0,-1-1 0 0 0,1 1 0 0 0,0-1 0 0 0,0 0 0 0 0,-1 1 0 0 0,1-1 0 0 0,-13 13 0 0 0,4 3 0 0 0,1-3 0 0 0,1-5-10 0 0,4-4-33 0 0,-5 6 32 0 0,-5-1 11 0 0,0-1 0 0 0,12-7 0 0 0,1 0 0 0 0,-1 0 0 0 0,1 0 0 0 0,0 0 0 0 0,-1 0 0 0 0,1 0 0 0 0,0 0 0 0 0,0 0 0 0 0,0 0 0 0 0,0 0 0 0 0,0 0 0 0 0,0 1 0 0 0,1 11 0 0 0,6-5 0 0 0,0 7 0 0 0,-6-1 0 0 0,-2 0 0 0 0,-6 2 0 0 0,0-2 0 0 0,7-13 0 0 0,0 0 0 0 0,-1 0 0 0 0,1-1 0 0 0,0 1 0 0 0,0 0 0 0 0,0 0 0 0 0,0 0 0 0 0,0 0 0 0 0,0 0 0 0 0,0 0 0 0 0,1 0 0 0 0,-1-1 0 0 0,0 2 0 0 0,7 7 0 0 0,2-3 0 0 0,3 3 0 0 0,-1 3 0 0 0,2-5 0 0 0,-2-4 0 0 0,1 0 0 0 0,-13-4 0 0 0,1 0 0 0 0,0 0 0 0 0,0 1 0 0 0,0-1 0 0 0,0 0 0 0 0,0 0 0 0 0,-1 1 0 0 0,1-1 0 0 0,0 0 0 0 0,0 0 0 0 0,-1 1 0 0 0,1-1 0 0 0,-1 0 0 0 0,0 0 0 0 0,-7-12 0 0 0,1 3 0 0 0,4-3 0 0 0,-3-1 0 0 0,-3 1 0 0 0,1 3 0 0 0,1-3 0 0 0,6-2 0 0 0,0 6 0 0 0,-3-5 0 0 0,4 0 0 0 0,4 0 0 0 0,-3 0 0 0 0,0 0 0 0 0,6 4 0 0 0,1-2 0 0 0,1 2 0 0 0,-1-2 0 0 0,0 4 0 0 0,-2 0 0 0 0,-7 8 0 0 0,1 0 0 0 0,0-1 0 0 0,0 1 0 0 0,0-1 0 0 0,-1 1 0 0 0,1 0 0 0 0,0-1 0 0 0,-1 1 0 0 0,1 0 0 0 0,0-1 0 0 0,-1 1 0 0 0,1 0 0 0 0,0-1 0 0 0,-1 1 0 0 0,1 0 0 0 0,0 0 0 0 0,-1 0 0 0 0,1-1 0 0 0,-1 1 0 0 0,1 0 0 0 0,-15-6 0 0 0,-1 4 0 0 0,1 2 12 0 0,2 0 47 0 0,7 0-4 0 0,-5 0-59 0 0,8 0-44 0 0,3 0 62 0 0,-2 0-56 0 0,-12-1 28 0 0,-3-5 14 0 0,1 4 0 0 0,-1-2 0 0 0,1 2 0 0 0,-1-5 0 0 0,1 0 0 0 0,-1 6 0 0 0,-13 1 71 0 0,27 0-31 0 0,0 0-88 0 0,-27 0 33 0 0,14 1 15 0 0,0 5 0 0 0,6-3 0 0 0,-4 3 0 0 0,-2 0 0 0 0,1 3 0 0 0,7 2 11 0 0,7-9 21 0 0,-2 0-64 0 0,-8 7 32 0 0,8-6 32 0 0,3-3-75 0 0,0 0 1 0 0,0 0 63 0 0,0 0-42 0 0,0 0 42 0 0,0 0-64 0 0,3 0-10 0 0,11 1 42 0 0,-1 5 1 0 0,-10-5-44 0 0,-1-2 1 0 0,4-7 42 0 0,1-3 22 0 0,-5 9 21 0 0,-2 2-75 0 0,0 0-21 0 0,-3 0 11 0 0,-11 0 42 0 0,-2 0 11 0 0,-1 1 0 0 0,1 6 0 0 0,0-1 0 0 0,5 3 0 0 0,-1 1-10 0 0,7-4-33 0 0,-8 5 32 0 0,4-1 11 0 0,0 4 0 0 0,1 0 0 0 0,0 0 0 0 0,1 0 0 0 0,5 2 0 0 0,2-2 0 0 0,0 1 0 0 0,-1 4 0 0 0,-4-3 0 0 0,3 1 0 0 0,2 3 0 0 0,0-5 0 0 0,0 16 0 0 0,0-31 0 0 0,0 1 0 0 0,0 0 0 0 0,0 1 0 0 0,0-1 0 0 0,0 1 0 0 0,0-1 0 0 0,0 1 0 0 0,-1-1 0 0 0,1 1 0 0 0,-1-1 0 0 0,0 1 0 0 0,1 0 0 0 0,-1-1 0 0 0,0 0 0 0 0,0 0 0 0 0,0-1 0 0 0,0 1 0 0 0,-1 0 0 0 0,1 0 0 0 0,0 0 0 0 0,0-1 0 0 0,0 1 0 0 0,-1 0 0 0 0,2-1 0 0 0,-15 7 0 0 0,4 1 0 0 0,9-7 0 0 0,1 0 0 0 0,0 0 0 0 0,0 0 0 0 0,0 0 0 0 0,1 0 0 0 0,-1 0 0 0 0,0 0 0 0 0,0 1 0 0 0,1-1 0 0 0,-1 0 0 0 0,0 1 0 0 0,1 0 0 0 0,1 14 0 0 0,0-12 0 0 0,3 16 0 0 0,-2-17 1 0 0,9 14-12 0 0,-10-15-69 0 0,-1-2-118 0 0,0 0-26 0 0,0 0 0 0 0,-1 1 168 0 0,0 0-1 0 0,1 0 0 0 0,-1 0 0 0 0,0 1 0 0 0,1-1 0 0 0,-1 0 0 0 0,0 0 0 0 0,1 0 0 0 0,0 1 1 0 0,-1-1-1 0 0,1 0 0 0 0,0 0 0 0 0,-1 1 0 0 0,1-1 0 0 0,0 0 0 0 0,0 2 57 0 0,-1 5-395 0 0,-13 25-3601 0 0,12-30 2482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16T00:50:10.610"/>
    </inkml:context>
    <inkml:brush xml:id="br0">
      <inkml:brushProperty name="width" value="0.1" units="cm"/>
      <inkml:brushProperty name="height" value="0.1" units="cm"/>
      <inkml:brushProperty name="color" value="#333333"/>
    </inkml:brush>
  </inkml:definitions>
  <inkml:trace contextRef="#ctx0" brushRef="#br0">313 1477 3728 0 0,'0'0'77'0'0,"0"0"45"0"0,0 0 99 0 0,0 0 40 0 0,0 0 10 0 0,0 0 9 0 0,0 0 35 0 0,0 0 18 0 0,0 0 3 0 0,0 0 2 0 0,0 0 12 0 0,0 0 2 0 0,0 0 0 0 0,0 0-27 0 0,0 0-110 0 0,0 0-45 0 0,0 0-8 0 0,0 0-10 0 0,0 0-35 0 0,0 0-18 0 0,0 0-3 0 0,3-1 21 0 0,7-3 57 0 0,-9 4-109 0 0,0 0-1 0 0,-1 0 0 0 0,1-1 0 0 0,0 1 1 0 0,-1 0-1 0 0,1-1 0 0 0,-1 1 0 0 0,1 0 0 0 0,0-1 1 0 0,-1 1-1 0 0,1-1 0 0 0,-1 1 0 0 0,1-1 0 0 0,-1 1 1 0 0,1-1-1 0 0,-1 1 0 0 0,0-1 0 0 0,1 0 0 0 0,-1 1 1 0 0,1-1-65 0 0,1 0 96 0 0,9-3 0 0 0,-8 3 0 0 0,0 1 0 0 0,-1 0-52 0 0,-2 0-15 0 0,1 0 0 0 0,0 0 0 0 0,0-1-1 0 0,0 1 1 0 0,0 0 0 0 0,-1 0 0 0 0,1 0 0 0 0,0 0 0 0 0,0 0 0 0 0,0 1 0 0 0,-1-1 0 0 0,1 0 0 0 0,1 0-29 0 0,-2-2 245 0 0,1 0-171 0 0,-1 1-42 0 0,0 0 0 0 0,0 0 0 0 0,0 0 0 0 0,0 0 0 0 0,1 1 0 0 0,-1-1 0 0 0,0 0 0 0 0,1 0 0 0 0,-1 0 0 0 0,0 1-1 0 0,1-1 1 0 0,-1 0 0 0 0,1 0-32 0 0,22-12 342 0 0,-21 12-250 0 0,-2 1-18 0 0,0 0-8 0 0,3 0-2 0 0,10-1 0 0 0,3-6 0 0 0,1-4 3 0 0,-13 6-73 0 0,24-15 9 0 0,-18 11-3 0 0,21-25 960 0 0,-29 33-716 0 0,-1 1-224 0 0,-1-1 1 0 0,1 1-1 0 0,0-1 1 0 0,0 1 0 0 0,-1-1-1 0 0,1 1 1 0 0,0-1-1 0 0,-1 1 1 0 0,1-1 0 0 0,0 0-1 0 0,-1 1 1 0 0,1-1 0 0 0,-1 0-21 0 0,31-47 138 0 0,-30 46-56 0 0,-1 2-14 0 0,3-1-4 0 0,13-6 94 0 0,-12 6-143 0 0,1-1-1 0 0,-1 0 1 0 0,0 0 0 0 0,0 0-1 0 0,0 0 1 0 0,0-1 0 0 0,0 1-1 0 0,0-1 1 0 0,-1 0 0 0 0,1 0 0 0 0,-1-1-15 0 0,4-6 16 0 0,-6 8 58 0 0,-1 2-4 0 0,0 0-6 0 0,0 0 0 0 0,2-1-50 0 0,-1 1 0 0 0,0 0 0 0 0,0 0 0 0 0,0-1 1 0 0,1 1-1 0 0,-1-1 0 0 0,0 1 0 0 0,0-1 1 0 0,0 0-1 0 0,0 1 0 0 0,0-1 0 0 0,0 0 0 0 0,0 0 1 0 0,0 1-1 0 0,0-2-14 0 0,6-4 11 0 0,1-1-11 0 0,3 1-22 0 0,-8 4-80 0 0,-3 2-6 0 0,0 0 52 0 0,0 0 201 0 0,0 0 88 0 0,0-2 21 0 0,2-13 36 0 0,2 11-295 0 0,-2 2 29 0 0,7-10-13 0 0,0 4-11 0 0,7 0 0 0 0,-1-5 0 0 0,-4 7 0 0 0,4 3 0 0 0,1-2 0 0 0,-14 5 0 0 0,-1-1 0 0 0,1 1 0 0 0,-1 0 0 0 0,1 0 0 0 0,-1 0 0 0 0,1 0 0 0 0,-1 0 0 0 0,0 0 0 0 0,1 0 0 0 0,0 1 0 0 0,14 4 0 0 0,1-2 0 0 0,-1 2 0 0 0,1 1 0 0 0,-16-6 0 0 0,0 1 0 0 0,1-1 0 0 0,-1 0 0 0 0,0 0 0 0 0,0 0 0 0 0,0 0 0 0 0,1 0 0 0 0,-1 0 0 0 0,0 0 0 0 0,0 0 0 0 0,1-1 0 0 0,9-4 0 0 0,4 3 0 0 0,0 1 0 0 0,-4-4 0 0 0,3-3 0 0 0,-6-4 0 0 0,1 2 0 0 0,4 3 0 0 0,-2 2 0 0 0,5 5 0 0 0,0 3 0 0 0,1-3 0 0 0,-2-3 0 0 0,-4 2 0 0 0,4 1 0 0 0,1 0 0 0 0,1-2 0 0 0,-2-3 0 0 0,-4 3 0 0 0,4 2 0 0 0,-1-4-14 0 0,-11 3-50 0 0,-3 1 19 0 0,0 0 66 0 0,1 1-42 0 0,7 3 42 0 0,5-4-37 0 0,-10 0 80 0 0,-3 0-16 0 0,0 0-69 0 0,0 0 42 0 0,0 0-42 0 0,2 0 53 0 0,9 0-32 0 0,-11 0-1 0 0,1 0-1 0 0,-1 0 1 0 0,0 0 0 0 0,0 0 0 0 0,0 0 0 0 0,0 0-1 0 0,0 0 1 0 0,1 0 0 0 0,-1 0 0 0 0,0 0-1 0 0,0 0 1 0 0,0 0 0 0 0,0 0 0 0 0,0 0 0 0 0,1 1-1 0 0,-1-1 1 0 0,0 0 0 0 0,0 0 0 0 0,0 0-1 0 0,0 0 1 0 0,0 0 0 0 0,0 0 0 0 0,1 0 0 0 0,-1 0-1 0 0,0 0 1 0 0,0 0 0 0 0,0 1 0 0 0,0-1 0 0 0,0 0-1 0 0,0 0 1 0 0,0 0 0 0 0,0 0 0 0 0,0 0-1 0 0,0 0 1 0 0,0 1 1 0 0,1-1 1 0 0,-1 1 1 0 0,1 0-1 0 0,-1 0 0 0 0,1-1 0 0 0,-1 1 0 0 0,1 0 1 0 0,0-1-1 0 0,-1 1 0 0 0,1-1 0 0 0,0 1 0 0 0,-1-1 1 0 0,1 1-1 0 0,0-1 0 0 0,0 1 0 0 0,0-1-1 0 0,18 2 36 0 0,-13 0-36 0 0,-3 3 0 0 0,4-2 0 0 0,0 3 0 0 0,-7-5 0 0 0,0 0 0 0 0,1-1 0 0 0,-1 1 0 0 0,0 0 0 0 0,0 0 0 0 0,0-1 0 0 0,1 1 0 0 0,-1 0 0 0 0,0 0 0 0 0,0 0 0 0 0,0-1 0 0 0,0 1 0 0 0,-1 0 0 0 0,1 0 0 0 0,0 0 0 0 0,0-1 0 0 0,0 1 0 0 0,0-1 0 0 0,0 1 0 0 0,0-1 0 0 0,0 0 0 0 0,0 1 0 0 0,0-1 0 0 0,0 1 0 0 0,0-1 0 0 0,0 1 0 0 0,0-1 0 0 0,0 1 0 0 0,0-1 0 0 0,0 0 0 0 0,1 1 0 0 0,-1-1 0 0 0,0 1 0 0 0,0-1 0 0 0,1 0 0 0 0,2 2 0 0 0,-3-2 0 0 0,0 0 0 0 0,0 0 0 0 0,1 0 0 0 0,-1 0 0 0 0,0 0 0 0 0,0 0 0 0 0,0 0 0 0 0,0 1 0 0 0,1-1 0 0 0,-1 0 0 0 0,0 0 0 0 0,0 0 0 0 0,0 0 0 0 0,0 0 0 0 0,0 0 0 0 0,1 1 0 0 0,-1-1 0 0 0,0 0 0 0 0,0 0 0 0 0,0 0 0 0 0,0 0 0 0 0,0 1 0 0 0,0-1 0 0 0,0 0 0 0 0,0 0 0 0 0,0 0 0 0 0,1 0 0 0 0,-1 1 0 0 0,0-1 0 0 0,0 0 0 0 0,0 0 0 0 0,0 0 0 0 0,0 1 0 0 0,0-1 0 0 0,0 0 0 0 0,0 0 0 0 0,0 0 0 0 0,-1 1 0 0 0,1 1 0 0 0,2 3 0 0 0,3 3 0 0 0,-5-7-4 0 0,1-1 1 0 0,-1 0 0 0 0,0 0 0 0 0,0 1 0 0 0,0-1 0 0 0,0 0-1 0 0,1 1 1 0 0,-1-1 0 0 0,0 0 0 0 0,0 0 0 0 0,0 0 0 0 0,1 1-1 0 0,-1-1 1 0 0,0 0 0 0 0,0 0 0 0 0,1 0 0 0 0,-1 1 0 0 0,0-1 0 0 0,1 0-1 0 0,-1 0 1 0 0,0 0 0 0 0,1 0 0 0 0,-1 0 0 0 0,0 0 0 0 0,1 0 3 0 0,1 3-33 0 0,-1 19 94 0 0,-1-16-50 0 0,1 1-11 0 0,5 0 0 0 0,-3 1 0 0 0,3 2 0 0 0,-4-4 0 0 0,-4 14 0 0 0,2-7 13 0 0,0-12 56 0 0,2 0-58 0 0,-1 1-1 0 0,1-1 1 0 0,-1 1-1 0 0,0-1 1 0 0,1 1-1 0 0,-1-1 1 0 0,0 1-1 0 0,0-1 1 0 0,0 1-1 0 0,0 0 1 0 0,-1 0-1 0 0,1 0 1 0 0,0-1-1 0 0,-1 1 1 0 0,1 0-1 0 0,-1 1-10 0 0,0-2 54 0 0,-1 0-1 0 0,-5 4-42 0 0,5 3-11 0 0,1 22 0 0 0,0-29 0 0 0,0 2-1 0 0,-7 6 12 0 0,5-8 42 0 0,1 1 1 0 0,-6 3-43 0 0,-1-3-11 0 0,0 2 10 0 0,1-3 44 0 0,3-1-1 0 0,-10 0-45 0 0,14 0-8 0 0,0-1 0 0 0,-1 1 0 0 0,1 0 0 0 0,-1 0 0 0 0,1 0 0 0 0,-1 0 0 0 0,1 0 0 0 0,-1 0 0 0 0,1 0 0 0 0,-1 0 1 0 0,1 0-1 0 0,-1 0 0 0 0,1 0 0 0 0,-1 0 0 0 0,1 0 0 0 0,-1 0 0 0 0,1 1 0 0 0,-1-1 0 0 0,1 0 0 0 0,-1 0 0 0 0,1 1 0 0 0,-1-1 0 0 0,1 0 0 0 0,0 0 1 0 0,-1 1-1 0 0,1-1 0 0 0,-1 0 0 0 0,1 1 0 0 0,0-1 0 0 0,0 1 0 0 0,-1-1 0 0 0,-8 10 1 0 0,2-3-2 0 0,-2-5 1 0 0,2 4 11 0 0,5-4 32 0 0,-29 24-17 0 0,30-25 54 0 0,0-1 0 0 0,-6 0-64 0 0,-1 1-16 0 0,-1 6 0 0 0,1 1 0 0 0,0-3 0 0 0,0-3 0 0 0,-1 5 0 0 0,2 0 0 0 0,4-4 0 0 0,-2 9 0 0 0,5-12 0 0 0,0 0 0 0 0,-1 0 0 0 0,1 1 0 0 0,0-1 0 0 0,0 0 0 0 0,-1 0 0 0 0,1 0 0 0 0,0 1 0 0 0,0-1 0 0 0,0 0 0 0 0,-1 1 0 0 0,1-1 0 0 0,0 0 0 0 0,0 1 0 0 0,0-1 0 0 0,0 0 0 0 0,0 0 0 0 0,0 1 0 0 0,0-1 0 0 0,0 0 0 0 0,0 1 0 0 0,0-1 0 0 0,0 0 0 0 0,0 1 0 0 0,0-1 0 0 0,0 0 0 0 0,0 1 0 0 0,0-1 0 0 0,0 1 0 0 0,0 1 0 0 0,-5 9 0 0 0,-3 3 0 0 0,6-6 0 0 0,1-2 0 0 0,-6 2 0 0 0,-1 0 0 0 0,-1-3 0 0 0,0-3 0 0 0,-5 5 0 0 0,4 0 0 0 0,2-5 0 0 0,0 3 0 0 0,-5 5 0 0 0,12-8 0 0 0,0 0 0 0 0,-1 4 11 0 0,2-3 32 0 0,0-2-45 0 0,1-1 0 0 0,-1 0 1 0 0,0 1-1 0 0,0-1 0 0 0,0 1 0 0 0,0-1 0 0 0,0 1 1 0 0,0-1-1 0 0,0 1 0 0 0,0-1 0 0 0,-1 0 1 0 0,1 1-1 0 0,0-1 0 0 0,0 1 0 0 0,0-1 1 0 0,0 0-1 0 0,-1 1 0 0 0,1-1 0 0 0,0 1 0 0 0,0-1 1 0 0,-1 0-1 0 0,1 1 0 0 0,0-1 0 0 0,0 0 1 0 0,-1 1-1 0 0,1-1 0 0 0,0 0 0 0 0,-1 0 1 0 0,1 1-1 0 0,-1-1 0 0 0,1 0 2 0 0,-2 1-15 0 0,2 0 15 0 0,0-1 0 0 0,0 1 0 0 0,-1-1-1 0 0,1 1 1 0 0,0-1 0 0 0,0 1-1 0 0,0-1 1 0 0,0 1 0 0 0,0-1-1 0 0,-1 1 1 0 0,1 0 0 0 0,0-1-1 0 0,0 1 1 0 0,0-1 0 0 0,1 1-1 0 0,-1-1 1 0 0,0 1 0 0 0,0 0 0 0 0,0 0 8 0 0,0 1 0 0 0,0-1 1 0 0,1 1-1 0 0,-1-1 0 0 0,-1 1 1 0 0,1-1-1 0 0,0 0 0 0 0,0 1 1 0 0,-1-1-1 0 0,1 1 0 0 0,0-1 1 0 0,-1 0-1 0 0,1 1 0 0 0,-1-1 1 0 0,0 0-1 0 0,0 0 0 0 0,1 1 0 0 0,-2 0-8 0 0,1 5 0 0 0,0-4 0 0 0,1 0 0 0 0,0-1 0 0 0,0 1 0 0 0,0 0 0 0 0,1 0 0 0 0,-1 0 0 0 0,1-1 0 0 0,-1 1 0 0 0,1 0 0 0 0,0 0 0 0 0,0-1 0 0 0,0 1 0 0 0,2 10 0 0 0,-3-10 0 0 0,0-2 0 0 0,7 4 0 0 0,-6 0 11 0 0,-1-3 44 0 0,0-1 3 0 0,0 20-46 0 0,2-13-12 0 0,3-3 11 0 0,-2-3 32 0 0,2 3-22 0 0,3 0 31 0 0,-6-2-47 0 0,-2 9-13 0 0,0 12 12 0 0,-1-16-4 0 0,-5 2 1 0 0,7-7-3 0 0,-1-3 3 0 0,0 1-1 0 0,0-1 1 0 0,0 0-1 0 0,0 1 0 0 0,0-1 1 0 0,0 0-1 0 0,0 1 1 0 0,0-1-1 0 0,0 0 0 0 0,0 1 1 0 0,0-1-1 0 0,0 0 1 0 0,0 1-1 0 0,0-1 1 0 0,-1 0-1 0 0,1 0 0 0 0,0 1 1 0 0,0-1-1 0 0,0 0 1 0 0,0 1-1 0 0,0-1 0 0 0,-1 0 1 0 0,1 0-1 0 0,0 1 1 0 0,0-1-1 0 0,-1 0 0 0 0,1 0 1 0 0,0 1-1 0 0,-1-1 0 0 0,-5 8 53 0 0,-1-2 11 0 0,4-4-10 0 0,-3-2-32 0 0,4 1 37 0 0,-4 2 6 0 0,3-2-1 0 0,-2-1 0 0 0,1 3-10 0 0,-7 6-33 0 0,7-7 32 0 0,-1 0 11 0 0,-4 2 0 0 0,-6-8-10 0 0,1 2-33 0 0,11 2 32 0 0,2 0 1 0 0,-7-1-44 0 0,-5-2 1 0 0,10 2 42 0 0,2 1 1 0 0,0 0-54 0 0,0 0 1 0 0,0 0 0 0 0,0 0 0 0 0,1 0-1 0 0,-1 0 1 0 0,0 0 0 0 0,0 0-1 0 0,0 0 1 0 0,0 0 0 0 0,0-1 0 0 0,0 1-1 0 0,0 0 1 0 0,0-1 0 0 0,1 1-1 0 0,-1 0 1 0 0,0-1 0 0 0,0 1-1 0 0,0-1 1 0 0,1 1 0 0 0,-1-1 0 0 0,0 0-1 0 0,-1 0 6 0 0,0-1 47 0 0,0 1 1 0 0,-5-2-44 0 0,-4-3 18 0 0,10 2-20 0 0,1 3-3 0 0,0 1-1 0 0,0 0 0 0 0,0-1 0 0 0,0 1 0 0 0,-1-1 0 0 0,1 1 1 0 0,0 0-1 0 0,0-1 0 0 0,0 1 0 0 0,0 0 0 0 0,0-1 0 0 0,0 1 0 0 0,-1 0 1 0 0,1-1-1 0 0,0 1 0 0 0,0 0 0 0 0,-1 0 0 0 0,1-1 0 0 0,0 1 1 0 0,0 0-1 0 0,-1 0 0 0 0,1-1 0 0 0,0 1 0 0 0,-1 0 0 0 0,1 0 0 0 0,0-1-4 0 0,-7-2 75 0 0,4 1-68 0 0,1 1-1 0 0,0-1 0 0 0,-1 0 0 0 0,1 0 1 0 0,0 1-1 0 0,0-1 0 0 0,0 0 1 0 0,1-1-1 0 0,-1 1 0 0 0,0 0 0 0 0,0-2-6 0 0,-6-9 0 0 0,-1 5 0 0 0,1 1 0 0 0,0-1 0 0 0,1 3 11 0 0,2 4 44 0 0,2 1-58 0 0,-6-7 15 0 0,15-2 41 0 0,-6 8-52 0 0,0 1-1 0 0,1-1 1 0 0,-1 0-1 0 0,0 1 0 0 0,0-1 1 0 0,0 0-1 0 0,0 0 0 0 0,0 1 1 0 0,0-1-1 0 0,0 0 1 0 0,0 0-1 0 0,0 1 0 0 0,-1-1 1 0 0,1 0-1 0 0,0 1 1 0 0,0-1-1 0 0,-1 0 0 0 0,1 1 1 0 0,0-1-1 0 0,-1 0 0 0 0,1 1 1 0 0,0-1-1 0 0,-1 1 1 0 0,1-1-1 0 0,-1 0 0 0 0,1 1 1 0 0,-1-1-1 0 0,0 1 0 0 0,0-2 43 0 0,1-13-45 0 0,-1 8-46 0 0,-6 0 36 0 0,0 0 24 0 0,4 5 36 0 0,-8 3-32 0 0,6-3-93 0 0,-5-7 59 0 0,7 6 25 0 0,-8 3 53 0 0,4 0-70 0 0,6 0-22 0 0,1 0 53 0 0,-1 0-57 0 0,-3-1 29 0 0,3 2 11 0 0,0-1 1 0 0,1 1-1 0 0,-1 0 0 0 0,0-1 0 0 0,1 1 0 0 0,-1 0 0 0 0,1 0 0 0 0,-1 0 0 0 0,1 0 0 0 0,-1-1 1 0 0,1 1-1 0 0,0 0 0 0 0,-1 1-4 0 0,-3 2-43 0 0,-8 3 32 0 0,-2 3 11 0 0,13-9 0 0 0,1-1 0 0 0,0 0 0 0 0,-1 1 0 0 0,1-1 0 0 0,-1 0 0 0 0,1 1 0 0 0,0-1 0 0 0,-1 0 0 0 0,1 0 0 0 0,-1 0 0 0 0,1 0 0 0 0,0 1 0 0 0,-1-1 0 0 0,1 0 0 0 0,-1 0 0 0 0,1 0 0 0 0,-1 0 0 0 0,1 0 0 0 0,-1 0 0 0 0,1 0 0 0 0,-1 0 0 0 0,1 0 0 0 0,-1 0 0 0 0,1 0 0 0 0,-9-1 0 0 0,6 0 5 0 0,1 2-17 0 0,-10 14 167 0 0,12-15-151 0 0,-8 7-4 0 0,-2-7 0 0 0,-2 0-14 0 0,9 0-56 0 0,2 3 24 0 0,0-2 49 0 0,1 0 1 0 0,-1 0-1 0 0,1 0 1 0 0,-1-1-1 0 0,1 1 1 0 0,-1 0-1 0 0,1 0 1 0 0,-1-1-1 0 0,0 1 1 0 0,1 0-1 0 0,-1-1 1 0 0,0 1-1 0 0,0 0 1 0 0,1-1-1 0 0,-1 0 1 0 0,0 1-1 0 0,0-1 1 0 0,0 1-1 0 0,0-1 1 0 0,0 0-1 0 0,0 1 1 0 0,0-1-1 0 0,1 0 1 0 0,-1 0-1 0 0,0 0 1 0 0,0 0-1 0 0,0 0 1 0 0,0 0-1 0 0,-1 0-3 0 0,1 1-55 0 0,-5 3 9 0 0,5-4 92 0 0,0 1-41 0 0,1 0-1 0 0,-1 0 0 0 0,0 0 0 0 0,1 0 0 0 0,-1-1 0 0 0,0 1 0 0 0,0 0 0 0 0,0-1 0 0 0,0 1 1 0 0,0 0-1 0 0,0-1 0 0 0,0 1-4 0 0,-10 2 0 0 0,7-2-43 0 0,-2-1 43 0 0,2 2 43 0 0,-8 3-33 0 0,4-3-20 0 0,5-2-33 0 0,-5 0 32 0 0,-6 0 11 0 0,4 0 0 0 0,2-2 0 0 0,-2-3 0 0 0,-3 3 0 0 0,3 1 0 0 0,3-2 11 0 0,6 2 21 0 0,1 1-53 0 0,0 0 63 0 0,2 0 12 0 0,16-2 1 0 0,-15-2-26 0 0,-3 3-12 0 0,1-1 52 0 0,-1 2-29 0 0,0 0-100 0 0,3 0-22 0 0,8-4 75 0 0,-8 3 60 0 0,0 1 1 0 0,1 1-46 0 0,-2-1-8 0 0,0 0 0 0 0,-1 1 0 0 0,1-1 0 0 0,0 0 1 0 0,-1 0-1 0 0,1 0 0 0 0,0 0 0 0 0,-1 0 0 0 0,1-1 0 0 0,0 1 0 0 0,-1-1 0 0 0,1 1 1 0 0,-1-1-1 0 0,1 1 0 0 0,-1-1 0 0 0,1 0 0 0 0,-1 0 0 0 0,1 1 0 0 0,-1-1 0 0 0,0 0 0 0 0,2-1 0 0 0,12-6 0 0 0,0 3 0 0 0,-4 3 0 0 0,4-5 0 0 0,2 0 0 0 0,-1 5 0 0 0,-1 2 0 0 0,-5-6 0 0 0,-1-1 0 0 0,7 0 0 0 0,-12 5 0 0 0,1 2 0 0 0,17 0 0 0 0,-18 1 0 0 0,-1 0 0 0 0,14-9 0 0 0,-1 3 0 0 0,-1 8 0 0 0,-6-7-12 0 0,-9 4 12 0 0,0 0-1 0 0,0 0 0 0 0,0 0 0 0 0,0 0 0 0 0,0 0 1 0 0,0 0-1 0 0,0 0 0 0 0,0-1 0 0 0,0 1 0 0 0,1 0 0 0 0,-1 0 1 0 0,0 0-1 0 0,0 0 0 0 0,0 0 0 0 0,0 0 0 0 0,0 0 1 0 0,0 0-1 0 0,0 0 0 0 0,1 0 0 0 0,-1 0 0 0 0,0 0 1 0 0,0 0-1 0 0,0 0 0 0 0,0 0 0 0 0,0 0 0 0 0,0 0 0 0 0,0 0 1 0 0,0 1-1 0 0,1-1 0 0 0,-1 0 0 0 0,0 0 0 0 0,0 0 1 0 0,0 0-1 0 0,0 0 0 0 0,0 0 0 0 0,0 0 0 0 0,0 0 0 0 0,0 0 1 0 0,0 0-1 0 0,0 0 0 0 0,0 0 0 0 0,1 1 0 0 0,-1-1 1 0 0,0 0-1 0 0,0 0 0 0 0,0 0 0 0 0,0 0 0 0 0,0 0 1 0 0,0 0-1 0 0,0 0 0 0 0,0 0 0 0 0,0 1 0 0 0,0-1 0 0 0,0 0 1 0 0,0 0-1 0 0,0 0 0 0 0,0 0 0 0 0,0 0 0 0 0,0 0 1 0 0,12 17-12 0 0,-1-1 12 0 0,4-1 0 0 0,0 0 0 0 0,-2-2 0 0 0,7 0 0 0 0,-2-3 0 0 0,-1-3 0 0 0,-1 0 0 0 0,1 1 0 0 0,-1-2 0 0 0,1-3 0 0 0,-1 0 0 0 0,1 0 0 0 0,-1 2 0 0 0,-1-3 0 0 0,-1-4 0 0 0,-3-4 0 0 0,5 1 0 0 0,-3 4-10 0 0,-10 1-21 0 0,-1-3 79 0 0,3-8-5 0 0,-4 6-81 0 0,-1-6 26 0 0,0-31 196 0 0,0 39-93 0 0,0 3-32 0 0,0-46-187 0 0,0 32 764 0 0,2 4-598 0 0,3 0-27 0 0,-3-2 32 0 0,-3 11-43 0 0,1-1 1 0 0,0 1-1 0 0,0 0 1 0 0,0 0-1 0 0,0 0 1 0 0,1 0-1 0 0,-1 0 1 0 0,0 0-1 0 0,0-1 1 0 0,1 1-1 0 0,-1 0 1 0 0,0 0-1 0 0,1 0 1 0 0,-1 0-1 0 0,1 0 0 0 0,0 0 1 0 0,-1 0-1 0 0,1 0 1 0 0,0 0-1 0 0,-1 1 1 0 0,1-1-1 0 0,1-1 0 0 0,4-5 0 0 0,-2-4 0 0 0,8 7 0 0 0,-1-2 0 0 0,2 0 0 0 0,-9-2 0 0 0,4 2 0 0 0,6-2 11 0 0,-4-1 32 0 0,-2-3-33 0 0,0 3-10 0 0,-1 1 0 0 0,-6 0 0 0 0,0-1 0 0 0,8-17 0 0 0,-2 14 0 0 0,1 3 0 0 0,2 1 0 0 0,3 2 0 0 0,-3-2 0 0 0,7-13 0 0 0,-10 12 0 0 0,0 3 0 0 0,1-2 0 0 0,0-1 0 0 0,0-3 0 0 0,0 5 0 0 0,-1 1-13 0 0,-5 4-51 0 0,-2 6-3 0 0,0 52 145 0 0,-2-43-68 0 0,-3 7-10 0 0,2-3 0 0 0,-4-3 0 0 0,0 1 0 0 0,5 5 0 0 0,-5-5 0 0 0,0 1 0 0 0,1 9-84 0 0,5-22 16 0 0,1-3 30 0 0,0 14 96 0 0,0-12 10 0 0,0 9-29 0 0,0 39-78 0 0,0-47 78 0 0,0-3-98 0 0,0 0-9 0 0,0 0 30 0 0,0 0 96 0 0,0 0 10 0 0,0 13-156 0 0,1-9 35 0 0,4 13 42 0 0,1-2 30 0 0,-5-14-11 0 0,-1-1-1 0 0,0 1 1 0 0,1-1 0 0 0,-1 1 0 0 0,0-1-1 0 0,0 1 1 0 0,0 0 0 0 0,0-1-1 0 0,1 1 1 0 0,-1-1 0 0 0,0 1-1 0 0,0 0 1 0 0,0-1 0 0 0,0 1 0 0 0,0-1-1 0 0,0 1 1 0 0,0 0 0 0 0,-1-1-1 0 0,1 1 1 0 0,0 0-8 0 0,0 0 26 0 0,0 2 23 0 0,0-3-125 0 0,0 0-14 0 0,0 0 40 0 0,0 0 126 0 0,0 0 15 0 0,0 13-258 0 0,0-10 243 0 0,0 8 15 0 0,0-8-42 0 0,0-3-125 0 0,0 2-14 0 0,0 7 40 0 0,0-6 126 0 0,0-3 15 0 0,-1 0-90 0 0,1 0 1 0 0,0 0-1 0 0,0 0 1 0 0,-1 1-1 0 0,1-1 0 0 0,0 0 1 0 0,0 0-1 0 0,-1 0 0 0 0,1 1 1 0 0,0-1-1 0 0,0 0 1 0 0,0 0-1 0 0,-1 1 0 0 0,1-1 1 0 0,0 0-1 0 0,0 1 0 0 0,0-1 1 0 0,0 0-1 0 0,0 1 1 0 0,0-1-1 0 0,0 0 0 0 0,0 0 1 0 0,0 1-1 0 0,0-1 0 0 0,0 1-1 0 0,0-1-6 0 0,0 0 0 0 0,0 1 0 0 0,-1-1 0 0 0,1 0 0 0 0,0 0 0 0 0,0 1 0 0 0,0-1 0 0 0,0 0 0 0 0,0 1 0 0 0,0-1 0 0 0,0 0 0 0 0,0 1 0 0 0,-1-1-1 0 0,1 0 1 0 0,0 0 0 0 0,0 1 0 0 0,0-1 0 0 0,-1 0 0 0 0,1 0 0 0 0,0 1 0 0 0,0-1 0 0 0,-1 0 0 0 0,1 0 0 0 0,0 0 0 0 0,-1 1 6 0 0,1 1-79 0 0,-1 10 23 0 0,-3 15 113 0 0,4-24 29 0 0,0-3 8 0 0,0 0-32 0 0,0 0-136 0 0,0 0-16 0 0,-1 2 22 0 0,-6 10 54 0 0,-2 2 14 0 0,1-5 0 0 0,0 2 0 0 0,0-1 0 0 0,-1 4 0 0 0,1 0 0 0 0,1-8-10 0 0,4-2-33 0 0,-2 9 32 0 0,1 1 11 0 0,-9-6 0 0 0,4 0 0 0 0,1 3 0 0 0,1-3 11 0 0,5-7 42 0 0,2-1 11 0 0,0 0 0 0 0,-1 3-10 0 0,-5 6-54 0 0,5-7-32 0 0,1-2 53 0 0,0 0-64 0 0,0 0-21 0 0,0 0 26 0 0,-1 3 96 0 0,-2-1-36 0 0,0 2-3 0 0,2 15 58 0 0,1-17-147 0 0,0-2 2 0 0,0 0 30 0 0,-1 0 42 0 0,1 0 1 0 0,0 0-1 0 0,-1 0 1 0 0,1 0-1 0 0,-1 1 1 0 0,1-1-1 0 0,-1 0 1 0 0,1 0-1 0 0,0 0 1 0 0,-1 0-1 0 0,1 0 1 0 0,0 1-1 0 0,-1-1 1 0 0,1 0-1 0 0,0 0 1 0 0,-1 0-1 0 0,1 1 1 0 0,0-1-1 0 0,-1 0 1 0 0,1 1-1 0 0,0-1 1 0 0,-1 0-5 0 0,1 1 1 0 0,0-1 1 0 0,0 0-1 0 0,-1 1 0 0 0,1-1 0 0 0,0 0 1 0 0,0 1-1 0 0,-1-1 0 0 0,1 0 1 0 0,0 0-1 0 0,-1 0 0 0 0,1 1 1 0 0,-1-1-1 0 0,1 0 0 0 0,0 0 1 0 0,-1 0-1 0 0,1 0 0 0 0,-1 0 0 0 0,1 0 1 0 0,0 1-1 0 0,-1-1 0 0 0,1 0 1 0 0,-1 0-2 0 0,1 2 28 0 0,0 7-7 0 0,-1-4 22 0 0,-6 6-33 0 0,-1 2-10 0 0,-1-3 0 0 0,1 2 0 0 0,-1-3 0 0 0,-5-1 0 0 0,3-3 0 0 0,-3-4 0 0 0,4-1 0 0 0,-12 0-93 0 0,20 0 10 0 0,0 1 30 0 0,-5 5 93 0 0,7-6-39 0 0,-1 0-1 0 0,1 0 1 0 0,0 0 0 0 0,-1 1 0 0 0,1-1-1 0 0,-1 0 1 0 0,1 0 0 0 0,-1 0-1 0 0,1 0 1 0 0,-1 0 0 0 0,1 0-1 0 0,-1 0 1 0 0,1 0 0 0 0,0 0 0 0 0,-1 0-1 0 0,1-1 1 0 0,-1 1 0 0 0,1 0-1 0 0,-1 0 0 0 0,-11-6 0 0 0,3 4 0 0 0,-4-3 1 0 0,13 5-1 0 0,0 0 0 0 0,-1-1 0 0 0,1 1 0 0 0,0 0-1 0 0,0 0 1 0 0,0 0 0 0 0,-1 0 0 0 0,1 0 0 0 0,0 0-1 0 0,0 0 1 0 0,-1 0 0 0 0,1 0 0 0 0,0 0 0 0 0,0 0 0 0 0,-1 0-1 0 0,1 0 1 0 0,0 0 0 0 0,0 0 0 0 0,-1 0 0 0 0,1 0-1 0 0,0 0 1 0 0,0 0 0 0 0,-1 0 0 0 0,1 0 0 0 0,0 0-1 0 0,0 1 1 0 0,0-1 0 0 0,-1 0 0 0 0,1 0 0 0 0,-13 5 27 0 0,3-4-58 0 0,-2-1 98 0 0,9 0-14 0 0,-8 0-187 0 0,-1-1 116 0 0,2-3 29 0 0,1 3 32 0 0,-5 0-33 0 0,4-6-10 0 0,0-1 0 0 0,-3 3 0 0 0,12 5 1 0 0,-1-1-1 0 0,1 1 0 0 0,0 0 1 0 0,0-1-1 0 0,0 1 0 0 0,0 0 1 0 0,-1 0-1 0 0,1 0 0 0 0,0-1 0 0 0,0 1 1 0 0,-1 1-1 0 0,1-1 0 0 0,0 0 1 0 0,0 0-1 0 0,-2 1 0 0 0,0-1 9 0 0,1 0 55 0 0,2 0-23 0 0,-2-1-100 0 0,2 0 48 0 0,0 1 9 0 0,0 0 1 0 0,-1-1-1 0 0,1 1 1 0 0,0-1-1 0 0,0 1 0 0 0,0 0 1 0 0,-1-1-1 0 0,1 1 1 0 0,0 0-1 0 0,-1-1 1 0 0,1 1-1 0 0,0 0 0 0 0,-1-1 1 0 0,1 1-1 0 0,0 0 1 0 0,-1 0-1 0 0,1-1 1 0 0,-1 1-1 0 0,1 0 0 0 0,0 0 1 0 0,-1 0-1 0 0,1 0 1 0 0,-1 0-1 0 0,1 0 1 0 0,-1-1-1 0 0,1 1 1 0 0,-1 0-1 0 0,1 0 0 0 0,0 0 1 0 0,-1 0-1 0 0,1 1 1 0 0,-1-1-1 0 0,1 0 1 0 0,-1 0-1 0 0,1 0 0 0 0,-1 0 2 0 0,0 0 64 0 0,1 0-26 0 0,0 0-104 0 0,0 0 13 0 0,0 0 94 0 0,0 0 23 0 0,0 0-25 0 0,0 0-98 0 0,-3 0 2 0 0,-8 0 36 0 0,9 0-11 0 0,2 0 53 0 0,-10 0 20 0 0,-3 0 27 0 0,11 0-29 0 0,0 2-87 0 0,-3 3 44 0 0,5-5 5 0 0,0 0 0 0 0,0 0 0 0 0,0 0 0 0 0,-1 0 0 0 0,1 1 0 0 0,0-1 0 0 0,0 0 0 0 0,0 0 0 0 0,0 0 0 0 0,0 0 0 0 0,0 0 0 0 0,0 0 0 0 0,0 0 0 0 0,0 0 0 0 0,-1 0 0 0 0,1 0 0 0 0,0 0 0 0 0,0 0 0 0 0,0 0 0 0 0,0 0 0 0 0,0 0 0 0 0,0 0 0 0 0,0 0 0 0 0,-1 0 0 0 0,1 0 0 0 0,0 0 0 0 0,0 0 0 0 0,0 0 0 0 0,0 0 0 0 0,0 0 0 0 0,0 0 0 0 0,0 0 0 0 0,0 0 0 0 0,-1 0 0 0 0,1 0 0 0 0,0 0 0 0 0,0 0 0 0 0,0-1 0 0 0,0 1 0 0 0,0 0 0 0 0,0 0 0 0 0,0 0 0 0 0,0 0-1 0 0,-11-5 0 0 0,6 2-45 0 0,4 3 31 0 0,-17 1 83 0 0,7-1-69 0 0,-2 0 0 0 0,2 0 0 0 0,-2 0-10 0 0,9 2-33 0 0,-4 5 34 0 0,5-7 6 0 0,-4 0 71 0 0,-8 6-56 0 0,12-6-8 0 0,-15-1-63 0 0,16 1 78 0 0,2 0-39 0 0,0 0 45 0 0,2 1-61 0 0,9 5 38 0 0,-5-3 51 0 0,5 7-53 0 0,-7-5-53 0 0,1 6 25 0 0,-3-9-18 0 0,1-2 85 0 0,10 0-26 0 0,1 0-26 0 0,-11 0-27 0 0,-3 0 91 0 0,3 1 5 0 0,10 3-46 0 0,3-2-10 0 0,-1 5 0 0 0,1-1 0 0 0,-2 1-14 0 0,-11-6-56 0 0,-2 1 13 0 0,5 7 57 0 0,-5-6 32 0 0,-1-3-48 0 0,0 3 80 0 0,0 8-16 0 0,0-9-93 0 0,0-2-3 0 0,0 0 110 0 0,0 0-12 0 0,0 0-86 0 0,0 0 53 0 0,0 0-60 0 0,0 0-21 0 0,0 0 26 0 0,0 0 96 0 0,0 0 10 0 0,0 0-29 0 0,0 0-98 0 0,0 0-9 0 0,3 1 15 0 0,8 3 53 0 0,-8-3 53 0 0,-3-1 11 0 0,0 0 0 0 0,1 3-10 0 0,4 8-58 0 0,-3-9-44 0 0,1-2 76 0 0,10-1-18 0 0,5-5-10 0 0,4 5 0 0 0,-4 0 0 0 0,-1-5 0 0 0,-1 5 0 0 0,1 1 0 0 0,-1 0 0 0 0,1 0 0 0 0,-1 0 0 0 0,1 0 0 0 0,-1-1 0 0 0,-1-2 0 0 0,1 6 0 0 0,-5-1 0 0 0,-21 5 0 0 0,0 1 0 0 0,1-3 0 0 0,-3-3 0 0 0,3 5 0 0 0,-1 1 0 0 0,-3-2 0 0 0,3 2 0 0 0,0-2 0 0 0,-3-1 0 0 0,12-5 0 0 0,1 0 0 0 0,-1 0 0 0 0,0 0 0 0 0,1 0 0 0 0,-1-1 0 0 0,1 1 0 0 0,-1 0 0 0 0,1 0 0 0 0,-1-1 0 0 0,1 1 0 0 0,0 0 0 0 0,-1-1 0 0 0,1 1 0 0 0,-1 0 0 0 0,1-1 0 0 0,0 1 0 0 0,-1 0 0 0 0,1-1 0 0 0,0 1 0 0 0,-1-1 0 0 0,1 1 0 0 0,-8-12 0 0 0,-1 6 0 0 0,1 4 0 0 0,1-4-16 0 0,3 4-48 0 0,-8-5 48 0 0,2 2 16 0 0,2 3 0 0 0,0-5 0 0 0,1 0 14 0 0,5 6 26 0 0,2 1-70 0 0,0 0 49 0 0,0 0-38 0 0,0 0 47 0 0,0 0-62 0 0,0 0 51 0 0,0 0-38 0 0,0 0 63 0 0,-1 3 12 0 0,-7 8-44 0 0,-6-4-10 0 0,4-6 0 0 0,10-1 0 0 0,0 0 0 0 0,-1 0 0 0 0,1 0 0 0 0,0 0 0 0 0,-1 0 0 0 0,1 0 0 0 0,0 0 0 0 0,-1 0 0 0 0,1 0 0 0 0,0 0 0 0 0,0 0 0 0 0,-1-1 0 0 0,1 1 0 0 0,0 0 0 0 0,-1 0 0 0 0,1 0 0 0 0,0 0 0 0 0,0 0 0 0 0,-1-1 0 0 0,1 1 0 0 0,0 0 0 0 0,0 0 0 0 0,-1 0 0 0 0,-1-12 0 0 0,-5-2 0 0 0,-1 0 0 0 0,-1 6 0 0 0,0 0 0 0 0,-5 1 0 0 0,3 6 0 0 0,-4 1 0 0 0,2 0 0 0 0,13 0 0 0 0,0 0 0 0 0,0-1 0 0 0,-1 1 0 0 0,1 0 0 0 0,0 0 0 0 0,0 0 0 0 0,0 0 0 0 0,0 0 0 0 0,0 0 0 0 0,0 0 0 0 0,-1 0 0 0 0,1 0 0 0 0,0 0 0 0 0,0 0 0 0 0,0 0 0 0 0,0 0 0 0 0,0 0 0 0 0,0 0 0 0 0,-1 0 0 0 0,1 0 0 0 0,0 0 0 0 0,0 0 0 0 0,0 0 0 0 0,0 0 0 0 0,0 0 0 0 0,0 0 0 0 0,-1 0 0 0 0,1 0 0 0 0,0 0 0 0 0,0 0 0 0 0,0 0 0 0 0,0 0 0 0 0,0 1 0 0 0,0-1 0 0 0,0 0 0 0 0,-1 0 0 0 0,1 0 0 0 0,0 0 0 0 0,0 0 0 0 0,0 0 0 0 0,0 0 0 0 0,0 0 0 0 0,0 1 0 0 0,0-1 0 0 0,0 0 0 0 0,0 0 0 0 0,0 0 0 0 0,12 7 0 0 0,1 1 0 0 0,-2-3 0 0 0,2-1 0 0 0,-2 7 0 0 0,5-3 0 0 0,0 0 0 0 0,1-1 0 0 0,-1-6 0 0 0,1-1 0 0 0,-1 1 0 0 0,1 3 0 0 0,-1-3 0 0 0,1-2 0 0 0,-2-4 0 0 0,-4-3 0 0 0,4 0 0 0 0,0 0 0 0 0,-4-4 0 0 0,3 4 0 0 0,-4 1 0 0 0,4 5 0 0 0,0-4 0 0 0,-3 5 0 0 0,-10 1 0 0 0,0 0 0 0 0,-1 0 0 0 0,1 0 0 0 0,0 0 0 0 0,-1 0 0 0 0,1 0 0 0 0,0 0 0 0 0,-1 0 0 0 0,1 0 0 0 0,0 0 0 0 0,-1 1 0 0 0,1-1 0 0 0,-1 0 0 0 0,1 0 0 0 0,0 1 0 0 0,-1-1 0 0 0,1 0 0 0 0,-1 1 0 0 0,1-1 0 0 0,-1 1 0 0 0,1 0 0 0 0,-1 0 0 0 0,0 0 0 0 0,1 0 0 0 0,-1 0 0 0 0,0 0 0 0 0,0 0 0 0 0,0 0 0 0 0,0 1 0 0 0,0-1 0 0 0,0 0 0 0 0,0 0 0 0 0,0 0 0 0 0,0 0 0 0 0,0 0 0 0 0,-1 0 0 0 0,1 0 0 0 0,0 0 0 0 0,-1 1 0 0 0,1-1 0 0 0,-1 0 0 0 0,1 1 0 0 0,-1-1 0 0 0,0 0 0 0 0,1 0 0 0 0,-1 0 0 0 0,0 0 0 0 0,0 1 0 0 0,-8 1 0 0 0,-5 1 0 0 0,3-3 0 0 0,-1-1 0 0 0,2 0 0 0 0,-4 0 0 0 0,-27 0 0 0 0,31-1-10 0 0,1-3-44 0 0,-5 3 1 0 0,6 1 57 0 0,3 0 55 0 0,-7-1-45 0 0,2-5-14 0 0,3 5-14 0 0,6 1-34 0 0,-2-1 76 0 0,-10-5-18 0 0,-3 4-10 0 0,8-2-16 0 0,7 3-37 0 0,-1 2 80 0 0,-3 3-27 0 0,1-2-43 0 0,-9 5 32 0 0,4 1 11 0 0,2-3 11 0 0,6-4 42 0 0,1-1-10 0 0,0 0-64 0 0,0 0 42 0 0,0 0-42 0 0,0 0 42 0 0,-2-3-53 0 0,-5-7 21 0 0,0 2 22 0 0,6 7 21 0 0,0-2-64 0 0,-8-6 21 0 0,-3 7 1 0 0,6 0-47 0 0,4-1 66 0 0,-15-1 65 0 0,-1 1-73 0 0,15 4-3 0 0,1 1 4 0 0,-13-1 8 0 0,11 0 33 0 0,-2 5-43 0 0,5-5-2 0 0,-6 4-16 0 0,-13 4 14 0 0,8-2 21 0 0,8-5-54 0 0,-4 4 65 0 0,-5-5-34 0 0,11-1-47 0 0,-1 0 80 0 0,2 0-26 0 0,0 0-1 0 0,0 0 1 0 0,0 0 0 0 0,0 0 0 0 0,0-1 0 0 0,0 1 0 0 0,0 0 0 0 0,0-1-1 0 0,0 1 1 0 0,0 0 0 0 0,0-1 0 0 0,1 1 0 0 0,-1-1 0 0 0,0 0 0 0 0,0 1-1 0 0,1-1 1 0 0,-1 0 0 0 0,0 1 0 0 0,0-1 0 0 0,1 0 0 0 0,-1 0 0 0 0,1 1-1 0 0,-1-1 1 0 0,1 0 0 0 0,-1 0-1 0 0,-2-3 43 0 0,-5-1-33 0 0,-7-2-10 0 0,0 5 0 0 0,5-5 0 0 0,1 1 0 0 0,-5-2 0 0 0,4 3 0 0 0,1 3 0 0 0,-7-5 0 0 0,1-1 0 0 0,6 3 0 0 0,-1 2 0 0 0,-2-8 0 0 0,2 7 0 0 0,-2 0 11 0 0,9 3 42 0 0,3 1 11 0 0,0 0 0 0 0,0 0-26 0 0,0 0-102 0 0,0 0-6 0 0,0 0 32 0 0,0 0 96 0 0,0 0 10 0 0,11 4-68 0 0,-8-3-20 0 0,1 3-48 0 0,3 8 15 0 0,7-5 42 0 0,0 1 11 0 0,-2 0 0 0 0,0-3 15 0 0,24 10 186 0 0,-20-7-201 0 0,1 0 0 0 0,-2 0 0 0 0,-14-8 0 0 0,0 1 0 0 0,-1 0 0 0 0,1 0 0 0 0,0 0 0 0 0,-1 0 0 0 0,1 1 0 0 0,0-1 0 0 0,-1 0 0 0 0,1 0 0 0 0,-1 0 0 0 0,0 0 0 0 0,1 0 0 0 0,-1 1 0 0 0,1 0 0 0 0,-1 0 0 0 0,0 0 0 0 0,0 0 0 0 0,0 1 0 0 0,0-1 0 0 0,0 0 0 0 0,0 0 0 0 0,-1 1 0 0 0,-7 26 0 0 0,1-16 0 0 0,-1-3 0 0 0,-1 3 0 0 0,1 3 0 0 0,1-2 0 0 0,5 0 0 0 0,-4-5 0 0 0,5-9 0 0 0,1-25 0 0 0,0 25 0 0 0,1 14 0 0 0,-1-13 0 0 0,1 0 0 0 0,-1 0 0 0 0,0 0 0 0 0,1 0 0 0 0,-1 0 0 0 0,1 0 0 0 0,-1 0 0 0 0,1 0 0 0 0,-1 0 0 0 0,1 0 0 0 0,-1 0 0 0 0,1-1 0 0 0,0 1 0 0 0,-1-1 1 0 0,0 1-1 0 0,1-1 0 0 0,-1 0 1 0 0,0 0-1 0 0,1 0 1 0 0,-1 0-1 0 0,0 0 0 0 0,1 1 1 0 0,-1-1-1 0 0,0 0 0 0 0,0 0 1 0 0,1 0-1 0 0,-1 0 0 0 0,0 0 1 0 0,1 0-1 0 0,-1 0 0 0 0,0 0 1 0 0,1 0-1 0 0,-1 0 0 0 0,0 0 1 0 0,1 0-1 0 0,-1 0 1 0 0,0-1-1 0 0,1 1 0 0 0,-1 0 1 0 0,0 0-1 0 0,1 0 0 0 0,-1 0 1 0 0,0-1-1 0 0,1 1 0 0 0,11-9 53 0 0,-8 6 1 0 0,3-4-44 0 0,3-6-10 0 0,3 4 0 0 0,-3-5 0 0 0,-3 1 0 0 0,-4 3 0 0 0,4-3 0 0 0,1-1 0 0 0,0 0 0 0 0,0 0 0 0 0,1 4 0 0 0,0-2 0 0 0,5 2 0 0 0,-6-2-14 0 0,-5 9-34 0 0,3-1 65 0 0,-2 2-49 0 0,7-4 36 0 0,-9 5 40 0 0,-2 1-77 0 0,3 0 61 0 0,8 0-28 0 0,-8 0-32 0 0,-3 0 53 0 0,2 1-53 0 0,7 5 36 0 0,-6-5 40 0 0,-3-1-77 0 0,0 0 50 0 0,0 0-38 0 0,0 0 42 0 0,0 0-42 0 0,0 0 22 0 0,0 0 0 0 0,-1-1 0 0 0,1 1 0 0 0,0-1 0 0 0,0 1 0 0 0,0 0 0 0 0,0 0 0 0 0,0-1 0 0 0,-1 1 0 0 0,1 0 0 0 0,0-1 0 0 0,0 1 0 0 0,-1 0 0 0 0,1 0 0 0 0,0-1 0 0 0,0 1 0 0 0,-1 0 0 0 0,1 0 0 0 0,0-1 0 0 0,-1 1 0 0 0,1 0 0 0 0,0 0 0 0 0,-1 0 0 0 0,1 0 0 0 0,0 0 1 0 0,-1 0-1 0 0,1-1 0 0 0,0 1 0 0 0,-1 0 0 0 0,1 0 0 0 0,-1 0-1 0 0,-11 7 10 0 0,2-1-10 0 0,1 1 0 0 0,-5-5 0 0 0,4 2 0 0 0,10-4 0 0 0,0 0 0 0 0,0 0 0 0 0,-1 0 0 0 0,1 0 0 0 0,0 0 0 0 0,0 0 0 0 0,-1 0 0 0 0,1 0 0 0 0,0 0 0 0 0,0 0 0 0 0,-1-1 0 0 0,1 1 0 0 0,0 0 0 0 0,0 0 0 0 0,0 0 0 0 0,-1 0 0 0 0,1-1 0 0 0,0 1 0 0 0,0 0 0 0 0,0 0 0 0 0,0 0 0 0 0,0-1 0 0 0,-1 1 0 0 0,1 0 0 0 0,0 0 0 0 0,0-1 0 0 0,0 1 0 0 0,0 0 0 0 0,0 0 0 0 0,0-1 0 0 0,0 1 0 0 0,5-9 0 0 0,4-3 0 0 0,0 4 0 0 0,6-4 0 0 0,-1 9-10 0 0,-11 3-22 0 0,-3 0 53 0 0,2-1-53 0 0,10-3 21 0 0,1 3 1 0 0,-10 1-44 0 0,-1 1 1 0 0,3 3 53 0 0,-1-2 43 0 0,9 6-43 0 0,-4 5-43 0 0,0 1 32 0 0,0 2 11 0 0,5-2 0 0 0,-4 0 0 0 0,-1 2 0 0 0,5-2 0 0 0,-4 0 0 0 0,-4 0 0 0 0,-3 3 0 0 0,3 3 0 0 0,-5-5 0 0 0,-1-1 0 0 0,0-3 11 0 0,0-9 21 0 0,0 2-64 0 0,-1 14 21 0 0,-5-4 22 0 0,5-11 21 0 0,-1-1-64 0 0,-3 10 21 0 0,2 3 11 0 0,-4 4 0 0 0,0-6 11 0 0,6-11 21 0 0,1-2-53 0 0,-1 2 53 0 0,-5 3-32 0 0,2 3-55 0 0,1-6 60 0 0,-15 5 45 0 0,10-2-50 0 0,5-1-43 0 0,-2 5 43 0 0,4-3 43 0 0,1 11-33 0 0,-2 0-10 0 0,-3-2 0 0 0,2 0 0 0 0,-3 4 0 0 0,4-3 0 0 0,-5-2 0 0 0,-5 0 0 0 0,11-12 0 0 0,-4 20 0 0 0,-1-11 11 0 0,5-9 42 0 0,0-2 1 0 0,-7 0-44 0 0,-4 0-10 0 0,11 0 1 0 0,0 0-1 0 0,0 0 0 0 0,0 0 0 0 0,0-1 0 0 0,0 1 1 0 0,0 0-1 0 0,0 0 0 0 0,0 1 0 0 0,0-1 0 0 0,0 0 1 0 0,1 0-1 0 0,-1 0 0 0 0,0 1 0 0 0,0-1 0 0 0,0 0 0 0 0,0 1 1 0 0,0-1-1 0 0,0 1 0 0 0,0-1-5 0 0,0 1-1 0 0,0 0 1 0 0,0 0 0 0 0,0-1 0 0 0,-1 1 0 0 0,1-1 0 0 0,0 1-1 0 0,-1-1 1 0 0,1 1 0 0 0,0-1 0 0 0,0 0 0 0 0,-1 0-1 0 0,1 0 6 0 0,-13 4 0 0 0,3-2 0 0 0,-3 5 0 0 0,0 4 0 0 0,14-11 0 0 0,-19 4 0 0 0,8 3 0 0 0,-3 0 0 0 0,5-4 0 0 0,-1 2 0 0 0,-3 1 11 0 0,9-5 32 0 0,-4-2-33 0 0,-6-4-10 0 0,6 3-10 0 0,5 2-33 0 0,-5-1 32 0 0,-6-2 11 0 0,6 2 11 0 0,7 1 21 0 0,-2 0-64 0 0,-14 1 22 0 0,15-1 9 0 0,-11-10-63 0 0,0 3 64 0 0,12 6 0 0 0,1 1 0 0 0,0 0 0 0 0,-1 0 0 0 0,1-1 0 0 0,-1 1 0 0 0,1 0 0 0 0,0-1 0 0 0,-1 1 0 0 0,1-1 0 0 0,0 1 0 0 0,-1 0 0 0 0,1-1 0 0 0,0 1 0 0 0,-1-1 0 0 0,1 1 0 0 0,0-1 0 0 0,0 1 0 0 0,0-1 0 0 0,-1 1 0 0 0,1-14 0 0 0,-2-1 0 0 0,-3 2 0 0 0,3-2 0 0 0,2 0 0 0 0,0 1 0 0 0,0 1 0 0 0,0 3 0 0 0,0-2 0 0 0,0 2 0 0 0,0-2 0 0 0,-1 2 0 0 0,-5-1 11 0 0,5 7 32 0 0,0-4-33 0 0,-5-2 1 0 0,5 5 32 0 0,0-10-34 0 0,-2 12-7 0 0,0-1-3 0 0,2-22 1 0 0,-1 17 0 0 0,-3-2 0 0 0,3 5 0 0 0,2 25 0 0 0,0-14 0 0 0,7 18 0 0 0,-5-6 0 0 0,-1 3 0 0 0,6-5 0 0 0,0-2 0 0 0,-5 3 0 0 0,3 3 0 0 0,-10-2 0 0 0,4-2 0 0 0,1-1 0 0 0,1 1 0 0 0,6 0 0 0 0,0-6 0 0 0,-7-10 0 0 0,1 1 0 0 0,-1 0 0 0 0,0-1 0 0 0,0 1 0 0 0,0-1 0 0 0,0 1 0 0 0,0 0 0 0 0,0-1 0 0 0,0 1 0 0 0,0-1 0 0 0,0 1 0 0 0,0 0 0 0 0,0-1 0 0 0,0 1 0 0 0,0-1 0 0 0,0 1 0 0 0,0 0 0 0 0,0-1 0 0 0,0 1 0 0 0,0-1 0 0 0,-1 1 0 0 0,1 0 0 0 0,-5-15 0 0 0,3 0 0 0 0,1 1 0 0 0,-6-1 0 0 0,0 1 0 0 0,4 5 0 0 0,-2-4 0 0 0,4 4 0 0 0,-1-6 0 0 0,-1 11 0 0 0,1 2 0 0 0,0-10 0 0 0,1 2 0 0 0,-5-2 0 0 0,5 2 0 0 0,1-2 0 0 0,-1 2 0 0 0,-5-2 0 0 0,5 2 0 0 0,1-2 0 0 0,-1-1 0 0 0,-2 10 0 0 0,0-1 0 0 0,1-12 0 0 0,1 6 0 0 0,-6-2 0 0 0,0 3 0 0 0,6 0 0 0 0,0-3 0 0 0,-6 3 0 0 0,0-5 0 0 0,4 0 0 0 0,-2 0 0 0 0,3-2 0 0 0,1 2 0 0 0,-6 0 0 0 0,0 0 0 0 0,4 0 0 0 0,-4 4 0 0 0,1-4 0 0 0,3 0 0 0 0,-4 1 0 0 0,0 3 0 0 0,6-3 0 0 0,1-1 0 0 0,0-2 0 0 0,-2 2 0 0 0,-3 0 0 0 0,3-2 0 0 0,1 3 0 0 0,-5 5 0 0 0,5-6 0 0 0,2-1 0 0 0,5 1 0 0 0,-5-2 0 0 0,-1 2 0 0 0,0 0 0 0 0,0 0 0 0 0,-1-1 0 0 0,-5 0 0 0 0,4 3 0 0 0,-4 1 0 0 0,5-1 0 0 0,-1-3 0 0 0,-3 1 0 0 0,2 5 0 0 0,-2-5 0 0 0,3 0 0 0 0,2-1 0 0 0,-1 0 0 0 0,-5 2 0 0 0,5 4 0 0 0,0-5 0 0 0,-6-9 0 0 0,6 14 0 0 0,2-27 0 0 0,-1 33 0 0 0,-3-8 0 0 0,-1 0 0 0 0,2 1-2 0 0,-4-12 68 0 0,4 10-66 0 0,2 2 0 0 0,0-3 0 0 0,-1 0 0 0 0,-3 3 0 0 0,4 9 0 0 0,-1 0 0 0 0,1 0 0 0 0,-1 0 0 0 0,1 0 0 0 0,-1-1 0 0 0,1 1 0 0 0,0 0 0 0 0,-1 0 0 0 0,1-1 0 0 0,0 1 0 0 0,0 0 0 0 0,0 0 0 0 0,0-2 0 0 0,1-15 0 0 0,-1-32 0 0 0,-2 25 0 0 0,-1 19 0 0 0,3 6 0 0 0,-1-1 0 0 0,1 1 0 0 0,-1-1 0 0 0,1 0 0 0 0,0 1 0 0 0,0-1 0 0 0,-1 1 0 0 0,1-1 0 0 0,0 1 0 0 0,0-1 0 0 0,0 0 0 0 0,-1 1 0 0 0,1-1 0 0 0,0 0 0 0 0,0 1 0 0 0,0-1 0 0 0,0 0 0 0 0,0 1 0 0 0,0-1 0 0 0,1 1 0 0 0,-1-2 0 0 0,0-1 0 0 0,-1 0 0 0 0,-5-13 0 0 0,5 4 0 0 0,1-9 11 0 0,0 18-1 0 0,0 3-6 0 0,-7-20 35 0 0,5 11-38 0 0,2 0 0 0 0,-1-1-1 0 0,1 1 1 0 0,1-2-1 0 0,-1-3 51 0 0,0-55-41 0 0,0 61 1 0 0,0-27 42 0 0,2 26-53 0 0,3-4 0 0 0,-3 4 0 0 0,-2-71 0 0 0,0 67 0 0 0,0-24 0 0 0,0 37 0 0 0,0-1 0 0 0,0 0 0 0 0,0 0 0 0 0,0 0 0 0 0,0 0 0 0 0,0 1 0 0 0,0-1 0 0 0,0 0 0 0 0,0 0 0 0 0,0 0 0 0 0,0 0 0 0 0,-1 0 0 0 0,1 1 0 0 0,0-1 0 0 0,-1 0 0 0 0,1 0 0 0 0,0 1 0 0 0,-1-1 0 0 0,1 0 0 0 0,-1 0 0 0 0,1 1 0 0 0,-1-1 0 0 0,0 0 0 0 0,1 1 0 0 0,0 0 0 0 0,-1-1 0 0 0,1 1 0 0 0,0-1 0 0 0,0 1 0 0 0,-1 0 0 0 0,1-1 0 0 0,0 1 0 0 0,0-1 0 0 0,0 1 0 0 0,-1-1 0 0 0,1 1 0 0 0,0-1 0 0 0,0 1 0 0 0,0-1 0 0 0,0 1 0 0 0,0-1 0 0 0,0 1 0 0 0,0-1 0 0 0,0 1 0 0 0,0-1 0 0 0,0 1 0 0 0,0-1 0 0 0,-1-12 0 0 0,-5 4 0 0 0,4-4 0 0 0,-4 4 0 0 0,5-5 0 0 0,1-30 0 0 0,-1 28 0 0 0,-1 13 0 0 0,0 0 0 0 0,0-10 0 0 0,-4 4 0 0 0,5-4 0 0 0,0 5 11 0 0,-5-5 32 0 0,5-3-33 0 0,-1 2-10 0 0,-3 0 0 0 0,2-2 0 0 0,-2 3 0 0 0,-2-1 0 0 0,5 7 0 0 0,-6-23 0 0 0,7 16 0 0 0,2 0 0 0 0,-2 12-3 0 0,-6-20 70 0 0,0 0-65 0 0,6 21 0 0 0,1-1-1 0 0,-1 1 1 0 0,1-1-1 0 0,-1 1 1 0 0,1-1-1 0 0,0 1 1 0 0,0-1-1 0 0,0 1 1 0 0,0-1-1 0 0,0-1-1 0 0,0-8 37 0 0,0-33 37 0 0,0 39-74 0 0,2-19 0 0 0,3 13 11 0 0,-4 7 32 0 0,-1-4-33 0 0,0-5-10 0 0,0-37 0 0 0,2 36 0 0 0,12-17 0 0 0,-13 17 0 0 0,0 0 0 0 0,5 4 0 0 0,-5-1 0 0 0,1 2 0 0 0,6-8 0 0 0,-8 17 0 0 0,-2-19 0 0 0,4-27 0 0 0,0 44 0 0 0,-1 1 0 0 0,-1 0 0 0 0,1 1 0 0 0,-1-1 0 0 0,1 0 0 0 0,-1 1 0 0 0,0-1 0 0 0,1 0 0 0 0,-1 0 0 0 0,0 1 0 0 0,0-1 0 0 0,1 0 0 0 0,-1 0 0 0 0,0 0 0 0 0,0 1 0 0 0,0-1 0 0 0,0 0 0 0 0,0 0 0 0 0,0 0 0 0 0,0 1 0 0 0,0-1 0 0 0,0-1 0 0 0,0-11 0 0 0,0 12 0 0 0,0 0 0 0 0,0 0 0 0 0,0 0 0 0 0,0 0 0 0 0,0 0 0 0 0,0 0 0 0 0,0 0 0 0 0,0 0 0 0 0,-1 0 0 0 0,1 0 0 0 0,0 0 0 0 0,-1 0 0 0 0,1 0 0 0 0,0 0 0 0 0,-1 0 0 0 0,1 0 0 0 0,-1 1 0 0 0,0-1 0 0 0,-1-4 0 0 0,1 1 0 0 0,0 0 0 0 0,1-15 0 0 0,1 16 0 0 0,-1 2 0 0 0,1 1 0 0 0,-1-1 0 0 0,0 1 0 0 0,0-1 0 0 0,0 0 0 0 0,0 1 0 0 0,0-1 0 0 0,0 0 0 0 0,0 1 0 0 0,0-1 0 0 0,0 0 0 0 0,0 1 0 0 0,-1-1 0 0 0,1 0 0 0 0,0 1 0 0 0,0-1 0 0 0,-1 1 0 0 0,1-1 0 0 0,0 0 0 0 0,-1 0 0 0 0,-4-11 0 0 0,2 4 0 0 0,-4 0 0 0 0,-2 0 0 0 0,8 6 0 0 0,-4-16 0 0 0,4 10 0 0 0,1 4 0 0 0,-10-14 0 0 0,-4-9-10 0 0,13 24-44 0 0,1 3 12 0 0,2 3 74 0 0,12 8-22 0 0,-12-11-10 0 0,-1 1 0 0 0,0-1 0 0 0,1 1 0 0 0,-1-1 0 0 0,1 0 0 0 0,-1 0 0 0 0,1 0 0 0 0,-1 0 0 0 0,1 0 0 0 0,0 0 0 0 0,-2 0 0 0 0,16-1 0 0 0,-1-4 0 0 0,-6 3-10 0 0,-6 2-33 0 0,9 0 32 0 0,1 0 22 0 0,-8-1 32 0 0,0-5-43 0 0,-3 5-32 0 0,0 1 64 0 0,9 0-32 0 0,39 0-43 0 0,-18 0 3 0 0,-27 1-3 0 0,3 6 73 0 0,5 0-30 0 0,-8-6-43 0 0,6-1 43 0 0,-5 1 43 0 0,5 3-43 0 0,-9-3-32 0 0,1-1 64 0 0,8 0-7 0 0,-7-1 34 0 0,2-3-55 0 0,-2 2-47 0 0,10-2 32 0 0,2 8 22 0 0,1-2 32 0 0,-3 2-47 0 0,-14-4 0 0 0,0 0 1 0 0,0 0 0 0 0,0 0 0 0 0,-1 0-1 0 0,1 0 1 0 0,0 0 0 0 0,0 0 0 0 0,0 0-1 0 0,0 0 1 0 0,0 1 0 0 0,0-1 0 0 0,0 0-1 0 0,0 0 1 0 0,0 0 0 0 0,1 0 0 0 0,-1 0-1 0 0,0 0 1 0 0,0 0 3 0 0,-13 0-15 0 0,2 1 15 0 0,-1 5-10 0 0,11-6 9 0 0,1 1 1 0 0,-1-1-1 0 0,1 0 1 0 0,-1 0-1 0 0,0 1 1 0 0,1-1-1 0 0,-1 0 1 0 0,0 0-1 0 0,1 0 1 0 0,-1 1-1 0 0,0-1 1 0 0,1 0 0 0 0,-1 0-1 0 0,0 0 1 0 0,1 0-1 0 0,-1 0 1 0 0,0 0-1 0 0,1-1 1 0 0,-1 1 0 0 0,-7-1 69 0 0,0 0-107 0 0,-6-6 26 0 0,3 1 12 0 0,-3-2 0 0 0,6 1 11 0 0,7 6 42 0 0,-2 2-10 0 0,-8 5-64 0 0,7-3 42 0 0,-4 2-53 0 0,-8-4 21 0 0,1-1 11 0 0,4 0 0 0 0,-4 0 0 0 0,0 1 0 0 0,4 2 0 0 0,-1-6 11 0 0,11 3-9 0 0,0 0 0 0 0,0 0 0 0 0,1 0 0 0 0,-1 0 0 0 0,0 0 0 0 0,1 0 0 0 0,-1 0 0 0 0,0 0 0 0 0,0 0 0 0 0,1 0 0 0 0,-1 0 0 0 0,0 0 0 0 0,1 0 0 0 0,-1 1 0 0 0,0-1 0 0 0,1 0-1 0 0,-1 0 1 0 0,0 1 0 0 0,1-1 0 0 0,-1 0 0 0 0,1 1 0 0 0,-1-1-2 0 0,0 1 0 0 0,-3 1-43 0 0,-2 4 43 0 0,5-5 32 0 0,1-1-53 0 0,0 0 42 0 0,0 0-64 0 0,-1-1-10 0 0,-5-5 32 0 0,5 5-11 0 0,1 1 76 0 0,0 0 1 0 0,0 0-70 0 0,2 0 61 0 0,12 0-90 0 0,0 0 10 0 0,-8 0 87 0 0,7 1-30 0 0,4 5-13 0 0,-1-5-13 0 0,-2-1-30 0 0,-8 0 73 0 0,7 0-20 0 0,4-1-10 0 0,-1-5-10 0 0,1 5-22 0 0,-1 1 64 0 0,1 0-22 0 0,-1 0-10 0 0,1-1 0 0 0,0-3 0 0 0,-1 3 0 0 0,0 1 0 0 0,-1 0 0 0 0,1 0 0 0 0,0 0 0 0 0,1 0 0 0 0,32 0-64 0 0,-32 1 64 0 0,0 3 0 0 0,-1-3 0 0 0,-2-1 11 0 0,-9 0 32 0 0,6 0-43 0 0,-8 0-32 0 0,1 1 64 0 0,15 6-22 0 0,-1-2-10 0 0,-1-3 0 0 0,7 2 0 0 0,-24-4 0 0 0,0 0 0 0 0,1 0 0 0 0,-1 0 0 0 0,0 0 0 0 0,0 0 0 0 0,1 0 0 0 0,-1 0 0 0 0,0 0 0 0 0,0 0 0 0 0,0 0 0 0 0,1 0 0 0 0,-1-1 0 0 0,0 1 0 0 0,0 0 0 0 0,1 0 0 0 0,-1 0 0 0 0,0 0 0 0 0,0 0 0 0 0,0-1 0 0 0,0 1 0 0 0,1 0 0 0 0,-1 0 0 0 0,0 0 0 0 0,0-1 0 0 0,0 1 0 0 0,0 0 0 0 0,0 0 0 0 0,0 0 0 0 0,3-3 0 0 0,-3 2 0 0 0,1 0 0 0 0,0 0 0 0 0,0 0 0 0 0,0 0 0 0 0,-1 0 0 0 0,1 0 0 0 0,0 0 0 0 0,-1 0 0 0 0,1 0 0 0 0,-1 0 0 0 0,1-1 0 0 0,-1 1 0 0 0,0 1 0 0 0,0-1 0 0 0,1 0 0 0 0,-1 1 0 0 0,0-1 0 0 0,0 0 0 0 0,0 0 0 0 0,0 1 0 0 0,0-1 0 0 0,0 0 0 0 0,0 1 0 0 0,0-1 0 0 0,-1 0 0 0 0,1 1 0 0 0,0-2 0 0 0,0 2 0 0 0,-1 0 0 0 0,1 0 0 0 0,0-1 0 0 0,-1 1 0 0 0,1 0 0 0 0,0 0 0 0 0,-1 0 0 0 0,1 0 0 0 0,0-1 0 0 0,-1 1 0 0 0,1 0 0 0 0,0 0 0 0 0,-1 0 0 0 0,1 0 0 0 0,-1 0 0 0 0,1 0 0 0 0,0 0 0 0 0,-1 0 0 0 0,1 0 0 0 0,0 0 0 0 0,-1 0 0 0 0,1 0 0 0 0,-16 2 0 0 0,1 4 0 0 0,4 0 0 0 0,-4 2 0 0 0,0-3 0 0 0,14-5 0 0 0,-1 1 0 0 0,1-1 0 0 0,-1 1 0 0 0,1-1 0 0 0,-1 0 0 0 0,1 0 0 0 0,0 0 0 0 0,-1 0 0 0 0,1 0 0 0 0,-1 0 0 0 0,1 0 0 0 0,-1 0 0 0 0,0 0 0 0 0,-3-1 0 0 0,4 1 0 0 0,-1 0 0 0 0,1 0 0 0 0,0 0 0 0 0,0 0 0 0 0,0 0 0 0 0,0 0 0 0 0,-1 0 0 0 0,1 1 0 0 0,0-1 0 0 0,0 0 0 0 0,0 1 0 0 0,0-1 0 0 0,-9 12 0 0 0,0-2 0 0 0,-5 2 0 0 0,0-4 0 0 0,4 1 0 0 0,-3 3 0 0 0,5-2 0 0 0,0 3 0 0 0,3 2 0 0 0,4 5 0 0 0,4-3 0 0 0,4-3 0 0 0,1 1 0 0 0,-4 4 0 0 0,3-3 0 0 0,-5 1 0 0 0,-1 1 0 0 0,0-8 0 0 0,0 5 0 0 0,-1 2 0 0 0,-6-6 0 0 0,-2 0 0 0 0,0-7 0 0 0,-6 3 0 0 0,0-1 0 0 0,3-4 0 0 0,-2-1 0 0 0,0 2 0 0 0,4-2 0 0 0,-5-1 0 0 0,0 0 0 0 0,4 0 0 0 0,10 0 0 0 0,-1 0 0 0 0,1 0 0 0 0,0 0 0 0 0,0 0 0 0 0,0 1 0 0 0,0-1 0 0 0,0 0 0 0 0,0 0 0 0 0,0 1 0 0 0,0-1 0 0 0,0 1 0 0 0,0-1 0 0 0,0 1 0 0 0,0-1 0 0 0,1 1 0 0 0,-1 0 0 0 0,0 0 0 0 0,1 0 0 0 0,-1-1 0 0 0,0 1 0 0 0,1 0 0 0 0,-1 0 0 0 0,1 0 0 0 0,0 0 0 0 0,-1 0 0 0 0,1 0 0 0 0,0 0 0 0 0,-2 14 0 0 0,2-2 0 0 0,0 2 0 0 0,-1 0 0 0 0,-6-1 0 0 0,0-1 0 0 0,4-3 0 0 0,-2-1 0 0 0,5-10 0 0 0,-1 1 0 0 0,1 0 0 0 0,0-1 0 0 0,0 1 0 0 0,0-1 0 0 0,0 1 0 0 0,0 0 0 0 0,0-1 0 0 0,0 1 0 0 0,0-1 0 0 0,0 1 0 0 0,0-1 0 0 0,0 1 0 0 0,0 0 0 0 0,0-1 0 0 0,0 1 0 0 0,0-1 0 0 0,0 1 0 0 0,0 0 0 0 0,0-1 0 0 0,1 1 0 0 0,-1-1 0 0 0,5-10-10 0 0,-3 9-22 0 0,-2-1 64 0 0,1-10-22 0 0,-1 11-10 0 0,1 1 0 0 0,-1 0 0 0 0,1 0 0 0 0,-1 0 0 0 0,1 0 0 0 0,-1 0 0 0 0,1 0 0 0 0,0 0 0 0 0,0 0 0 0 0,-1 0 0 0 0,1 0 0 0 0,0 0 0 0 0,13-9 0 0 0,-3-1 0 0 0,3 3 0 0 0,-3 0 0 0 0,3-6 0 0 0,-4 0 0 0 0,2 6 0 0 0,-1 1 0 0 0,2-3 0 0 0,-3-2 0 0 0,-2 2 0 0 0,2-1 0 0 0,4 4 0 0 0,-3-1 0 0 0,3-1 0 0 0,-5-3 0 0 0,-1 2 0 0 0,-1-3 0 0 0,-4 0 0 0 0,4 3 0 0 0,0-3 0 0 0,-4 0 0 0 0,10-19 0 0 0,-11 20 0 0 0,-1 2 0 0 0,5-2 0 0 0,-4 2 0 0 0,4-3 0 0 0,-3 0 0 0 0,4 3 0 0 0,1-2 0 0 0,0 3 0 0 0,0 1 0 0 0,1 0 0 0 0,0-4 0 0 0,6 9 0 0 0,2 0 0 0 0,-1 6 0 0 0,0 0 0 0 0,-6 9 0 0 0,2-2 0 0 0,-1 4 0 0 0,2 0 0 0 0,-3 0 0 0 0,-3 3 0 0 0,-4 1 0 0 0,2-4 14 0 0,-2-9 39 0 0,4 7-40 0 0,1 2-13 0 0,0 2 0 0 0,-1-4-10 0 0,-3-8-33 0 0,7 5 44 0 0,-8-6 33 0 0,-2-1-81 0 0,8 10 32 0 0,3 3 15 0 0,-8 0 11 0 0,3-1 32 0 0,0-1-43 0 0,-6-10-32 0 0,1-2 64 0 0,3 3-32 0 0,-2-1-43 0 0,4 10 32 0 0,0 6 11 0 0,-6-3 0 0 0,-1-10 11 0 0,0-5 21 0 0,0-1-53 0 0,-1 3 53 0 0,-5 8-11 0 0,6-11-20 0 0,0 0 0 0 0,0 0-1 0 0,0 1 1 0 0,0-1 0 0 0,0 0-1 0 0,0 0 1 0 0,0 0 0 0 0,0 0 0 0 0,0 0-1 0 0,0 1 1 0 0,0-1 0 0 0,0 0 0 0 0,-1 0-1 0 0,1 0 1 0 0,0 0 0 0 0,0 0 0 0 0,0 0-1 0 0,0 0 1 0 0,0 0 0 0 0,0 0-1 0 0,0 1 1 0 0,-1-1 0 0 0,1 0 0 0 0,0 0-1 0 0,0 0 1 0 0,0 0 0 0 0,0 0 0 0 0,0 0-1 0 0,0 0 1 0 0,-1 0 0 0 0,1 0 0 0 0,0 0-1 0 0,0 0 1 0 0,0 0 0 0 0,0 0 0 0 0,0 0-1 0 0,-1 0 1 0 0,1 0-1 0 0,-12 0-48 0 0,2 1 33 0 0,0 2 15 0 0,-3 0 0 0 0,3 4 0 0 0,2 0 0 0 0,0 1 0 0 0,1 5 0 0 0,4 2 0 0 0,-3-3 11 0 0,5-10 20 0 0,1-2-54 0 0,-1 3 70 0 0,-13 22-47 0 0,13-22-48 0 0,1-3 60 0 0,-2 1-52 0 0,0 0 50 0 0,1-1-7 0 0,0 1-1 0 0,0-1 1 0 0,1 1 0 0 0,-1-1 0 0 0,0 0 0 0 0,1 1-1 0 0,-1-1 1 0 0,0 1 0 0 0,1 0 0 0 0,-1-1-1 0 0,1 1 1 0 0,-1-1 0 0 0,1 1 0 0 0,-1 0-1 0 0,0 0-2 0 0,-9 16-1 0 0,3-4 1 0 0,6-7 0 0 0,1-5-1 0 0,0 1 0 0 0,-1-1 0 0 0,1 0 0 0 0,0 1 0 0 0,-1-1 0 0 0,0 1 0 0 0,1-1 0 0 0,-1 0 0 0 0,0 0 0 0 0,1 1 0 0 0,-1-1 0 0 0,0 0 0 0 0,-1 1 1 0 0,-5 13-40 0 0,5-8 80 0 0,-5 5-27 0 0,2-4-13 0 0,3 4 0 0 0,-5-2 0 0 0,-1 3 0 0 0,-1 2 0 0 0,1-6 0 0 0,1 3-10 0 0,3-9-33 0 0,-7 4 32 0 0,11-6 11 0 0,-1-1 0 0 0,1 1 0 0 0,0 0 0 0 0,-1 0 0 0 0,1 0 0 0 0,0 0 0 0 0,0 0 0 0 0,-1 0 0 0 0,1 0 0 0 0,0 0 0 0 0,0 0 0 0 0,0 1 0 0 0,0-2 0 0 0,0 1 0 0 0,0-1 0 0 0,0 0 0 0 0,0 1 0 0 0,0-1 0 0 0,0 1 0 0 0,0-1 0 0 0,1 1 0 0 0,-1-1 0 0 0,0 1 0 0 0,0-1 0 0 0,0 0 0 0 0,0 1 0 0 0,1-1 0 0 0,-1 1 0 0 0,0-1 0 0 0,0 0 0 0 0,1 1 0 0 0,-1-1 0 0 0,13 13 0 0 0,-4 3 0 0 0,-1-3 0 0 0,-1-5-10 0 0,-4-4-33 0 0,5 6 32 0 0,5-1 11 0 0,0-1 0 0 0,-12-7 0 0 0,-1 0 0 0 0,1 0 0 0 0,-1 0 0 0 0,0 0 0 0 0,1 0 0 0 0,-1 0 0 0 0,0 0 0 0 0,0 0 0 0 0,0 0 0 0 0,0 0 0 0 0,0 0 0 0 0,0 1 0 0 0,-1 11 0 0 0,-6-5 0 0 0,0 7 0 0 0,6-1 0 0 0,2 0 0 0 0,6 2 0 0 0,0-2 0 0 0,-7-13 0 0 0,0 0 0 0 0,1 0 0 0 0,-1-1 0 0 0,0 1 0 0 0,0 0 0 0 0,0 0 0 0 0,0 0 0 0 0,0 0 0 0 0,0 0 0 0 0,0 0 0 0 0,-1 0 0 0 0,1-1 0 0 0,0 2 0 0 0,-7 7 0 0 0,-2-3 0 0 0,-3 3 0 0 0,1 3 0 0 0,-2-5 0 0 0,2-4 0 0 0,-1 0 0 0 0,13-4 0 0 0,-1 0 0 0 0,0 0 0 0 0,0 1 0 0 0,0-1 0 0 0,0 0 0 0 0,0 0 0 0 0,1 1 0 0 0,-1-1 0 0 0,0 0 0 0 0,0 0 0 0 0,1 1 0 0 0,-1-1 0 0 0,1 0 0 0 0,0 0 0 0 0,7-12 0 0 0,-1 3 0 0 0,-4-3 0 0 0,3-1 0 0 0,3 1 0 0 0,-1 3 0 0 0,-1-3 0 0 0,-6-2 0 0 0,0 6 0 0 0,3-5 0 0 0,-4 0 0 0 0,-4 0 0 0 0,3 0 0 0 0,0 0 0 0 0,-6 4 0 0 0,-1-2 0 0 0,-1 2 0 0 0,1-2 0 0 0,0 4 0 0 0,2 0 0 0 0,7 8 0 0 0,-1 0 0 0 0,0-1 0 0 0,0 1 0 0 0,0-1 0 0 0,1 1 0 0 0,-1 0 0 0 0,0-1 0 0 0,1 1 0 0 0,-1 0 0 0 0,0-1 0 0 0,1 1 0 0 0,-1 0 0 0 0,0-1 0 0 0,1 1 0 0 0,-1 0 0 0 0,0 0 0 0 0,1 0 0 0 0,-1-1 0 0 0,1 1 0 0 0,-1 0 0 0 0,15-6 0 0 0,1 4 0 0 0,-1 2 12 0 0,-2 0 47 0 0,-7 0-4 0 0,5 0-59 0 0,-8 0-44 0 0,-3 0 62 0 0,2 0-56 0 0,12-1 28 0 0,3-5 14 0 0,-1 4 0 0 0,1-2 0 0 0,-1 2 0 0 0,1-5 0 0 0,-1 0 0 0 0,1 6 0 0 0,13 1 71 0 0,-27 0-31 0 0,0 0-88 0 0,27 0 33 0 0,-14 1 15 0 0,0 5 0 0 0,-6-3 0 0 0,4 3 0 0 0,2 0 0 0 0,-1 3 0 0 0,-7 2 11 0 0,-7-9 21 0 0,2 0-64 0 0,8 7 32 0 0,-8-6 32 0 0,-3-3-75 0 0,0 0 1 0 0,0 0 63 0 0,0 0-42 0 0,0 0 42 0 0,0 0-64 0 0,-3 0-10 0 0,-11 1 42 0 0,1 5 1 0 0,10-5-44 0 0,1-2 1 0 0,-4-7 42 0 0,-1-3 22 0 0,5 9 21 0 0,2 2-75 0 0,0 0-21 0 0,3 0 11 0 0,11 0 42 0 0,2 0 11 0 0,1 1 0 0 0,-1 6 0 0 0,0-1 0 0 0,-5 3 0 0 0,1 1-10 0 0,-7-4-33 0 0,8 5 32 0 0,-4-1 11 0 0,0 4 0 0 0,-1 0 0 0 0,0 0 0 0 0,-1 0 0 0 0,-5 2 0 0 0,-2-2 0 0 0,0 1 0 0 0,1 4 0 0 0,4-3 0 0 0,-3 1 0 0 0,-2 3 0 0 0,0-5 0 0 0,0 16 0 0 0,0-31 0 0 0,0 1 0 0 0,0 0 0 0 0,0 1 0 0 0,0-1 0 0 0,0 1 0 0 0,0-1 0 0 0,0 1 0 0 0,1-1 0 0 0,-1 1 0 0 0,1-1 0 0 0,0 1 0 0 0,-1 0 0 0 0,1-1 0 0 0,0 0 0 0 0,0 0 0 0 0,0-1 0 0 0,0 1 0 0 0,1 0 0 0 0,-1 0 0 0 0,0 0 0 0 0,0-1 0 0 0,0 1 0 0 0,1 0 0 0 0,-2-1 0 0 0,15 7 0 0 0,-4 1 0 0 0,-9-7 0 0 0,-1 0 0 0 0,0 0 0 0 0,0 0 0 0 0,0 0 0 0 0,-1 0 0 0 0,1 0 0 0 0,0 0 0 0 0,0 1 0 0 0,-1-1 0 0 0,1 0 0 0 0,0 1 0 0 0,-1 0 0 0 0,-1 14 0 0 0,0-12 0 0 0,-3 16 0 0 0,2-17 1 0 0,-9 14-12 0 0,10-15-69 0 0,1-2-118 0 0,0 0-26 0 0,0 0 0 0 0,1 1 168 0 0,0 0-1 0 0,-1 0 0 0 0,1 0 0 0 0,0 1 0 0 0,-1-1 0 0 0,1 0 0 0 0,0 0 0 0 0,-1 0 0 0 0,0 1 1 0 0,1-1-1 0 0,-1 0 0 0 0,0 0 0 0 0,1 1 0 0 0,-1-1 0 0 0,0 0 0 0 0,0 2 57 0 0,1 5-395 0 0,13 25-3601 0 0,-12-30 2482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16T00:50:35.689"/>
    </inkml:context>
    <inkml:brush xml:id="br0">
      <inkml:brushProperty name="width" value="0.1" units="cm"/>
      <inkml:brushProperty name="height" value="0.1" units="cm"/>
      <inkml:brushProperty name="color" value="#333333"/>
    </inkml:brush>
  </inkml:definitions>
  <inkml:trace contextRef="#ctx0" brushRef="#br0">0 1 2904 0 0,'0'0'180'0'0,"0"0"217"0"0,0 0 93 0 0,0 0 19 0 0,0 0 3 0 0,0 0 0 0 0,0 0 0 0 0,0 0 0 0 0,0 0-70 0 0,0 0-220 0 0,2 2 164 0 0,4 10 612 0 0,-6-12-556 0 0,2 1-292 0 0,6 6-134 0 0,32 21 914 0 0,-39-27-864 0 0,1 0 1 0 0,0 0-1 0 0,-1 0 0 0 0,1 0 0 0 0,0 0 0 0 0,-1-1 0 0 0,1 1 0 0 0,0-1 0 0 0,0 1 0 0 0,-1-1 0 0 0,2 0-66 0 0,32 9 391 0 0,-24-3-391 0 0,5-5 0 0 0,-5-2 0 0 0,-22-5 0 0 0,-22-2 0 0 0,17 6 0 0 0,5-2 0 0 0,-4 2 0 0 0,-1-4 0 0 0,-1 4 0 0 0,3-4 72 0 0,12 5 298 0 0,2 1 118 0 0,0 0 22 0 0,0 0-68 0 0,0 0-356 0 0,0 0-408 0 0,0 0-152 0 0,0 0-34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16T00:50:36.872"/>
    </inkml:context>
    <inkml:brush xml:id="br0">
      <inkml:brushProperty name="width" value="0.1" units="cm"/>
      <inkml:brushProperty name="height" value="0.1" units="cm"/>
      <inkml:brushProperty name="color" value="#333333"/>
    </inkml:brush>
  </inkml:definitions>
  <inkml:trace contextRef="#ctx0" brushRef="#br0">83 36 4864 0 0,'0'0'101'0'0,"0"0"73"0"0,0 0 217 0 0,0 0 97 0 0,-3 2 22 0 0,-13 6 82 0 0,2-3-576 0 0,-16 1 56 0 0,27-5 298 0 0,3-1 118 0 0,0 0 22 0 0,0 0-68 0 0,-3 0-292 0 0,-8 0-62 0 0,8 0 282 0 0,3 0 118 0 0,0 0 22 0 0,0 0-68 0 0,3-1-292 0 0,26-3-134 0 0,-18 2-16 0 0,4-3 0 0 0,0 2 0 0 0,-5-2 0 0 0,0 2 0 0 0,3 0 0 0 0,-2 0 0 0 0,3-2 0 0 0,-6 4 72 0 0,-6 1 298 0 0,-2 0 118 0 0,0 0 22 0 0,0 0-136 0 0,0 0-575 0 0,0 0-250 0 0,0 0-49 0 0,0 0 127 0 0,0 0 574 0 0,0 0 250 0 0,0 0 49 0 0,0 0-59 0 0,2 0-291 0 0,11-2-134 0 0,-2-3-16 0 0,3 3 0 0 0,12-2 0 0 0,-11 1 0 0 0,-5-2 0 0 0,-2 3 0 0 0,-8 2 0 0 0,-25 1 0 0 0,9 0 0 0 0,-1 4 0 0 0,3-3-64 0 0,11-2-274 0 0,3 0-136 0 0,0 0-34 0 0,0 0 65 0 0,0 0 86 0 0,0 0-738 0 0,0 0-346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16T00:50:38.335"/>
    </inkml:context>
    <inkml:brush xml:id="br0">
      <inkml:brushProperty name="width" value="0.1" units="cm"/>
      <inkml:brushProperty name="height" value="0.1" units="cm"/>
      <inkml:brushProperty name="color" value="#333333"/>
    </inkml:brush>
  </inkml:definitions>
  <inkml:trace contextRef="#ctx0" brushRef="#br0">141 39 2912 0 0,'0'0'179'0'0,"0"0"213"0"0,0 0 96 0 0,0 0 21 0 0,0 0-66 0 0,0 0-222 0 0,0 0 165 0 0,0 0 102 0 0,0 0 22 0 0,0 0-68 0 0,-3 0-292 0 0,-11 0-134 0 0,0 0 56 0 0,12 0 298 0 0,4 0 118 0 0,27 0 614 0 0,-18 0-1086 0 0,-11 0-16 0 0,1 0 0 0 0,-1 0 0 0 0,0 0 0 0 0,0 1 0 0 0,0-1 0 0 0,0 0 0 0 0,0 0 0 0 0,1 0 0 0 0,-1 0 0 0 0,0 0 0 0 0,0 0 0 0 0,0 0 0 0 0,0 0 0 0 0,1 0 0 0 0,-1 0 0 0 0,0 0 0 0 0,0 0 0 0 0,0 0 0 0 0,0 0 0 0 0,1 0 0 0 0,-1-1 0 0 0,0 1 0 0 0,0 0 0 0 0,0 0 0 0 0,0 0 0 0 0,0 0 0 0 0,1 0 0 0 0,-1 0 0 0 0,0 0 0 0 0,0 0 0 0 0,0 0 0 0 0,0-1 0 0 0,0 1 0 0 0,0 0 0 0 0,0 0 0 0 0,1 0 0 0 0,-1 0 0 0 0,0 0 0 0 0,0-1 0 0 0,0 1 0 0 0,0 0 0 0 0,-6-5 0 0 0,-12-3 0 0 0,14 6 0 0 0,-1 1 0 0 0,0 0 0 0 0,0 0 0 0 0,0 0 0 0 0,1 0 0 0 0,-1 1 0 0 0,-2 0 0 0 0,-2 0 0 0 0,-12-1 0 0 0,17-2 0 0 0,0 0 0 0 0,-17 2 0 0 0,5 0 0 0 0,2-5 53 0 0,11 5 222 0 0,3 1 86 0 0,0 0 14 0 0,0 0-37 0 0,0 0-156 0 0,0 0-72 0 0,0 0-12 0 0,0 0-8 0 0,0 0-20 0 0,2 1-17 0 0,-1 0-52 0 0,0 1-1 0 0,0-1 1 0 0,0 0 0 0 0,0 1-1 0 0,1-1 1 0 0,-1 0 0 0 0,0 0-1 0 0,1 0 1 0 0,-1 0-1 0 0,1-1 1 0 0,0 1 0 0 0,-1 0-1 0 0,1 0 1 0 0,-1-1 0 0 0,1 1-1 0 0,0-1 1 0 0,0 0 0 0 0,-1 1-1 0 0,1-1 1 0 0,0 0-1 0 0,24 5-2 0 0,-12 1 2 0 0,-6-5 10 0 0,-6-1 45 0 0,1 1 4 0 0,8 5-29 0 0,-9-5 58 0 0,0-1-2 0 0,3 0-6 0 0,-3 0-26 0 0,-2 0-106 0 0,2 1-48 0 0,1 1 24 0 0,1 0-24 0 0,13-1 54 0 0,-4-1 46 0 0,-3 0 0 0 0,0 1 0 0 0,5 6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16T00:50:40.121"/>
    </inkml:context>
    <inkml:brush xml:id="br0">
      <inkml:brushProperty name="width" value="0.1" units="cm"/>
      <inkml:brushProperty name="height" value="0.1" units="cm"/>
      <inkml:brushProperty name="color" value="#333333"/>
    </inkml:brush>
  </inkml:definitions>
  <inkml:trace contextRef="#ctx0" brushRef="#br0">33 0 2912 0 0,'0'0'165'0'0,"0"0"157"0"0,0 0 66 0 0,0 0 17 0 0,0 0-9 0 0,0 0-51 0 0,0 0-22 0 0,0 0-3 0 0,0 0-3 0 0,0 0-12 0 0,0 0-7 0 0,0 0-2 0 0,3 2-39 0 0,8 3-109 0 0,-8-4 152 0 0,-3-1 85 0 0,0 0 21 0 0,0 0-40 0 0,0 0-171 0 0,0 0-71 0 0,0 0-17 0 0,0 0 3 0 0,0 0 29 0 0,0 0 12 0 0,0 0 1 0 0,-3 0-26 0 0,-18-2-123 0 0,12 4-155 0 0,-5 3-181 0 0,11-4 483 0 0,3-1 74 0 0,0 0 22 0 0,0 0 3 0 0,0 0 7 0 0,0 0 7 0 0,0 0 1 0 0,14 0-111 0 0,-11 0-258 0 0,-3 0 49 0 0,0 0 201 0 0,0 0 88 0 0,0 0 21 0 0,0 0-25 0 0,0 0-110 0 0,0 0-45 0 0,0 0-8 0 0,0 0-40 0 0,0 0-155 0 0,0 0-67 0 0,0 0-17 0 0,0 0 54 0 0,0 0 242 0 0,0 0 107 0 0,0 0 24 0 0,0 0-56 0 0,0 0-240 0 0,0 0-109 0 0,0 0-22 0 0,0 0 54 0 0,0 0 242 0 0,0 0 107 0 0,0 0 24 0 0,0 0-82 0 0,0 0-354 0 0,0 0-156 0 0,0 0-34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16T00:50:41.227"/>
    </inkml:context>
    <inkml:brush xml:id="br0">
      <inkml:brushProperty name="width" value="0.1" units="cm"/>
      <inkml:brushProperty name="height" value="0.1" units="cm"/>
      <inkml:brushProperty name="color" value="#333333"/>
    </inkml:brush>
  </inkml:definitions>
  <inkml:trace contextRef="#ctx0" brushRef="#br0">122 181 4864 0 0,'0'0'101'0'0,"0"0"73"0"0,0 0 217 0 0,-2-1 97 0 0,1-2-312 0 0,-10-3 353 0 0,1 0-132 0 0,-1 0-381 0 0,-2-2-16 0 0,2 3 0 0 0,-2 5 0 0 0,-3 0 0 0 0,2 0 72 0 0,11 0 298 0 0,3 0 118 0 0,0 0 22 0 0,0 0-68 0 0,0 0-268 0 0,0 0-37 0 0,0 0 14 0 0,0 0 1 0 0,-1-1-137 0 0,0 1 1 0 0,0 0-1 0 0,1 0 1 0 0,-1-1 0 0 0,0 1-1 0 0,0 0 1 0 0,0-1-1 0 0,0 1 1 0 0,1 0 0 0 0,-1-1-1 0 0,0 0 1 0 0,0 1-1 0 0,0-1-15 0 0,-1 0 27 0 0,0-1 40 0 0,2 2-3 0 0,0 0-38 0 0,0 0-155 0 0,0 0-67 0 0,0 0-17 0 0,0 0 94 0 0,0 0 408 0 0,0 0 178 0 0,0 0 40 0 0,0 0-65 0 0,1-1-292 0 0,6-7-134 0 0,1-4-16 0 0,3 0 27 0 0,-8 10 58 0 0,1 1 29 0 0,-1-1-50 0 0,0 0-1 0 0,0-1 0 0 0,0 1 0 0 0,0 0 1 0 0,-1-1-1 0 0,1 0 0 0 0,-1 0 0 0 0,0 0 1 0 0,2-2-64 0 0,-4 5-20 0 0,0-1 0 0 0,1 1 1 0 0,-1-1-1 0 0,1 0 0 0 0,-1 1 0 0 0,1-1 1 0 0,0 1-1 0 0,-1-1 0 0 0,1 1 1 0 0,0-1-1 0 0,-1 1 0 0 0,1 0 0 0 0,0-1 1 0 0,-1 1-1 0 0,1 0 0 0 0,0-1 1 0 0,0 1-1 0 0,-1 0 0 0 0,1 0 0 0 0,0 0 20 0 0,1-1-65 0 0,24-6 441 0 0,-16 1-170 0 0,-1 3-164 0 0,28-1 190 0 0,-33 2-179 0 0,5-3-42 0 0,11-1-14 0 0,-20 6 4 0 0,2-3 11 0 0,-2 3-8 0 0,1 0-1 0 0,0-1 0 0 0,-1 1 1 0 0,1 0-1 0 0,0 0 0 0 0,0-1 1 0 0,-1 1-1 0 0,1 0 1 0 0,0 0-1 0 0,0 0 0 0 0,-1 0 1 0 0,1 0-1 0 0,0 0 0 0 0,0 0 1 0 0,-1 0-1 0 0,1 0 1 0 0,0 0-1 0 0,0 1 0 0 0,0-1-3 0 0,2 0 54 0 0,-1 0 21 0 0,-1 0-60 0 0,1-3-7 0 0,15-6 187 0 0,-15 7-4 0 0,-2 2 54 0 0,0 0 10 0 0,-2-1-42 0 0,-12-5-170 0 0,-3 4-43 0 0,2-1 0 0 0,4 3 0 0 0,-4 3 0 0 0,0 1 0 0 0,5 9 0 0 0,8-9-13 0 0,-4 6-513 0 0,6-10 225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6920-5085-4B1F-8483-F8FDF5ED776D}" type="datetimeFigureOut">
              <a:rPr lang="en-US" smtClean="0"/>
              <a:t>6/5/2022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058A-D812-4D88-AD75-A4778A0246D4}" type="slidenum">
              <a:rPr lang="en-US" smtClean="0"/>
              <a:t>‹#›</a:t>
            </a:fld>
            <a:endParaRPr lang="en-US" dirty="0"/>
          </a:p>
        </p:txBody>
      </p:sp>
    </p:spTree>
    <p:extLst>
      <p:ext uri="{BB962C8B-B14F-4D97-AF65-F5344CB8AC3E}">
        <p14:creationId xmlns:p14="http://schemas.microsoft.com/office/powerpoint/2010/main" val="158103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smtClean="0"/>
          </a:p>
        </p:txBody>
      </p:sp>
      <p:sp>
        <p:nvSpPr>
          <p:cNvPr id="4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B066D93-6665-41BD-8C46-9393A75ABAB8}" type="slidenum">
              <a:rPr lang="ru-RU" altLang="ru-RU" smtClean="0"/>
              <a:pPr/>
              <a:t>1</a:t>
            </a:fld>
            <a:endParaRPr lang="ru-RU" altLang="ru-RU" smtClean="0"/>
          </a:p>
        </p:txBody>
      </p:sp>
    </p:spTree>
    <p:extLst>
      <p:ext uri="{BB962C8B-B14F-4D97-AF65-F5344CB8AC3E}">
        <p14:creationId xmlns:p14="http://schemas.microsoft.com/office/powerpoint/2010/main" val="2804636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EC24F-170D-403A-9D5D-A71237D6E5DD}" type="slidenum">
              <a:rPr lang="en-US" smtClean="0"/>
              <a:t>11</a:t>
            </a:fld>
            <a:endParaRPr lang="en-US" dirty="0"/>
          </a:p>
        </p:txBody>
      </p:sp>
    </p:spTree>
    <p:extLst>
      <p:ext uri="{BB962C8B-B14F-4D97-AF65-F5344CB8AC3E}">
        <p14:creationId xmlns:p14="http://schemas.microsoft.com/office/powerpoint/2010/main" val="255062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12</a:t>
            </a:fld>
            <a:endParaRPr lang="en-US" dirty="0"/>
          </a:p>
        </p:txBody>
      </p:sp>
    </p:spTree>
    <p:extLst>
      <p:ext uri="{BB962C8B-B14F-4D97-AF65-F5344CB8AC3E}">
        <p14:creationId xmlns:p14="http://schemas.microsoft.com/office/powerpoint/2010/main" val="23112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14</a:t>
            </a:fld>
            <a:endParaRPr lang="en-US" dirty="0"/>
          </a:p>
        </p:txBody>
      </p:sp>
    </p:spTree>
    <p:extLst>
      <p:ext uri="{BB962C8B-B14F-4D97-AF65-F5344CB8AC3E}">
        <p14:creationId xmlns:p14="http://schemas.microsoft.com/office/powerpoint/2010/main" val="3201512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15</a:t>
            </a:fld>
            <a:endParaRPr lang="en-US" dirty="0"/>
          </a:p>
        </p:txBody>
      </p:sp>
    </p:spTree>
    <p:extLst>
      <p:ext uri="{BB962C8B-B14F-4D97-AF65-F5344CB8AC3E}">
        <p14:creationId xmlns:p14="http://schemas.microsoft.com/office/powerpoint/2010/main" val="296111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17</a:t>
            </a:fld>
            <a:endParaRPr lang="en-US" dirty="0"/>
          </a:p>
        </p:txBody>
      </p:sp>
    </p:spTree>
    <p:extLst>
      <p:ext uri="{BB962C8B-B14F-4D97-AF65-F5344CB8AC3E}">
        <p14:creationId xmlns:p14="http://schemas.microsoft.com/office/powerpoint/2010/main" val="180549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smtClean="0"/>
              <a:t>Кольпоцефалия</a:t>
            </a:r>
            <a:r>
              <a:rPr lang="ru-RU" dirty="0" smtClean="0"/>
              <a:t> – это патология, при которой наблюдается аномальное увеличение затылочных рогов</a:t>
            </a:r>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18</a:t>
            </a:fld>
            <a:endParaRPr lang="en-US" dirty="0"/>
          </a:p>
        </p:txBody>
      </p:sp>
    </p:spTree>
    <p:extLst>
      <p:ext uri="{BB962C8B-B14F-4D97-AF65-F5344CB8AC3E}">
        <p14:creationId xmlns:p14="http://schemas.microsoft.com/office/powerpoint/2010/main" val="104258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19</a:t>
            </a:fld>
            <a:endParaRPr lang="en-US" dirty="0"/>
          </a:p>
        </p:txBody>
      </p:sp>
    </p:spTree>
    <p:extLst>
      <p:ext uri="{BB962C8B-B14F-4D97-AF65-F5344CB8AC3E}">
        <p14:creationId xmlns:p14="http://schemas.microsoft.com/office/powerpoint/2010/main" val="35875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20</a:t>
            </a:fld>
            <a:endParaRPr lang="en-US" dirty="0"/>
          </a:p>
        </p:txBody>
      </p:sp>
    </p:spTree>
    <p:extLst>
      <p:ext uri="{BB962C8B-B14F-4D97-AF65-F5344CB8AC3E}">
        <p14:creationId xmlns:p14="http://schemas.microsoft.com/office/powerpoint/2010/main" val="318038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21</a:t>
            </a:fld>
            <a:endParaRPr lang="en-US" dirty="0"/>
          </a:p>
        </p:txBody>
      </p:sp>
    </p:spTree>
    <p:extLst>
      <p:ext uri="{BB962C8B-B14F-4D97-AF65-F5344CB8AC3E}">
        <p14:creationId xmlns:p14="http://schemas.microsoft.com/office/powerpoint/2010/main" val="1794935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22</a:t>
            </a:fld>
            <a:endParaRPr lang="en-US" dirty="0"/>
          </a:p>
        </p:txBody>
      </p:sp>
    </p:spTree>
    <p:extLst>
      <p:ext uri="{BB962C8B-B14F-4D97-AF65-F5344CB8AC3E}">
        <p14:creationId xmlns:p14="http://schemas.microsoft.com/office/powerpoint/2010/main" val="267563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a:t>
            </a:fld>
            <a:endParaRPr lang="en-US" dirty="0"/>
          </a:p>
        </p:txBody>
      </p:sp>
    </p:spTree>
    <p:extLst>
      <p:ext uri="{BB962C8B-B14F-4D97-AF65-F5344CB8AC3E}">
        <p14:creationId xmlns:p14="http://schemas.microsoft.com/office/powerpoint/2010/main" val="3055195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23</a:t>
            </a:fld>
            <a:endParaRPr lang="en-US" dirty="0"/>
          </a:p>
        </p:txBody>
      </p:sp>
    </p:spTree>
    <p:extLst>
      <p:ext uri="{BB962C8B-B14F-4D97-AF65-F5344CB8AC3E}">
        <p14:creationId xmlns:p14="http://schemas.microsoft.com/office/powerpoint/2010/main" val="4156696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0D005B-C47F-426A-9803-6A026873BBA6}" type="slidenum">
              <a:rPr lang="en-US" altLang="en-US" smtClean="0"/>
              <a:pPr/>
              <a:t>26</a:t>
            </a:fld>
            <a:endParaRPr lang="en-US" altLang="en-US" dirty="0"/>
          </a:p>
        </p:txBody>
      </p:sp>
    </p:spTree>
    <p:extLst>
      <p:ext uri="{BB962C8B-B14F-4D97-AF65-F5344CB8AC3E}">
        <p14:creationId xmlns:p14="http://schemas.microsoft.com/office/powerpoint/2010/main" val="2248678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28</a:t>
            </a:fld>
            <a:endParaRPr lang="en-US" dirty="0"/>
          </a:p>
        </p:txBody>
      </p:sp>
    </p:spTree>
    <p:extLst>
      <p:ext uri="{BB962C8B-B14F-4D97-AF65-F5344CB8AC3E}">
        <p14:creationId xmlns:p14="http://schemas.microsoft.com/office/powerpoint/2010/main" val="1582841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29</a:t>
            </a:fld>
            <a:endParaRPr lang="en-US" dirty="0"/>
          </a:p>
        </p:txBody>
      </p:sp>
    </p:spTree>
    <p:extLst>
      <p:ext uri="{BB962C8B-B14F-4D97-AF65-F5344CB8AC3E}">
        <p14:creationId xmlns:p14="http://schemas.microsoft.com/office/powerpoint/2010/main" val="2052972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31</a:t>
            </a:fld>
            <a:endParaRPr lang="en-US" dirty="0"/>
          </a:p>
        </p:txBody>
      </p:sp>
    </p:spTree>
    <p:extLst>
      <p:ext uri="{BB962C8B-B14F-4D97-AF65-F5344CB8AC3E}">
        <p14:creationId xmlns:p14="http://schemas.microsoft.com/office/powerpoint/2010/main" val="3509899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32</a:t>
            </a:fld>
            <a:endParaRPr lang="en-US" dirty="0"/>
          </a:p>
        </p:txBody>
      </p:sp>
    </p:spTree>
    <p:extLst>
      <p:ext uri="{BB962C8B-B14F-4D97-AF65-F5344CB8AC3E}">
        <p14:creationId xmlns:p14="http://schemas.microsoft.com/office/powerpoint/2010/main" val="39221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33</a:t>
            </a:fld>
            <a:endParaRPr lang="en-US" dirty="0"/>
          </a:p>
        </p:txBody>
      </p:sp>
    </p:spTree>
    <p:extLst>
      <p:ext uri="{BB962C8B-B14F-4D97-AF65-F5344CB8AC3E}">
        <p14:creationId xmlns:p14="http://schemas.microsoft.com/office/powerpoint/2010/main" val="137811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34</a:t>
            </a:fld>
            <a:endParaRPr lang="en-US" dirty="0"/>
          </a:p>
        </p:txBody>
      </p:sp>
    </p:spTree>
    <p:extLst>
      <p:ext uri="{BB962C8B-B14F-4D97-AF65-F5344CB8AC3E}">
        <p14:creationId xmlns:p14="http://schemas.microsoft.com/office/powerpoint/2010/main" val="6350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3</a:t>
            </a:fld>
            <a:endParaRPr lang="en-US" dirty="0"/>
          </a:p>
        </p:txBody>
      </p:sp>
    </p:spTree>
    <p:extLst>
      <p:ext uri="{BB962C8B-B14F-4D97-AF65-F5344CB8AC3E}">
        <p14:creationId xmlns:p14="http://schemas.microsoft.com/office/powerpoint/2010/main" val="17620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006058A-D812-4D88-AD75-A4778A0246D4}" type="slidenum">
              <a:rPr lang="en-US" smtClean="0"/>
              <a:t>4</a:t>
            </a:fld>
            <a:endParaRPr lang="en-US" dirty="0"/>
          </a:p>
        </p:txBody>
      </p:sp>
    </p:spTree>
    <p:extLst>
      <p:ext uri="{BB962C8B-B14F-4D97-AF65-F5344CB8AC3E}">
        <p14:creationId xmlns:p14="http://schemas.microsoft.com/office/powerpoint/2010/main" val="66403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VINDICATE</a:t>
            </a:r>
            <a:r>
              <a:rPr lang="ru-RU" b="0" dirty="0" smtClean="0"/>
              <a:t> – реабилитация</a:t>
            </a:r>
          </a:p>
          <a:p>
            <a:r>
              <a:rPr lang="ru-RU" b="0" dirty="0" smtClean="0"/>
              <a:t>НИЗКОСОРТНАЯ - </a:t>
            </a:r>
            <a:r>
              <a:rPr lang="ru-RU" sz="1200" b="0" i="0" kern="1200" dirty="0" smtClean="0">
                <a:solidFill>
                  <a:schemeClr val="tx1"/>
                </a:solidFill>
                <a:effectLst/>
                <a:latin typeface="+mn-lt"/>
                <a:ea typeface="+mn-ea"/>
                <a:cs typeface="+mn-cs"/>
              </a:rPr>
              <a:t>I и II степени по классификации ВОЗ</a:t>
            </a:r>
          </a:p>
          <a:p>
            <a:r>
              <a:rPr lang="ru-RU" sz="1200" b="0" i="0" kern="1200" dirty="0" smtClean="0">
                <a:solidFill>
                  <a:schemeClr val="tx1"/>
                </a:solidFill>
                <a:effectLst/>
                <a:latin typeface="+mn-lt"/>
                <a:ea typeface="+mn-ea"/>
                <a:cs typeface="+mn-cs"/>
              </a:rPr>
              <a:t>«</a:t>
            </a:r>
            <a:r>
              <a:rPr lang="ru-RU" sz="1200" b="1" i="0" kern="1200" dirty="0" err="1" smtClean="0">
                <a:solidFill>
                  <a:schemeClr val="tx1"/>
                </a:solidFill>
                <a:effectLst/>
                <a:latin typeface="+mn-lt"/>
                <a:ea typeface="+mn-ea"/>
                <a:cs typeface="+mn-cs"/>
              </a:rPr>
              <a:t>тумесцентный</a:t>
            </a:r>
            <a:r>
              <a:rPr lang="ru-RU" sz="1200" b="0" i="0" kern="1200" dirty="0" smtClean="0">
                <a:solidFill>
                  <a:schemeClr val="tx1"/>
                </a:solidFill>
                <a:effectLst/>
                <a:latin typeface="+mn-lt"/>
                <a:ea typeface="+mn-ea"/>
                <a:cs typeface="+mn-cs"/>
              </a:rPr>
              <a:t>» означает «отечный, раздутый», так как после такой объемной инфильтрации мягкие ткани выглядят припухшими</a:t>
            </a:r>
          </a:p>
          <a:p>
            <a:r>
              <a:rPr lang="ru-RU" b="0" dirty="0" err="1" smtClean="0"/>
              <a:t>Валлерова</a:t>
            </a:r>
            <a:r>
              <a:rPr lang="ru-RU" b="0" dirty="0" smtClean="0"/>
              <a:t> дегенерация</a:t>
            </a:r>
            <a:endParaRPr lang="en-US" b="0" dirty="0"/>
          </a:p>
        </p:txBody>
      </p:sp>
      <p:sp>
        <p:nvSpPr>
          <p:cNvPr id="4" name="Slide Number Placeholder 3"/>
          <p:cNvSpPr>
            <a:spLocks noGrp="1"/>
          </p:cNvSpPr>
          <p:nvPr>
            <p:ph type="sldNum" sz="quarter" idx="5"/>
          </p:nvPr>
        </p:nvSpPr>
        <p:spPr/>
        <p:txBody>
          <a:bodyPr/>
          <a:lstStyle/>
          <a:p>
            <a:fld id="{2ECEC24F-170D-403A-9D5D-A71237D6E5DD}" type="slidenum">
              <a:rPr lang="en-US" smtClean="0"/>
              <a:t>5</a:t>
            </a:fld>
            <a:endParaRPr lang="en-US" dirty="0"/>
          </a:p>
        </p:txBody>
      </p:sp>
    </p:spTree>
    <p:extLst>
      <p:ext uri="{BB962C8B-B14F-4D97-AF65-F5344CB8AC3E}">
        <p14:creationId xmlns:p14="http://schemas.microsoft.com/office/powerpoint/2010/main" val="94074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i="0" kern="1200" dirty="0" smtClean="0">
                <a:solidFill>
                  <a:schemeClr val="tx1"/>
                </a:solidFill>
                <a:effectLst/>
                <a:latin typeface="+mn-lt"/>
                <a:ea typeface="+mn-ea"/>
                <a:cs typeface="+mn-cs"/>
              </a:rPr>
              <a:t>Масс</a:t>
            </a:r>
            <a:r>
              <a:rPr lang="ru-RU" sz="1200" b="0" i="0" kern="1200" dirty="0" smtClean="0">
                <a:solidFill>
                  <a:schemeClr val="tx1"/>
                </a:solidFill>
                <a:effectLst/>
                <a:latin typeface="+mn-lt"/>
                <a:ea typeface="+mn-ea"/>
                <a:cs typeface="+mn-cs"/>
              </a:rPr>
              <a:t>-</a:t>
            </a:r>
            <a:r>
              <a:rPr lang="ru-RU" sz="1200" b="1" i="0" kern="1200" dirty="0" smtClean="0">
                <a:solidFill>
                  <a:schemeClr val="tx1"/>
                </a:solidFill>
                <a:effectLst/>
                <a:latin typeface="+mn-lt"/>
                <a:ea typeface="+mn-ea"/>
                <a:cs typeface="+mn-cs"/>
              </a:rPr>
              <a:t>эффект</a:t>
            </a:r>
            <a:r>
              <a:rPr lang="ru-RU" sz="1200" b="0" i="0" kern="1200" dirty="0" smtClean="0">
                <a:solidFill>
                  <a:schemeClr val="tx1"/>
                </a:solidFill>
                <a:effectLst/>
                <a:latin typeface="+mn-lt"/>
                <a:ea typeface="+mn-ea"/>
                <a:cs typeface="+mn-cs"/>
              </a:rPr>
              <a:t> – совокупность клинических и </a:t>
            </a:r>
            <a:r>
              <a:rPr lang="ru-RU" sz="1200" b="1" i="0" kern="1200" dirty="0" smtClean="0">
                <a:solidFill>
                  <a:schemeClr val="tx1"/>
                </a:solidFill>
                <a:effectLst/>
                <a:latin typeface="+mn-lt"/>
                <a:ea typeface="+mn-ea"/>
                <a:cs typeface="+mn-cs"/>
              </a:rPr>
              <a:t>МРТ</a:t>
            </a:r>
            <a:r>
              <a:rPr lang="ru-RU" sz="1200" b="0" i="0" kern="1200" dirty="0" smtClean="0">
                <a:solidFill>
                  <a:schemeClr val="tx1"/>
                </a:solidFill>
                <a:effectLst/>
                <a:latin typeface="+mn-lt"/>
                <a:ea typeface="+mn-ea"/>
                <a:cs typeface="+mn-cs"/>
              </a:rPr>
              <a:t> (КТ)-признаков компрессии мозга, в том </a:t>
            </a:r>
            <a:r>
              <a:rPr lang="ru-RU" sz="1200" b="0" i="0" kern="1200" dirty="0" err="1" smtClean="0">
                <a:solidFill>
                  <a:schemeClr val="tx1"/>
                </a:solidFill>
                <a:effectLst/>
                <a:latin typeface="+mn-lt"/>
                <a:ea typeface="+mn-ea"/>
                <a:cs typeface="+mn-cs"/>
              </a:rPr>
              <a:t>чис</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ле</a:t>
            </a:r>
            <a:r>
              <a:rPr lang="ru-RU" sz="1200" b="0" i="0" kern="1200" dirty="0" smtClean="0">
                <a:solidFill>
                  <a:schemeClr val="tx1"/>
                </a:solidFill>
                <a:effectLst/>
                <a:latin typeface="+mn-lt"/>
                <a:ea typeface="+mn-ea"/>
                <a:cs typeface="+mn-cs"/>
              </a:rPr>
              <a:t> деформация базальных цистерн и смещение срединных структур мозга более чем на 5 мм.</a:t>
            </a:r>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7</a:t>
            </a:fld>
            <a:endParaRPr lang="en-US" dirty="0"/>
          </a:p>
        </p:txBody>
      </p:sp>
    </p:spTree>
    <p:extLst>
      <p:ext uri="{BB962C8B-B14F-4D97-AF65-F5344CB8AC3E}">
        <p14:creationId xmlns:p14="http://schemas.microsoft.com/office/powerpoint/2010/main" val="755002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EC24F-170D-403A-9D5D-A71237D6E5DD}" type="slidenum">
              <a:rPr lang="en-US" smtClean="0"/>
              <a:t>8</a:t>
            </a:fld>
            <a:endParaRPr lang="en-US" dirty="0"/>
          </a:p>
        </p:txBody>
      </p:sp>
    </p:spTree>
    <p:extLst>
      <p:ext uri="{BB962C8B-B14F-4D97-AF65-F5344CB8AC3E}">
        <p14:creationId xmlns:p14="http://schemas.microsoft.com/office/powerpoint/2010/main" val="431635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EC24F-170D-403A-9D5D-A71237D6E5DD}" type="slidenum">
              <a:rPr lang="en-US" smtClean="0"/>
              <a:t>9</a:t>
            </a:fld>
            <a:endParaRPr lang="en-US" dirty="0"/>
          </a:p>
        </p:txBody>
      </p:sp>
    </p:spTree>
    <p:extLst>
      <p:ext uri="{BB962C8B-B14F-4D97-AF65-F5344CB8AC3E}">
        <p14:creationId xmlns:p14="http://schemas.microsoft.com/office/powerpoint/2010/main" val="80481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smtClean="0"/>
              <a:t>Олигоклональные</a:t>
            </a:r>
            <a:r>
              <a:rPr lang="ru-RU" dirty="0" smtClean="0"/>
              <a:t> полосы — это полосы, видимые при лабораторных методах разделения белков (</a:t>
            </a:r>
            <a:r>
              <a:rPr lang="ru-RU" dirty="0" err="1" smtClean="0"/>
              <a:t>изоэлектрофокусирования</a:t>
            </a:r>
            <a:r>
              <a:rPr lang="ru-RU" dirty="0" smtClean="0"/>
              <a:t>) сыворотки крови пациента или спинномозговой жидкости. Они образованы одноименными иммуноглобулинами (</a:t>
            </a:r>
            <a:r>
              <a:rPr lang="ru-RU" dirty="0" err="1" smtClean="0"/>
              <a:t>олигоклональные</a:t>
            </a:r>
            <a:r>
              <a:rPr lang="ru-RU" dirty="0" smtClean="0"/>
              <a:t> иммуноглобулины). Их использование получило широкое применение при диагностике РС. </a:t>
            </a:r>
            <a:r>
              <a:rPr lang="ru-RU" dirty="0" err="1" smtClean="0"/>
              <a:t>Олигоклональные</a:t>
            </a:r>
            <a:r>
              <a:rPr lang="ru-RU" dirty="0" smtClean="0"/>
              <a:t> </a:t>
            </a:r>
            <a:r>
              <a:rPr lang="ru-RU" dirty="0" err="1" smtClean="0"/>
              <a:t>IgG</a:t>
            </a:r>
            <a:r>
              <a:rPr lang="ru-RU" dirty="0" smtClean="0"/>
              <a:t> присутствуют в спинномозговой жидкости более чем у 95% пациентов с РС и считаются лабораторным маркером заболевания.</a:t>
            </a:r>
            <a:endParaRPr lang="en-US" dirty="0"/>
          </a:p>
        </p:txBody>
      </p:sp>
      <p:sp>
        <p:nvSpPr>
          <p:cNvPr id="4" name="Slide Number Placeholder 3"/>
          <p:cNvSpPr>
            <a:spLocks noGrp="1"/>
          </p:cNvSpPr>
          <p:nvPr>
            <p:ph type="sldNum" sz="quarter" idx="10"/>
          </p:nvPr>
        </p:nvSpPr>
        <p:spPr/>
        <p:txBody>
          <a:bodyPr/>
          <a:lstStyle/>
          <a:p>
            <a:fld id="{550D005B-C47F-426A-9803-6A026873BBA6}" type="slidenum">
              <a:rPr lang="en-US" altLang="en-US" smtClean="0"/>
              <a:pPr/>
              <a:t>10</a:t>
            </a:fld>
            <a:endParaRPr lang="en-US" altLang="en-US" dirty="0"/>
          </a:p>
        </p:txBody>
      </p:sp>
    </p:spTree>
    <p:extLst>
      <p:ext uri="{BB962C8B-B14F-4D97-AF65-F5344CB8AC3E}">
        <p14:creationId xmlns:p14="http://schemas.microsoft.com/office/powerpoint/2010/main" val="181487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453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3212873" y="115434"/>
            <a:ext cx="5766254" cy="1492509"/>
            <a:chOff x="-5972" y="6038503"/>
            <a:chExt cx="2352119" cy="60881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spTree>
    <p:extLst>
      <p:ext uri="{BB962C8B-B14F-4D97-AF65-F5344CB8AC3E}">
        <p14:creationId xmlns:p14="http://schemas.microsoft.com/office/powerpoint/2010/main" val="206549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78AC12C9-4BC5-433A-B653-E4EADFB06BD5}" type="datetimeFigureOut">
              <a:rPr lang="ru-RU"/>
              <a:pPr>
                <a:defRPr/>
              </a:pPr>
              <a:t>05.06.2022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C57B6C8-FC4B-45AF-9CBD-359CF72911F5}" type="slidenum">
              <a:rPr lang="ru-RU" altLang="ru-RU"/>
              <a:pPr>
                <a:defRPr/>
              </a:pPr>
              <a:t>‹#›</a:t>
            </a:fld>
            <a:endParaRPr lang="ru-RU" altLang="ru-RU"/>
          </a:p>
        </p:txBody>
      </p:sp>
    </p:spTree>
    <p:extLst>
      <p:ext uri="{BB962C8B-B14F-4D97-AF65-F5344CB8AC3E}">
        <p14:creationId xmlns:p14="http://schemas.microsoft.com/office/powerpoint/2010/main" val="143367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3212873" y="115434"/>
            <a:ext cx="5766254" cy="1492509"/>
            <a:chOff x="-5972" y="6038503"/>
            <a:chExt cx="2352119" cy="60881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spTree>
    <p:extLst>
      <p:ext uri="{BB962C8B-B14F-4D97-AF65-F5344CB8AC3E}">
        <p14:creationId xmlns:p14="http://schemas.microsoft.com/office/powerpoint/2010/main" val="4012987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roup 6"/>
          <p:cNvGrpSpPr/>
          <p:nvPr userDrawn="1"/>
        </p:nvGrpSpPr>
        <p:grpSpPr>
          <a:xfrm>
            <a:off x="3212873" y="115434"/>
            <a:ext cx="5766254" cy="1492509"/>
            <a:chOff x="-5972" y="6038503"/>
            <a:chExt cx="2352119" cy="60881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spTree>
    <p:extLst>
      <p:ext uri="{BB962C8B-B14F-4D97-AF65-F5344CB8AC3E}">
        <p14:creationId xmlns:p14="http://schemas.microsoft.com/office/powerpoint/2010/main" val="3057117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073" y="6510798"/>
            <a:ext cx="1028172" cy="267057"/>
          </a:xfrm>
          <a:prstGeom prst="rect">
            <a:avLst/>
          </a:prstGeom>
        </p:spPr>
      </p:pic>
      <p:grpSp>
        <p:nvGrpSpPr>
          <p:cNvPr id="9" name="Group 8"/>
          <p:cNvGrpSpPr/>
          <p:nvPr userDrawn="1"/>
        </p:nvGrpSpPr>
        <p:grpSpPr>
          <a:xfrm>
            <a:off x="71001" y="6203793"/>
            <a:ext cx="2352119" cy="608811"/>
            <a:chOff x="-5972" y="6038503"/>
            <a:chExt cx="2352119" cy="60881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11" name="Rectangle 10"/>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5" name="Rectangle 14"/>
          <p:cNvSpPr/>
          <p:nvPr userDrawn="1"/>
        </p:nvSpPr>
        <p:spPr>
          <a:xfrm>
            <a:off x="1" y="145839"/>
            <a:ext cx="12192000" cy="769441"/>
          </a:xfrm>
          <a:prstGeom prst="rect">
            <a:avLst/>
          </a:prstGeom>
        </p:spPr>
        <p:txBody>
          <a:bodyPr wrap="square">
            <a:spAutoFit/>
          </a:bodyPr>
          <a:lstStyle/>
          <a:p>
            <a:pPr algn="ctr"/>
            <a:r>
              <a:rPr lang="en-US" sz="4400" b="1" dirty="0">
                <a:solidFill>
                  <a:schemeClr val="bg1"/>
                </a:solidFill>
                <a:latin typeface="Arial" panose="020B0604020202020204" pitchFamily="34" charset="0"/>
                <a:cs typeface="Arial" panose="020B0604020202020204" pitchFamily="34" charset="0"/>
              </a:rPr>
              <a:t>Learning Objectives</a:t>
            </a:r>
            <a:endParaRPr lang="en-US" sz="4400" dirty="0">
              <a:solidFill>
                <a:schemeClr val="bg1"/>
              </a:solidFill>
            </a:endParaRPr>
          </a:p>
        </p:txBody>
      </p:sp>
    </p:spTree>
    <p:extLst>
      <p:ext uri="{BB962C8B-B14F-4D97-AF65-F5344CB8AC3E}">
        <p14:creationId xmlns:p14="http://schemas.microsoft.com/office/powerpoint/2010/main" val="3682567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073" y="6510798"/>
            <a:ext cx="1028172" cy="267057"/>
          </a:xfrm>
          <a:prstGeom prst="rect">
            <a:avLst/>
          </a:prstGeom>
        </p:spPr>
      </p:pic>
      <p:grpSp>
        <p:nvGrpSpPr>
          <p:cNvPr id="9" name="Group 8"/>
          <p:cNvGrpSpPr/>
          <p:nvPr userDrawn="1"/>
        </p:nvGrpSpPr>
        <p:grpSpPr>
          <a:xfrm>
            <a:off x="71001" y="6203793"/>
            <a:ext cx="2352119" cy="608811"/>
            <a:chOff x="-5972" y="6038503"/>
            <a:chExt cx="2352119" cy="60881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11" name="Rectangle 10"/>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2718983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ggested Readings">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073" y="6510798"/>
            <a:ext cx="1028172" cy="267057"/>
          </a:xfrm>
          <a:prstGeom prst="rect">
            <a:avLst/>
          </a:prstGeom>
        </p:spPr>
      </p:pic>
      <p:grpSp>
        <p:nvGrpSpPr>
          <p:cNvPr id="7" name="Group 6"/>
          <p:cNvGrpSpPr/>
          <p:nvPr userDrawn="1"/>
        </p:nvGrpSpPr>
        <p:grpSpPr>
          <a:xfrm>
            <a:off x="71001" y="6203793"/>
            <a:ext cx="2352119" cy="608811"/>
            <a:chOff x="-5972" y="6038503"/>
            <a:chExt cx="2352119" cy="60881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3" name="Rectangle 12"/>
          <p:cNvSpPr/>
          <p:nvPr userDrawn="1"/>
        </p:nvSpPr>
        <p:spPr>
          <a:xfrm>
            <a:off x="0" y="145839"/>
            <a:ext cx="12192000" cy="769441"/>
          </a:xfrm>
          <a:prstGeom prst="rect">
            <a:avLst/>
          </a:prstGeom>
        </p:spPr>
        <p:txBody>
          <a:bodyPr wrap="square">
            <a:spAutoFit/>
          </a:bodyPr>
          <a:lstStyle/>
          <a:p>
            <a:pPr algn="ctr"/>
            <a:r>
              <a:rPr lang="en-US" sz="4400" b="1" dirty="0">
                <a:solidFill>
                  <a:schemeClr val="bg1"/>
                </a:solidFill>
                <a:latin typeface="Arial" panose="020B0604020202020204" pitchFamily="34" charset="0"/>
                <a:cs typeface="Arial" panose="020B0604020202020204" pitchFamily="34" charset="0"/>
              </a:rPr>
              <a:t>Suggested Readings</a:t>
            </a:r>
            <a:endParaRPr lang="en-US" sz="4400" dirty="0">
              <a:solidFill>
                <a:schemeClr val="bg1"/>
              </a:solidFill>
            </a:endParaRPr>
          </a:p>
        </p:txBody>
      </p:sp>
    </p:spTree>
    <p:extLst>
      <p:ext uri="{BB962C8B-B14F-4D97-AF65-F5344CB8AC3E}">
        <p14:creationId xmlns:p14="http://schemas.microsoft.com/office/powerpoint/2010/main" val="346952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65799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5" name="Rectangle 14"/>
          <p:cNvSpPr/>
          <p:nvPr userDrawn="1"/>
        </p:nvSpPr>
        <p:spPr>
          <a:xfrm>
            <a:off x="1"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Learning Objectives</a:t>
            </a:r>
            <a:endParaRPr lang="en-US" sz="4400" dirty="0"/>
          </a:p>
        </p:txBody>
      </p:sp>
    </p:spTree>
    <p:extLst>
      <p:ext uri="{BB962C8B-B14F-4D97-AF65-F5344CB8AC3E}">
        <p14:creationId xmlns:p14="http://schemas.microsoft.com/office/powerpoint/2010/main" val="21862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111395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ggested Readings">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7" name="Group 6"/>
          <p:cNvGrpSpPr/>
          <p:nvPr userDrawn="1"/>
        </p:nvGrpSpPr>
        <p:grpSpPr>
          <a:xfrm>
            <a:off x="71001" y="6203793"/>
            <a:ext cx="2355657" cy="608811"/>
            <a:chOff x="-5972" y="6038503"/>
            <a:chExt cx="2355657" cy="60881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9" name="Rectangle 8"/>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3" name="Rectangle 12"/>
          <p:cNvSpPr/>
          <p:nvPr userDrawn="1"/>
        </p:nvSpPr>
        <p:spPr>
          <a:xfrm>
            <a:off x="0"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Suggested Readings</a:t>
            </a:r>
            <a:endParaRPr lang="en-US" sz="4400" dirty="0"/>
          </a:p>
        </p:txBody>
      </p:sp>
    </p:spTree>
    <p:extLst>
      <p:ext uri="{BB962C8B-B14F-4D97-AF65-F5344CB8AC3E}">
        <p14:creationId xmlns:p14="http://schemas.microsoft.com/office/powerpoint/2010/main" val="3627906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a:prstGeom prst="rect">
            <a:avLst/>
          </a:prstGeom>
        </p:spPr>
        <p:txBody>
          <a:bodyPr lIns="121917" tIns="60958" rIns="121917" bIns="60958"/>
          <a:lstStyle>
            <a:lvl1pPr>
              <a:defRPr>
                <a:solidFill>
                  <a:schemeClr val="bg1"/>
                </a:solidFill>
              </a:defRPr>
            </a:lvl1pPr>
            <a:lvl2pPr>
              <a:defRPr>
                <a:solidFill>
                  <a:schemeClr val="bg1"/>
                </a:solidFill>
              </a:defRPr>
            </a:lvl2pPr>
            <a:lvl3pPr>
              <a:defRPr>
                <a:solidFill>
                  <a:schemeClr val="bg1"/>
                </a:solidFill>
              </a:defRPr>
            </a:lvl3pPr>
            <a:lvl4pPr>
              <a:defRPr>
                <a:solidFill>
                  <a:srgbClr val="FFFFFF"/>
                </a:solidFill>
              </a:defRPr>
            </a:lvl4pPr>
            <a:lvl5pPr>
              <a:defRPr>
                <a:solidFill>
                  <a:srgbClr val="FFFFFF"/>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Date Placeholder 13"/>
          <p:cNvSpPr>
            <a:spLocks noGrp="1"/>
          </p:cNvSpPr>
          <p:nvPr>
            <p:ph type="dt" sz="half" idx="14"/>
          </p:nvPr>
        </p:nvSpPr>
        <p:spPr>
          <a:xfrm>
            <a:off x="7721600" y="6203667"/>
            <a:ext cx="3454400" cy="384048"/>
          </a:xfrm>
          <a:prstGeom prst="rect">
            <a:avLst/>
          </a:prstGeom>
        </p:spPr>
        <p:txBody>
          <a:bodyPr lIns="121917" tIns="60958" rIns="121917" bIns="60958"/>
          <a:lstStyle/>
          <a:p>
            <a:fld id="{EEFE2030-80C1-4BD1-BF41-057F7ED82792}" type="datetimeFigureOut">
              <a:rPr lang="en-US" smtClean="0"/>
              <a:t>6/5/2022</a:t>
            </a:fld>
            <a:endParaRPr lang="en-US" dirty="0"/>
          </a:p>
        </p:txBody>
      </p:sp>
      <p:sp>
        <p:nvSpPr>
          <p:cNvPr id="15" name="Slide Number Placeholder 14"/>
          <p:cNvSpPr>
            <a:spLocks noGrp="1"/>
          </p:cNvSpPr>
          <p:nvPr>
            <p:ph type="sldNum" sz="quarter" idx="15"/>
          </p:nvPr>
        </p:nvSpPr>
        <p:spPr>
          <a:xfrm>
            <a:off x="11214100" y="6181531"/>
            <a:ext cx="812800" cy="457200"/>
          </a:xfrm>
          <a:prstGeom prst="rect">
            <a:avLst/>
          </a:prstGeom>
        </p:spPr>
        <p:txBody>
          <a:bodyPr lIns="121917" tIns="60958" rIns="121917" bIns="60958"/>
          <a:lstStyle>
            <a:lvl1pPr algn="ctr">
              <a:defRPr/>
            </a:lvl1pPr>
          </a:lstStyle>
          <a:p>
            <a:fld id="{18ED3BEC-E0FB-4ABE-89B8-9A06F2738CE1}" type="slidenum">
              <a:rPr lang="en-US" smtClean="0"/>
              <a:t>‹#›</a:t>
            </a:fld>
            <a:endParaRPr lang="en-US" dirty="0"/>
          </a:p>
        </p:txBody>
      </p:sp>
      <p:sp>
        <p:nvSpPr>
          <p:cNvPr id="16" name="Footer Placeholder 15"/>
          <p:cNvSpPr>
            <a:spLocks noGrp="1"/>
          </p:cNvSpPr>
          <p:nvPr>
            <p:ph type="ftr" sz="quarter" idx="16"/>
          </p:nvPr>
        </p:nvSpPr>
        <p:spPr>
          <a:xfrm>
            <a:off x="2844800" y="6203667"/>
            <a:ext cx="4775200" cy="384048"/>
          </a:xfrm>
          <a:prstGeom prst="rect">
            <a:avLst/>
          </a:prstGeom>
        </p:spPr>
        <p:txBody>
          <a:bodyPr lIns="121917" tIns="60958" rIns="121917" bIns="60958"/>
          <a:lstStyle/>
          <a:p>
            <a:endParaRPr lang="en-US" dirty="0"/>
          </a:p>
        </p:txBody>
      </p:sp>
      <p:sp>
        <p:nvSpPr>
          <p:cNvPr id="17" name="Title 16"/>
          <p:cNvSpPr>
            <a:spLocks noGrp="1"/>
          </p:cNvSpPr>
          <p:nvPr>
            <p:ph type="title"/>
          </p:nvPr>
        </p:nvSpPr>
        <p:spPr>
          <a:xfrm>
            <a:off x="609600" y="152400"/>
            <a:ext cx="10972800" cy="1219200"/>
          </a:xfrm>
          <a:prstGeom prst="rect">
            <a:avLst/>
          </a:prstGeom>
        </p:spPr>
        <p:txBody>
          <a:bodyPr lIns="121917" tIns="60958" rIns="121917" bIns="60958" rtlCol="0" anchor="b" anchorCtr="0"/>
          <a:lstStyle>
            <a:lvl1pPr>
              <a:defRPr>
                <a:solidFill>
                  <a:srgbClr val="FFFFFF"/>
                </a:solidFill>
              </a:defRPr>
            </a:lvl1pPr>
          </a:lstStyle>
          <a:p>
            <a:r>
              <a:rPr kumimoji="0"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grpSp>
        <p:nvGrpSpPr>
          <p:cNvPr id="8" name="Group 7"/>
          <p:cNvGrpSpPr/>
          <p:nvPr userDrawn="1"/>
        </p:nvGrpSpPr>
        <p:grpSpPr>
          <a:xfrm>
            <a:off x="71001" y="6203793"/>
            <a:ext cx="2352119" cy="608811"/>
            <a:chOff x="-5972" y="6038503"/>
            <a:chExt cx="2352119" cy="60881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11" name="Rectangle 10"/>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23379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0728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7473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3285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950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50" r:id="rId3"/>
    <p:sldLayoutId id="2147483659" r:id="rId4"/>
    <p:sldLayoutId id="2147483655" r:id="rId5"/>
    <p:sldLayoutId id="2147483661" r:id="rId6"/>
    <p:sldLayoutId id="2147483671" r:id="rId7"/>
    <p:sldLayoutId id="2147483672" r:id="rId8"/>
    <p:sldLayoutId id="2147483670"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6061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4.wdp"/><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microsoft.com/office/2007/relationships/hdphoto" Target="../media/hdphoto3.wdp"/><Relationship Id="rId5" Type="http://schemas.openxmlformats.org/officeDocument/2006/relationships/diagramQuickStyle" Target="../diagrams/quickStyle5.xml"/><Relationship Id="rId10" Type="http://schemas.openxmlformats.org/officeDocument/2006/relationships/image" Target="../media/image19.png"/><Relationship Id="rId4" Type="http://schemas.openxmlformats.org/officeDocument/2006/relationships/diagramLayout" Target="../diagrams/layout5.xml"/><Relationship Id="rId9" Type="http://schemas.microsoft.com/office/2007/relationships/hdphoto" Target="../media/hdphoto2.wdp"/><Relationship Id="rId14" Type="http://schemas.openxmlformats.org/officeDocument/2006/relationships/image" Target="../media/image21.tiff"/></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3.png"/><Relationship Id="rId4" Type="http://schemas.microsoft.com/office/2007/relationships/hdphoto" Target="../media/hdphoto5.wdp"/><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690.png"/><Relationship Id="rId18" Type="http://schemas.openxmlformats.org/officeDocument/2006/relationships/customXml" Target="../ink/ink7.xml"/><Relationship Id="rId3" Type="http://schemas.openxmlformats.org/officeDocument/2006/relationships/image" Target="../media/image26.png"/><Relationship Id="rId7" Type="http://schemas.openxmlformats.org/officeDocument/2006/relationships/image" Target="../media/image660.png"/><Relationship Id="rId12" Type="http://schemas.openxmlformats.org/officeDocument/2006/relationships/customXml" Target="../ink/ink4.xml"/><Relationship Id="rId17" Type="http://schemas.openxmlformats.org/officeDocument/2006/relationships/image" Target="../media/image710.png"/><Relationship Id="rId2" Type="http://schemas.openxmlformats.org/officeDocument/2006/relationships/notesSlide" Target="../notesSlides/notesSlide11.xml"/><Relationship Id="rId16" Type="http://schemas.openxmlformats.org/officeDocument/2006/relationships/customXml" Target="../ink/ink6.xml"/><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680.png"/><Relationship Id="rId5" Type="http://schemas.openxmlformats.org/officeDocument/2006/relationships/image" Target="../media/image24.jpeg"/><Relationship Id="rId15" Type="http://schemas.openxmlformats.org/officeDocument/2006/relationships/image" Target="../media/image700.png"/><Relationship Id="rId10" Type="http://schemas.openxmlformats.org/officeDocument/2006/relationships/customXml" Target="../ink/ink3.xml"/><Relationship Id="rId19" Type="http://schemas.openxmlformats.org/officeDocument/2006/relationships/image" Target="../media/image720.png"/><Relationship Id="rId4" Type="http://schemas.microsoft.com/office/2007/relationships/hdphoto" Target="../media/hdphoto5.wdp"/><Relationship Id="rId9" Type="http://schemas.openxmlformats.org/officeDocument/2006/relationships/image" Target="../media/image670.png"/><Relationship Id="rId14" Type="http://schemas.openxmlformats.org/officeDocument/2006/relationships/customXml" Target="../ink/ink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31.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4.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tif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8.tiff"/><Relationship Id="rId5" Type="http://schemas.microsoft.com/office/2007/relationships/hdphoto" Target="../media/hdphoto16.wdp"/><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7.xml"/><Relationship Id="rId7" Type="http://schemas.openxmlformats.org/officeDocument/2006/relationships/image" Target="../media/image50.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11" Type="http://schemas.openxmlformats.org/officeDocument/2006/relationships/image" Target="../media/image53.png"/><Relationship Id="rId5" Type="http://schemas.openxmlformats.org/officeDocument/2006/relationships/diagramColors" Target="../diagrams/colors7.xml"/><Relationship Id="rId10" Type="http://schemas.openxmlformats.org/officeDocument/2006/relationships/image" Target="../media/image52.png"/><Relationship Id="rId4" Type="http://schemas.openxmlformats.org/officeDocument/2006/relationships/diagramQuickStyle" Target="../diagrams/quickStyle7.xml"/><Relationship Id="rId9" Type="http://schemas.microsoft.com/office/2007/relationships/hdphoto" Target="../media/hdphoto17.wdp"/></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hdphoto" Target="../media/hdphoto17.wdp"/><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image" Target="../media/image51.png"/><Relationship Id="rId5" Type="http://schemas.openxmlformats.org/officeDocument/2006/relationships/diagramQuickStyle" Target="../diagrams/quickStyle8.xml"/><Relationship Id="rId10" Type="http://schemas.openxmlformats.org/officeDocument/2006/relationships/image" Target="../media/image56.jpeg"/><Relationship Id="rId4" Type="http://schemas.openxmlformats.org/officeDocument/2006/relationships/diagramLayout" Target="../diagrams/layout8.xml"/><Relationship Id="rId9"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18.wdp"/><Relationship Id="rId5" Type="http://schemas.openxmlformats.org/officeDocument/2006/relationships/image" Target="../media/image60.pn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4.tiff"/><Relationship Id="rId4" Type="http://schemas.openxmlformats.org/officeDocument/2006/relationships/image" Target="../media/image63.tif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7.png"/><Relationship Id="rId4" Type="http://schemas.openxmlformats.org/officeDocument/2006/relationships/diagramLayout" Target="../diagrams/layout9.xm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13" Type="http://schemas.openxmlformats.org/officeDocument/2006/relationships/diagramData" Target="../diagrams/data12.xml"/><Relationship Id="rId18" Type="http://schemas.openxmlformats.org/officeDocument/2006/relationships/diagramData" Target="../diagrams/data13.xml"/><Relationship Id="rId26" Type="http://schemas.openxmlformats.org/officeDocument/2006/relationships/image" Target="../media/image70.png"/><Relationship Id="rId39" Type="http://schemas.openxmlformats.org/officeDocument/2006/relationships/diagramQuickStyle" Target="../diagrams/quickStyle15.xml"/><Relationship Id="rId21" Type="http://schemas.openxmlformats.org/officeDocument/2006/relationships/diagramColors" Target="../diagrams/colors13.xml"/><Relationship Id="rId34" Type="http://schemas.openxmlformats.org/officeDocument/2006/relationships/diagramQuickStyle" Target="../diagrams/quickStyle14.xml"/><Relationship Id="rId42" Type="http://schemas.openxmlformats.org/officeDocument/2006/relationships/diagramData" Target="../diagrams/data16.xml"/><Relationship Id="rId47" Type="http://schemas.openxmlformats.org/officeDocument/2006/relationships/diagramData" Target="../diagrams/data17.xml"/><Relationship Id="rId50" Type="http://schemas.openxmlformats.org/officeDocument/2006/relationships/diagramColors" Target="../diagrams/colors17.xml"/><Relationship Id="rId55" Type="http://schemas.openxmlformats.org/officeDocument/2006/relationships/diagramColors" Target="../diagrams/colors18.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5" Type="http://schemas.openxmlformats.org/officeDocument/2006/relationships/image" Target="../media/image10.png"/><Relationship Id="rId33" Type="http://schemas.openxmlformats.org/officeDocument/2006/relationships/diagramLayout" Target="../diagrams/layout14.xml"/><Relationship Id="rId38" Type="http://schemas.openxmlformats.org/officeDocument/2006/relationships/diagramLayout" Target="../diagrams/layout15.xml"/><Relationship Id="rId46" Type="http://schemas.microsoft.com/office/2007/relationships/diagramDrawing" Target="../diagrams/drawing16.xml"/><Relationship Id="rId2" Type="http://schemas.openxmlformats.org/officeDocument/2006/relationships/notesSlide" Target="../notesSlides/notesSlide25.xml"/><Relationship Id="rId16" Type="http://schemas.openxmlformats.org/officeDocument/2006/relationships/diagramColors" Target="../diagrams/colors12.xml"/><Relationship Id="rId20" Type="http://schemas.openxmlformats.org/officeDocument/2006/relationships/diagramQuickStyle" Target="../diagrams/quickStyle13.xml"/><Relationship Id="rId29" Type="http://schemas.openxmlformats.org/officeDocument/2006/relationships/image" Target="../media/image58.jpeg"/><Relationship Id="rId41" Type="http://schemas.microsoft.com/office/2007/relationships/diagramDrawing" Target="../diagrams/drawing15.xml"/><Relationship Id="rId54" Type="http://schemas.openxmlformats.org/officeDocument/2006/relationships/diagramQuickStyle" Target="../diagrams/quickStyle18.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diagramColors" Target="../diagrams/colors11.xml"/><Relationship Id="rId24" Type="http://schemas.openxmlformats.org/officeDocument/2006/relationships/image" Target="../media/image69.png"/><Relationship Id="rId32" Type="http://schemas.openxmlformats.org/officeDocument/2006/relationships/diagramData" Target="../diagrams/data14.xml"/><Relationship Id="rId37" Type="http://schemas.openxmlformats.org/officeDocument/2006/relationships/diagramData" Target="../diagrams/data15.xml"/><Relationship Id="rId40" Type="http://schemas.openxmlformats.org/officeDocument/2006/relationships/diagramColors" Target="../diagrams/colors15.xml"/><Relationship Id="rId45" Type="http://schemas.openxmlformats.org/officeDocument/2006/relationships/diagramColors" Target="../diagrams/colors16.xml"/><Relationship Id="rId53" Type="http://schemas.openxmlformats.org/officeDocument/2006/relationships/diagramLayout" Target="../diagrams/layout18.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23" Type="http://schemas.openxmlformats.org/officeDocument/2006/relationships/image" Target="../media/image68.png"/><Relationship Id="rId28" Type="http://schemas.openxmlformats.org/officeDocument/2006/relationships/image" Target="../media/image71.png"/><Relationship Id="rId36" Type="http://schemas.microsoft.com/office/2007/relationships/diagramDrawing" Target="../diagrams/drawing14.xml"/><Relationship Id="rId49" Type="http://schemas.openxmlformats.org/officeDocument/2006/relationships/diagramQuickStyle" Target="../diagrams/quickStyle17.xml"/><Relationship Id="rId10" Type="http://schemas.openxmlformats.org/officeDocument/2006/relationships/diagramQuickStyle" Target="../diagrams/quickStyle11.xml"/><Relationship Id="rId19" Type="http://schemas.openxmlformats.org/officeDocument/2006/relationships/diagramLayout" Target="../diagrams/layout13.xml"/><Relationship Id="rId31" Type="http://schemas.openxmlformats.org/officeDocument/2006/relationships/image" Target="../media/image72.png"/><Relationship Id="rId44" Type="http://schemas.openxmlformats.org/officeDocument/2006/relationships/diagramQuickStyle" Target="../diagrams/quickStyle16.xml"/><Relationship Id="rId52" Type="http://schemas.openxmlformats.org/officeDocument/2006/relationships/diagramData" Target="../diagrams/data18.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microsoft.com/office/2007/relationships/diagramDrawing" Target="../diagrams/drawing13.xml"/><Relationship Id="rId27" Type="http://schemas.openxmlformats.org/officeDocument/2006/relationships/image" Target="../media/image35.png"/><Relationship Id="rId30" Type="http://schemas.openxmlformats.org/officeDocument/2006/relationships/image" Target="../media/image66.png"/><Relationship Id="rId35" Type="http://schemas.openxmlformats.org/officeDocument/2006/relationships/diagramColors" Target="../diagrams/colors14.xml"/><Relationship Id="rId43" Type="http://schemas.openxmlformats.org/officeDocument/2006/relationships/diagramLayout" Target="../diagrams/layout16.xml"/><Relationship Id="rId48" Type="http://schemas.openxmlformats.org/officeDocument/2006/relationships/diagramLayout" Target="../diagrams/layout17.xml"/><Relationship Id="rId56" Type="http://schemas.microsoft.com/office/2007/relationships/diagramDrawing" Target="../diagrams/drawing18.xml"/><Relationship Id="rId8" Type="http://schemas.openxmlformats.org/officeDocument/2006/relationships/diagramData" Target="../diagrams/data11.xml"/><Relationship Id="rId51" Type="http://schemas.microsoft.com/office/2007/relationships/diagramDrawing" Target="../diagrams/drawing17.xml"/><Relationship Id="rId3" Type="http://schemas.openxmlformats.org/officeDocument/2006/relationships/diagramData" Target="../diagrams/data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8.png"/><Relationship Id="rId7" Type="http://schemas.openxmlformats.org/officeDocument/2006/relationships/diagramData" Target="../diagrams/data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11" Type="http://schemas.microsoft.com/office/2007/relationships/diagramDrawing" Target="../diagrams/drawing4.xml"/><Relationship Id="rId5" Type="http://schemas.openxmlformats.org/officeDocument/2006/relationships/image" Target="../media/image10.png"/><Relationship Id="rId10" Type="http://schemas.openxmlformats.org/officeDocument/2006/relationships/diagramColors" Target="../diagrams/colors4.xml"/><Relationship Id="rId4" Type="http://schemas.openxmlformats.org/officeDocument/2006/relationships/image" Target="../media/image9.png"/><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l="51131" t="44241" r="13298" b="19720"/>
          <a:stretch/>
        </p:blipFill>
        <p:spPr>
          <a:xfrm>
            <a:off x="0" y="3918857"/>
            <a:ext cx="5159829" cy="2939143"/>
          </a:xfrm>
          <a:prstGeom prst="rect">
            <a:avLst/>
          </a:prstGeom>
        </p:spPr>
      </p:pic>
      <p:sp>
        <p:nvSpPr>
          <p:cNvPr id="3075" name="Заголовок 1"/>
          <p:cNvSpPr>
            <a:spLocks noGrp="1"/>
          </p:cNvSpPr>
          <p:nvPr>
            <p:ph type="ctrTitle"/>
          </p:nvPr>
        </p:nvSpPr>
        <p:spPr>
          <a:xfrm>
            <a:off x="573088" y="1531091"/>
            <a:ext cx="11276012" cy="2674937"/>
          </a:xfrm>
        </p:spPr>
        <p:txBody>
          <a:bodyPr/>
          <a:lstStyle/>
          <a:p>
            <a:r>
              <a:rPr lang="ru-RU" altLang="ru-RU" sz="4800" b="1" dirty="0">
                <a:solidFill>
                  <a:srgbClr val="FFFF00"/>
                </a:solidFill>
              </a:rPr>
              <a:t>Дифференциальная диагностика поражений мозолистого </a:t>
            </a:r>
            <a:r>
              <a:rPr lang="ru-RU" altLang="ru-RU" sz="4800" b="1" dirty="0" smtClean="0">
                <a:solidFill>
                  <a:srgbClr val="FFFF00"/>
                </a:solidFill>
              </a:rPr>
              <a:t>тела</a:t>
            </a:r>
            <a:r>
              <a:rPr lang="ru-RU" altLang="ru-RU" sz="4800" b="1" dirty="0">
                <a:solidFill>
                  <a:srgbClr val="FFFF00"/>
                </a:solidFill>
              </a:rPr>
              <a:t/>
            </a:r>
            <a:br>
              <a:rPr lang="ru-RU" altLang="ru-RU" sz="4800" b="1" dirty="0">
                <a:solidFill>
                  <a:srgbClr val="FFFF00"/>
                </a:solidFill>
              </a:rPr>
            </a:br>
            <a:r>
              <a:rPr lang="ru-RU" altLang="ru-RU" sz="4800" b="1" dirty="0" smtClean="0">
                <a:solidFill>
                  <a:srgbClr val="FFFF00"/>
                </a:solidFill>
              </a:rPr>
              <a:t>Часть </a:t>
            </a:r>
            <a:r>
              <a:rPr lang="ru-RU" altLang="ru-RU" sz="4800" b="1" dirty="0" smtClean="0">
                <a:solidFill>
                  <a:srgbClr val="FFFF00"/>
                </a:solidFill>
              </a:rPr>
              <a:t>2</a:t>
            </a:r>
            <a:endParaRPr lang="ru-RU" altLang="ru-RU" sz="4800" dirty="0" smtClean="0">
              <a:solidFill>
                <a:srgbClr val="FFFF00"/>
              </a:solidFill>
            </a:endParaRPr>
          </a:p>
        </p:txBody>
      </p:sp>
      <p:sp>
        <p:nvSpPr>
          <p:cNvPr id="3076" name="Подзаголовок 2"/>
          <p:cNvSpPr>
            <a:spLocks noGrp="1"/>
          </p:cNvSpPr>
          <p:nvPr>
            <p:ph type="subTitle" idx="1"/>
          </p:nvPr>
        </p:nvSpPr>
        <p:spPr>
          <a:xfrm>
            <a:off x="1084263" y="4310063"/>
            <a:ext cx="10764837" cy="2835275"/>
          </a:xfrm>
        </p:spPr>
        <p:txBody>
          <a:bodyPr/>
          <a:lstStyle/>
          <a:p>
            <a:pPr algn="r" eaLnBrk="1" hangingPunct="1">
              <a:lnSpc>
                <a:spcPct val="110000"/>
              </a:lnSpc>
            </a:pPr>
            <a:r>
              <a:rPr lang="ru-RU" altLang="ru-RU" dirty="0" smtClean="0">
                <a:solidFill>
                  <a:schemeClr val="bg1"/>
                </a:solidFill>
              </a:rPr>
              <a:t>Выполнила: </a:t>
            </a:r>
          </a:p>
          <a:p>
            <a:pPr algn="r" eaLnBrk="1" hangingPunct="1">
              <a:lnSpc>
                <a:spcPct val="110000"/>
              </a:lnSpc>
            </a:pPr>
            <a:r>
              <a:rPr lang="ru-RU" altLang="ru-RU" dirty="0" smtClean="0">
                <a:solidFill>
                  <a:schemeClr val="bg1"/>
                </a:solidFill>
              </a:rPr>
              <a:t>Ординатор кафедры лучевой </a:t>
            </a:r>
          </a:p>
          <a:p>
            <a:pPr algn="r" eaLnBrk="1" hangingPunct="1">
              <a:lnSpc>
                <a:spcPct val="110000"/>
              </a:lnSpc>
            </a:pPr>
            <a:r>
              <a:rPr lang="ru-RU" altLang="ru-RU" dirty="0" smtClean="0">
                <a:solidFill>
                  <a:schemeClr val="bg1"/>
                </a:solidFill>
              </a:rPr>
              <a:t>диагностики ИПО</a:t>
            </a:r>
          </a:p>
          <a:p>
            <a:pPr algn="r" eaLnBrk="1" hangingPunct="1">
              <a:lnSpc>
                <a:spcPct val="100000"/>
              </a:lnSpc>
            </a:pPr>
            <a:r>
              <a:rPr lang="ru-RU" altLang="ru-RU" b="1" dirty="0" err="1" smtClean="0">
                <a:solidFill>
                  <a:schemeClr val="bg1"/>
                </a:solidFill>
              </a:rPr>
              <a:t>Ромбаева</a:t>
            </a:r>
            <a:r>
              <a:rPr lang="ru-RU" altLang="ru-RU" b="1" dirty="0" smtClean="0">
                <a:solidFill>
                  <a:schemeClr val="bg1"/>
                </a:solidFill>
              </a:rPr>
              <a:t> Софья Павловна</a:t>
            </a:r>
            <a:endParaRPr lang="ru-RU" altLang="ru-RU" dirty="0" smtClean="0">
              <a:solidFill>
                <a:schemeClr val="bg1"/>
              </a:solidFill>
            </a:endParaRPr>
          </a:p>
          <a:p>
            <a:pPr eaLnBrk="1" hangingPunct="1"/>
            <a:r>
              <a:rPr lang="ru-RU" altLang="ru-RU" dirty="0" smtClean="0">
                <a:solidFill>
                  <a:schemeClr val="bg1"/>
                </a:solidFill>
              </a:rPr>
              <a:t>2021г</a:t>
            </a:r>
          </a:p>
        </p:txBody>
      </p:sp>
      <p:pic>
        <p:nvPicPr>
          <p:cNvPr id="3077"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863" y="254000"/>
            <a:ext cx="21288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p:cNvPr>
          <p:cNvSpPr txBox="1"/>
          <p:nvPr/>
        </p:nvSpPr>
        <p:spPr>
          <a:xfrm>
            <a:off x="2487613" y="242888"/>
            <a:ext cx="9578975" cy="768350"/>
          </a:xfrm>
          <a:prstGeom prst="rect">
            <a:avLst/>
          </a:prstGeom>
          <a:noFill/>
        </p:spPr>
        <p:txBody>
          <a:bodyPr>
            <a:spAutoFit/>
          </a:bodyPr>
          <a:lstStyle/>
          <a:p>
            <a:pPr eaLnBrk="1" fontAlgn="auto" hangingPunct="1">
              <a:spcBef>
                <a:spcPts val="0"/>
              </a:spcBef>
              <a:spcAft>
                <a:spcPts val="0"/>
              </a:spcAft>
              <a:defRPr/>
            </a:pPr>
            <a:r>
              <a:rPr lang="ru-RU" sz="2000" dirty="0">
                <a:solidFill>
                  <a:schemeClr val="bg1"/>
                </a:solidFill>
                <a:latin typeface="+mj-lt"/>
                <a:cs typeface="+mn-cs"/>
              </a:rPr>
              <a:t>ФГБОУ ВО </a:t>
            </a:r>
            <a:r>
              <a:rPr lang="ru-RU" sz="2000" dirty="0" err="1">
                <a:solidFill>
                  <a:schemeClr val="bg1"/>
                </a:solidFill>
                <a:latin typeface="+mj-lt"/>
                <a:cs typeface="+mn-cs"/>
              </a:rPr>
              <a:t>КрасГМУ</a:t>
            </a:r>
            <a:r>
              <a:rPr lang="ru-RU" sz="2000" dirty="0">
                <a:solidFill>
                  <a:schemeClr val="bg1"/>
                </a:solidFill>
                <a:latin typeface="+mj-lt"/>
                <a:cs typeface="+mn-cs"/>
              </a:rPr>
              <a:t> им. проф. В.Ф. Войно-Ясенецкого Минздрава РФ</a:t>
            </a:r>
          </a:p>
          <a:p>
            <a:pPr eaLnBrk="1" fontAlgn="auto" hangingPunct="1">
              <a:spcBef>
                <a:spcPts val="0"/>
              </a:spcBef>
              <a:spcAft>
                <a:spcPts val="0"/>
              </a:spcAft>
              <a:defRPr/>
            </a:pPr>
            <a:endParaRPr lang="ru-RU" sz="2400" dirty="0">
              <a:solidFill>
                <a:schemeClr val="bg1"/>
              </a:solidFill>
              <a:latin typeface="Calibri" panose="020F0502020204030204"/>
              <a:cs typeface="+mn-cs"/>
            </a:endParaRPr>
          </a:p>
        </p:txBody>
      </p:sp>
      <p:sp>
        <p:nvSpPr>
          <p:cNvPr id="6" name="Прямоугольник 5"/>
          <p:cNvSpPr/>
          <p:nvPr/>
        </p:nvSpPr>
        <p:spPr>
          <a:xfrm>
            <a:off x="4187762" y="739775"/>
            <a:ext cx="4057777" cy="400110"/>
          </a:xfrm>
          <a:prstGeom prst="rect">
            <a:avLst/>
          </a:prstGeom>
        </p:spPr>
        <p:txBody>
          <a:bodyPr wrap="none">
            <a:spAutoFit/>
          </a:bodyPr>
          <a:lstStyle/>
          <a:p>
            <a:pPr algn="ctr" eaLnBrk="1" fontAlgn="auto" hangingPunct="1">
              <a:spcBef>
                <a:spcPts val="0"/>
              </a:spcBef>
              <a:spcAft>
                <a:spcPts val="0"/>
              </a:spcAft>
              <a:defRPr/>
            </a:pPr>
            <a:r>
              <a:rPr lang="ru-RU" sz="2000" dirty="0">
                <a:solidFill>
                  <a:schemeClr val="bg1"/>
                </a:solidFill>
                <a:latin typeface="+mj-lt"/>
                <a:cs typeface="+mn-cs"/>
              </a:rPr>
              <a:t>Кафедра лучевой диагностики ИПО</a:t>
            </a:r>
          </a:p>
        </p:txBody>
      </p:sp>
    </p:spTree>
    <p:extLst>
      <p:ext uri="{BB962C8B-B14F-4D97-AF65-F5344CB8AC3E}">
        <p14:creationId xmlns:p14="http://schemas.microsoft.com/office/powerpoint/2010/main" val="136126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238005983"/>
              </p:ext>
            </p:extLst>
          </p:nvPr>
        </p:nvGraphicFramePr>
        <p:xfrm>
          <a:off x="401579" y="474832"/>
          <a:ext cx="11357034" cy="84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04F18F20-9C1D-1348-8FE4-F9FC8812AFB0}"/>
              </a:ext>
            </a:extLst>
          </p:cNvPr>
          <p:cNvSpPr txBox="1"/>
          <p:nvPr/>
        </p:nvSpPr>
        <p:spPr>
          <a:xfrm>
            <a:off x="205781" y="110219"/>
            <a:ext cx="11780437" cy="584775"/>
          </a:xfrm>
          <a:prstGeom prst="rect">
            <a:avLst/>
          </a:prstGeom>
          <a:noFill/>
        </p:spPr>
        <p:txBody>
          <a:bodyPr wrap="square" rtlCol="0">
            <a:spAutoFit/>
          </a:bodyPr>
          <a:lstStyle/>
          <a:p>
            <a:pPr algn="ctr"/>
            <a:r>
              <a:rPr lang="ru-RU" sz="3200" b="1" dirty="0">
                <a:solidFill>
                  <a:srgbClr val="FFFF00"/>
                </a:solidFill>
                <a:latin typeface="+mj-lt"/>
              </a:rPr>
              <a:t>Отличительные особенности визуализации</a:t>
            </a:r>
            <a:endParaRPr lang="en-US" sz="3200" b="1" dirty="0">
              <a:solidFill>
                <a:srgbClr val="FFFF00"/>
              </a:solidFill>
              <a:latin typeface="+mj-lt"/>
            </a:endParaRPr>
          </a:p>
        </p:txBody>
      </p:sp>
      <p:sp>
        <p:nvSpPr>
          <p:cNvPr id="20" name="TextBox 19">
            <a:extLst>
              <a:ext uri="{FF2B5EF4-FFF2-40B4-BE49-F238E27FC236}">
                <a16:creationId xmlns:a16="http://schemas.microsoft.com/office/drawing/2014/main" id="{962EED8C-CCC4-1245-BB3E-58F0971F0351}"/>
              </a:ext>
            </a:extLst>
          </p:cNvPr>
          <p:cNvSpPr txBox="1"/>
          <p:nvPr/>
        </p:nvSpPr>
        <p:spPr>
          <a:xfrm>
            <a:off x="59634" y="5282194"/>
            <a:ext cx="12072730"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err="1" smtClean="0">
                <a:solidFill>
                  <a:sysClr val="windowText" lastClr="000000"/>
                </a:solidFill>
              </a:rPr>
              <a:t>Нейромиелит</a:t>
            </a:r>
            <a:r>
              <a:rPr lang="ru-RU" b="1" dirty="0" smtClean="0">
                <a:solidFill>
                  <a:sysClr val="windowText" lastClr="000000"/>
                </a:solidFill>
              </a:rPr>
              <a:t> и РС являются </a:t>
            </a:r>
            <a:r>
              <a:rPr lang="ru-RU" b="1" dirty="0" err="1">
                <a:solidFill>
                  <a:sysClr val="windowText" lastClr="000000"/>
                </a:solidFill>
              </a:rPr>
              <a:t>демиелинизирующими</a:t>
            </a:r>
            <a:r>
              <a:rPr lang="ru-RU" b="1" dirty="0">
                <a:solidFill>
                  <a:sysClr val="windowText" lastClr="000000"/>
                </a:solidFill>
              </a:rPr>
              <a:t> заболеваниями. При </a:t>
            </a:r>
            <a:r>
              <a:rPr lang="ru-RU" b="1" dirty="0" err="1" smtClean="0">
                <a:solidFill>
                  <a:sysClr val="windowText" lastClr="000000"/>
                </a:solidFill>
              </a:rPr>
              <a:t>нейромиелите</a:t>
            </a:r>
            <a:r>
              <a:rPr lang="ru-RU" b="1" dirty="0" smtClean="0">
                <a:solidFill>
                  <a:sysClr val="windowText" lastClr="000000"/>
                </a:solidFill>
              </a:rPr>
              <a:t> </a:t>
            </a:r>
            <a:r>
              <a:rPr lang="ru-RU" b="1" dirty="0">
                <a:solidFill>
                  <a:sysClr val="windowText" lastClr="000000"/>
                </a:solidFill>
              </a:rPr>
              <a:t>у пациентов наблюдаются неврит зрительного нерва и миелит с продольным обширным поражением спинного мозга. При РС также часто поражаются зрительный нерв и спинной мозг, но поражение спинного мозга при РС затрагивает </a:t>
            </a:r>
            <a:r>
              <a:rPr lang="ru-RU" b="1" dirty="0" smtClean="0">
                <a:solidFill>
                  <a:sysClr val="windowText" lastClr="000000"/>
                </a:solidFill>
              </a:rPr>
              <a:t>меньшее количество позвоночных сегментов</a:t>
            </a:r>
            <a:endParaRPr lang="en-US" b="1" dirty="0">
              <a:solidFill>
                <a:schemeClr val="tx2"/>
              </a:solidFill>
            </a:endParaRPr>
          </a:p>
        </p:txBody>
      </p:sp>
      <p:pic>
        <p:nvPicPr>
          <p:cNvPr id="21" name="Picture 20">
            <a:extLst>
              <a:ext uri="{FF2B5EF4-FFF2-40B4-BE49-F238E27FC236}">
                <a16:creationId xmlns:a16="http://schemas.microsoft.com/office/drawing/2014/main" id="{8F12C23D-DCF9-436B-9684-BDBF23F3B40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7463" t="4376" r="11232" b="4376"/>
          <a:stretch/>
        </p:blipFill>
        <p:spPr>
          <a:xfrm>
            <a:off x="1060013" y="1263005"/>
            <a:ext cx="1440352" cy="1828800"/>
          </a:xfrm>
          <a:prstGeom prst="rect">
            <a:avLst/>
          </a:prstGeom>
          <a:ln w="19050">
            <a:solidFill>
              <a:srgbClr val="0070C0"/>
            </a:solidFill>
          </a:ln>
          <a:effectLst/>
        </p:spPr>
      </p:pic>
      <p:sp>
        <p:nvSpPr>
          <p:cNvPr id="2" name="TextBox 7">
            <a:extLst>
              <a:ext uri="{FF2B5EF4-FFF2-40B4-BE49-F238E27FC236}">
                <a16:creationId xmlns:a16="http://schemas.microsoft.com/office/drawing/2014/main" id="{59B1BBD2-F898-4D9D-B469-7EC5827A3EAF}"/>
              </a:ext>
            </a:extLst>
          </p:cNvPr>
          <p:cNvSpPr txBox="1">
            <a:spLocks noChangeArrowheads="1"/>
          </p:cNvSpPr>
          <p:nvPr/>
        </p:nvSpPr>
        <p:spPr bwMode="auto">
          <a:xfrm>
            <a:off x="270029" y="3194394"/>
            <a:ext cx="7159099"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2000" b="1" dirty="0" err="1" smtClean="0">
                <a:solidFill>
                  <a:srgbClr val="00B050"/>
                </a:solidFill>
                <a:latin typeface="+mn-lt"/>
                <a:cs typeface="Times New Roman" pitchFamily="18" charset="0"/>
              </a:rPr>
              <a:t>Нейромиелит</a:t>
            </a:r>
            <a:endParaRPr lang="en-US" altLang="en-US" sz="2000" b="1" dirty="0">
              <a:solidFill>
                <a:srgbClr val="00B050"/>
              </a:solidFill>
              <a:latin typeface="+mn-lt"/>
              <a:cs typeface="Times New Roman" pitchFamily="18" charset="0"/>
            </a:endParaRPr>
          </a:p>
          <a:p>
            <a:pPr eaLnBrk="1" hangingPunct="1">
              <a:buFont typeface="Wingdings" pitchFamily="2" charset="2"/>
              <a:buChar char="q"/>
            </a:pPr>
            <a:r>
              <a:rPr lang="en-US" altLang="en-US" sz="1700" b="1" dirty="0">
                <a:solidFill>
                  <a:schemeClr val="bg1"/>
                </a:solidFill>
                <a:latin typeface="+mn-lt"/>
                <a:cs typeface="Times New Roman" pitchFamily="18" charset="0"/>
              </a:rPr>
              <a:t> </a:t>
            </a:r>
            <a:r>
              <a:rPr lang="ru-RU" altLang="en-US" sz="1700" b="1" dirty="0">
                <a:solidFill>
                  <a:schemeClr val="bg1"/>
                </a:solidFill>
                <a:latin typeface="+mn-lt"/>
                <a:cs typeface="Times New Roman" pitchFamily="18" charset="0"/>
              </a:rPr>
              <a:t>Вовлечение в процесс 3-4-х сегментов СМ</a:t>
            </a:r>
          </a:p>
          <a:p>
            <a:pPr eaLnBrk="1" hangingPunct="1">
              <a:buFont typeface="Wingdings" pitchFamily="2" charset="2"/>
              <a:buChar char="q"/>
            </a:pPr>
            <a:r>
              <a:rPr lang="ru-RU" altLang="en-US" sz="1700" b="1" dirty="0">
                <a:solidFill>
                  <a:schemeClr val="bg1"/>
                </a:solidFill>
                <a:latin typeface="+mn-lt"/>
                <a:cs typeface="Times New Roman" pitchFamily="18" charset="0"/>
              </a:rPr>
              <a:t> </a:t>
            </a:r>
            <a:r>
              <a:rPr lang="ru-RU" altLang="en-US" sz="1700" b="1" dirty="0" smtClean="0">
                <a:solidFill>
                  <a:schemeClr val="bg1"/>
                </a:solidFill>
                <a:latin typeface="+mn-lt"/>
                <a:cs typeface="Times New Roman" pitchFamily="18" charset="0"/>
              </a:rPr>
              <a:t>Одно- </a:t>
            </a:r>
            <a:r>
              <a:rPr lang="ru-RU" altLang="en-US" sz="1700" b="1" dirty="0">
                <a:solidFill>
                  <a:schemeClr val="bg1"/>
                </a:solidFill>
                <a:latin typeface="+mn-lt"/>
                <a:cs typeface="Times New Roman" pitchFamily="18" charset="0"/>
              </a:rPr>
              <a:t>или двустороннее воспаление зрительного нерва</a:t>
            </a:r>
          </a:p>
          <a:p>
            <a:pPr eaLnBrk="1" hangingPunct="1">
              <a:buFont typeface="Wingdings" pitchFamily="2" charset="2"/>
              <a:buChar char="q"/>
            </a:pPr>
            <a:r>
              <a:rPr lang="ru-RU" altLang="en-US" sz="1700" b="1" dirty="0">
                <a:solidFill>
                  <a:schemeClr val="bg1"/>
                </a:solidFill>
                <a:latin typeface="+mn-lt"/>
                <a:cs typeface="Times New Roman" pitchFamily="18" charset="0"/>
              </a:rPr>
              <a:t> </a:t>
            </a:r>
            <a:r>
              <a:rPr lang="ru-RU" altLang="en-US" sz="1700" b="1" dirty="0" err="1">
                <a:solidFill>
                  <a:schemeClr val="bg1"/>
                </a:solidFill>
                <a:latin typeface="+mn-lt"/>
                <a:cs typeface="Times New Roman" pitchFamily="18" charset="0"/>
              </a:rPr>
              <a:t>Демиелинизирующие</a:t>
            </a:r>
            <a:r>
              <a:rPr lang="ru-RU" altLang="en-US" sz="1700" b="1" dirty="0">
                <a:solidFill>
                  <a:schemeClr val="bg1"/>
                </a:solidFill>
                <a:latin typeface="+mn-lt"/>
                <a:cs typeface="Times New Roman" pitchFamily="18" charset="0"/>
              </a:rPr>
              <a:t> поражения ГМ редко</a:t>
            </a:r>
          </a:p>
          <a:p>
            <a:pPr eaLnBrk="1" hangingPunct="1">
              <a:buFont typeface="Wingdings" pitchFamily="2" charset="2"/>
              <a:buChar char="q"/>
            </a:pPr>
            <a:r>
              <a:rPr lang="ru-RU" altLang="en-US" sz="1700" b="1" dirty="0">
                <a:solidFill>
                  <a:schemeClr val="bg1"/>
                </a:solidFill>
                <a:latin typeface="+mn-lt"/>
                <a:cs typeface="Times New Roman" pitchFamily="18" charset="0"/>
              </a:rPr>
              <a:t> Монофазное или рецидивирующее течение с острыми </a:t>
            </a:r>
            <a:endParaRPr lang="ru-RU" altLang="en-US" sz="1700" b="1" dirty="0" smtClean="0">
              <a:solidFill>
                <a:schemeClr val="bg1"/>
              </a:solidFill>
              <a:latin typeface="+mn-lt"/>
              <a:cs typeface="Times New Roman" pitchFamily="18" charset="0"/>
            </a:endParaRPr>
          </a:p>
          <a:p>
            <a:pPr eaLnBrk="1" hangingPunct="1"/>
            <a:r>
              <a:rPr lang="ru-RU" altLang="en-US" sz="1700" b="1" dirty="0" smtClean="0">
                <a:solidFill>
                  <a:schemeClr val="bg1"/>
                </a:solidFill>
                <a:latin typeface="+mn-lt"/>
                <a:cs typeface="Times New Roman" pitchFamily="18" charset="0"/>
              </a:rPr>
              <a:t>обострениями</a:t>
            </a:r>
          </a:p>
          <a:p>
            <a:pPr eaLnBrk="1" hangingPunct="1">
              <a:buFont typeface="Wingdings" pitchFamily="2" charset="2"/>
              <a:buChar char="q"/>
            </a:pPr>
            <a:r>
              <a:rPr lang="ru-RU" altLang="en-US" sz="1700" b="1" dirty="0" smtClean="0">
                <a:solidFill>
                  <a:schemeClr val="bg1"/>
                </a:solidFill>
                <a:latin typeface="+mn-lt"/>
                <a:cs typeface="Times New Roman" pitchFamily="18" charset="0"/>
              </a:rPr>
              <a:t>Антитела </a:t>
            </a:r>
            <a:r>
              <a:rPr lang="ru-RU" altLang="en-US" sz="1700" b="1" dirty="0">
                <a:solidFill>
                  <a:schemeClr val="bg1"/>
                </a:solidFill>
                <a:latin typeface="+mn-lt"/>
                <a:cs typeface="Times New Roman" pitchFamily="18" charset="0"/>
              </a:rPr>
              <a:t>к </a:t>
            </a:r>
            <a:r>
              <a:rPr lang="ru-RU" sz="1600" b="1" dirty="0">
                <a:solidFill>
                  <a:schemeClr val="bg1"/>
                </a:solidFill>
              </a:rPr>
              <a:t>анти-AQP4</a:t>
            </a:r>
            <a:endParaRPr lang="ru-RU" sz="1600" b="1" dirty="0">
              <a:solidFill>
                <a:schemeClr val="bg1"/>
              </a:solidFill>
            </a:endParaRPr>
          </a:p>
        </p:txBody>
      </p:sp>
      <p:sp>
        <p:nvSpPr>
          <p:cNvPr id="3" name="TextBox 9">
            <a:extLst>
              <a:ext uri="{FF2B5EF4-FFF2-40B4-BE49-F238E27FC236}">
                <a16:creationId xmlns:a16="http://schemas.microsoft.com/office/drawing/2014/main" id="{EE7F0476-E41E-4871-9891-682E0166CFAC}"/>
              </a:ext>
            </a:extLst>
          </p:cNvPr>
          <p:cNvSpPr txBox="1">
            <a:spLocks noChangeArrowheads="1"/>
          </p:cNvSpPr>
          <p:nvPr/>
        </p:nvSpPr>
        <p:spPr bwMode="auto">
          <a:xfrm>
            <a:off x="6290492" y="3244033"/>
            <a:ext cx="584187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2000" b="1" dirty="0" smtClean="0">
                <a:solidFill>
                  <a:srgbClr val="00B050"/>
                </a:solidFill>
                <a:latin typeface="+mn-lt"/>
                <a:cs typeface="Times New Roman" pitchFamily="18" charset="0"/>
              </a:rPr>
              <a:t>Рассеянный склероз</a:t>
            </a:r>
            <a:endParaRPr lang="en-US" altLang="en-US" sz="2000" b="1" dirty="0">
              <a:solidFill>
                <a:srgbClr val="00B050"/>
              </a:solidFill>
              <a:latin typeface="+mn-lt"/>
              <a:cs typeface="Times New Roman" pitchFamily="18" charset="0"/>
            </a:endParaRPr>
          </a:p>
          <a:p>
            <a:pPr eaLnBrk="1" hangingPunct="1">
              <a:buFont typeface="Wingdings" pitchFamily="2" charset="2"/>
              <a:buChar char="q"/>
            </a:pPr>
            <a:r>
              <a:rPr lang="en-US" altLang="en-US" sz="1700" b="1" dirty="0">
                <a:solidFill>
                  <a:schemeClr val="bg1"/>
                </a:solidFill>
                <a:latin typeface="+mn-lt"/>
                <a:cs typeface="Times New Roman" pitchFamily="18" charset="0"/>
              </a:rPr>
              <a:t> </a:t>
            </a:r>
            <a:r>
              <a:rPr lang="ru-RU" altLang="en-US" sz="1700" b="1" dirty="0">
                <a:solidFill>
                  <a:schemeClr val="bg1"/>
                </a:solidFill>
                <a:latin typeface="+mn-lt"/>
                <a:cs typeface="Times New Roman" pitchFamily="18" charset="0"/>
              </a:rPr>
              <a:t>Вовлечение в процесс менее 3-х сегментов СМ</a:t>
            </a:r>
          </a:p>
          <a:p>
            <a:pPr eaLnBrk="1" hangingPunct="1">
              <a:buFont typeface="Wingdings" pitchFamily="2" charset="2"/>
              <a:buChar char="q"/>
            </a:pPr>
            <a:r>
              <a:rPr lang="ru-RU" altLang="en-US" sz="1700" b="1" dirty="0">
                <a:solidFill>
                  <a:schemeClr val="bg1"/>
                </a:solidFill>
                <a:latin typeface="+mn-lt"/>
                <a:cs typeface="Times New Roman" pitchFamily="18" charset="0"/>
              </a:rPr>
              <a:t> Одностороннее воспаление зрительного нерва</a:t>
            </a:r>
          </a:p>
          <a:p>
            <a:pPr eaLnBrk="1" hangingPunct="1">
              <a:buFont typeface="Wingdings" pitchFamily="2" charset="2"/>
              <a:buChar char="q"/>
            </a:pPr>
            <a:r>
              <a:rPr lang="ru-RU" altLang="en-US" sz="1700" b="1" dirty="0">
                <a:solidFill>
                  <a:schemeClr val="bg1"/>
                </a:solidFill>
                <a:latin typeface="+mn-lt"/>
                <a:cs typeface="Times New Roman" pitchFamily="18" charset="0"/>
              </a:rPr>
              <a:t> </a:t>
            </a:r>
            <a:r>
              <a:rPr lang="ru-RU" altLang="en-US" sz="1700" b="1" dirty="0" err="1">
                <a:solidFill>
                  <a:schemeClr val="bg1"/>
                </a:solidFill>
                <a:latin typeface="+mn-lt"/>
                <a:cs typeface="Times New Roman" pitchFamily="18" charset="0"/>
              </a:rPr>
              <a:t>Демиелинизирующие</a:t>
            </a:r>
            <a:r>
              <a:rPr lang="ru-RU" altLang="en-US" sz="1700" b="1" dirty="0">
                <a:solidFill>
                  <a:schemeClr val="bg1"/>
                </a:solidFill>
                <a:latin typeface="+mn-lt"/>
                <a:cs typeface="Times New Roman" pitchFamily="18" charset="0"/>
              </a:rPr>
              <a:t> поражения ГМ часто</a:t>
            </a:r>
          </a:p>
          <a:p>
            <a:pPr eaLnBrk="1" hangingPunct="1">
              <a:buFont typeface="Wingdings" pitchFamily="2" charset="2"/>
              <a:buChar char="q"/>
            </a:pPr>
            <a:r>
              <a:rPr lang="ru-RU" altLang="en-US" sz="1700" b="1" dirty="0">
                <a:solidFill>
                  <a:schemeClr val="bg1"/>
                </a:solidFill>
                <a:latin typeface="+mn-lt"/>
                <a:cs typeface="Times New Roman" pitchFamily="18" charset="0"/>
              </a:rPr>
              <a:t> Рецидивирующее течение </a:t>
            </a:r>
          </a:p>
          <a:p>
            <a:pPr eaLnBrk="1" hangingPunct="1">
              <a:buFont typeface="Wingdings" pitchFamily="2" charset="2"/>
              <a:buChar char="q"/>
            </a:pPr>
            <a:r>
              <a:rPr lang="ru-RU" altLang="en-US" sz="1700" b="1" dirty="0">
                <a:solidFill>
                  <a:schemeClr val="bg1"/>
                </a:solidFill>
                <a:latin typeface="+mn-lt"/>
                <a:cs typeface="Times New Roman" pitchFamily="18" charset="0"/>
              </a:rPr>
              <a:t> </a:t>
            </a:r>
            <a:r>
              <a:rPr lang="ru-RU" altLang="en-US" sz="1700" b="1" dirty="0" err="1">
                <a:solidFill>
                  <a:schemeClr val="bg1"/>
                </a:solidFill>
                <a:latin typeface="+mn-lt"/>
                <a:cs typeface="Times New Roman" pitchFamily="18" charset="0"/>
              </a:rPr>
              <a:t>Олигоклональные</a:t>
            </a:r>
            <a:r>
              <a:rPr lang="ru-RU" altLang="en-US" sz="1700" b="1" dirty="0">
                <a:solidFill>
                  <a:schemeClr val="bg1"/>
                </a:solidFill>
                <a:latin typeface="+mn-lt"/>
                <a:cs typeface="Times New Roman" pitchFamily="18" charset="0"/>
              </a:rPr>
              <a:t> полосы в спинномозговой жидкости</a:t>
            </a:r>
            <a:endParaRPr lang="en-US" altLang="en-US" sz="1700" b="1" dirty="0">
              <a:solidFill>
                <a:schemeClr val="bg1"/>
              </a:solidFill>
              <a:latin typeface="+mn-lt"/>
              <a:cs typeface="Times New Roman" pitchFamily="18" charset="0"/>
            </a:endParaRPr>
          </a:p>
        </p:txBody>
      </p:sp>
      <p:pic>
        <p:nvPicPr>
          <p:cNvPr id="9" name="Picture 8">
            <a:extLst>
              <a:ext uri="{FF2B5EF4-FFF2-40B4-BE49-F238E27FC236}">
                <a16:creationId xmlns:a16="http://schemas.microsoft.com/office/drawing/2014/main" id="{F61344D7-A5DB-004D-A31A-861B25A0F9D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24477" t="22982" r="32553" b="22207"/>
          <a:stretch/>
        </p:blipFill>
        <p:spPr>
          <a:xfrm>
            <a:off x="2727970" y="1272170"/>
            <a:ext cx="1314263" cy="1828800"/>
          </a:xfrm>
          <a:prstGeom prst="rect">
            <a:avLst/>
          </a:prstGeom>
          <a:ln w="19050">
            <a:solidFill>
              <a:srgbClr val="0070C0"/>
            </a:solidFill>
          </a:ln>
        </p:spPr>
      </p:pic>
      <p:pic>
        <p:nvPicPr>
          <p:cNvPr id="14" name="Picture 13">
            <a:extLst>
              <a:ext uri="{FF2B5EF4-FFF2-40B4-BE49-F238E27FC236}">
                <a16:creationId xmlns:a16="http://schemas.microsoft.com/office/drawing/2014/main" id="{CB4C5792-FE47-1848-BB6B-C868DAFFDF3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Lst>
          </a:blip>
          <a:srcRect l="30486" t="25558" r="34937" b="24620"/>
          <a:stretch/>
        </p:blipFill>
        <p:spPr>
          <a:xfrm>
            <a:off x="8970997" y="1263005"/>
            <a:ext cx="1163425" cy="1828800"/>
          </a:xfrm>
          <a:prstGeom prst="rect">
            <a:avLst/>
          </a:prstGeom>
          <a:ln w="19050">
            <a:solidFill>
              <a:srgbClr val="0070C0"/>
            </a:solidFill>
          </a:ln>
        </p:spPr>
      </p:pic>
      <p:pic>
        <p:nvPicPr>
          <p:cNvPr id="15" name="Picture 14">
            <a:extLst>
              <a:ext uri="{FF2B5EF4-FFF2-40B4-BE49-F238E27FC236}">
                <a16:creationId xmlns:a16="http://schemas.microsoft.com/office/drawing/2014/main" id="{A8BEBF94-851F-514D-A03C-806C19BF89A3}"/>
              </a:ext>
            </a:extLst>
          </p:cNvPr>
          <p:cNvPicPr>
            <a:picLocks noChangeAspect="1"/>
          </p:cNvPicPr>
          <p:nvPr/>
        </p:nvPicPr>
        <p:blipFill rotWithShape="1">
          <a:blip r:embed="rId14"/>
          <a:srcRect l="21044" t="18475" r="20359" b="14723"/>
          <a:stretch/>
        </p:blipFill>
        <p:spPr>
          <a:xfrm>
            <a:off x="7268954" y="1272170"/>
            <a:ext cx="1470501" cy="1828800"/>
          </a:xfrm>
          <a:prstGeom prst="rect">
            <a:avLst/>
          </a:prstGeom>
          <a:ln w="19050">
            <a:solidFill>
              <a:srgbClr val="0070C0"/>
            </a:solidFill>
          </a:ln>
        </p:spPr>
      </p:pic>
      <p:sp>
        <p:nvSpPr>
          <p:cNvPr id="11" name="TextBox 10">
            <a:extLst>
              <a:ext uri="{FF2B5EF4-FFF2-40B4-BE49-F238E27FC236}">
                <a16:creationId xmlns:a16="http://schemas.microsoft.com/office/drawing/2014/main" id="{DED2E546-8000-4589-AF97-6E0E14C08DDD}"/>
              </a:ext>
            </a:extLst>
          </p:cNvPr>
          <p:cNvSpPr txBox="1"/>
          <p:nvPr/>
        </p:nvSpPr>
        <p:spPr>
          <a:xfrm>
            <a:off x="995359" y="1186678"/>
            <a:ext cx="238502" cy="307777"/>
          </a:xfrm>
          <a:prstGeom prst="rect">
            <a:avLst/>
          </a:prstGeom>
          <a:noFill/>
        </p:spPr>
        <p:txBody>
          <a:bodyPr wrap="square" rtlCol="0">
            <a:spAutoFit/>
          </a:bodyPr>
          <a:lstStyle/>
          <a:p>
            <a:r>
              <a:rPr lang="en-US" sz="1400" dirty="0">
                <a:solidFill>
                  <a:schemeClr val="bg1"/>
                </a:solidFill>
              </a:rPr>
              <a:t>A</a:t>
            </a:r>
          </a:p>
        </p:txBody>
      </p:sp>
      <p:sp>
        <p:nvSpPr>
          <p:cNvPr id="12" name="TextBox 11">
            <a:extLst>
              <a:ext uri="{FF2B5EF4-FFF2-40B4-BE49-F238E27FC236}">
                <a16:creationId xmlns:a16="http://schemas.microsoft.com/office/drawing/2014/main" id="{D3280446-5321-4587-ADCD-4377938DAC72}"/>
              </a:ext>
            </a:extLst>
          </p:cNvPr>
          <p:cNvSpPr txBox="1"/>
          <p:nvPr/>
        </p:nvSpPr>
        <p:spPr>
          <a:xfrm>
            <a:off x="2651416" y="1186678"/>
            <a:ext cx="238502" cy="307777"/>
          </a:xfrm>
          <a:prstGeom prst="rect">
            <a:avLst/>
          </a:prstGeom>
          <a:noFill/>
        </p:spPr>
        <p:txBody>
          <a:bodyPr wrap="square" rtlCol="0">
            <a:spAutoFit/>
          </a:bodyPr>
          <a:lstStyle/>
          <a:p>
            <a:r>
              <a:rPr lang="en-US" sz="1400" dirty="0">
                <a:solidFill>
                  <a:schemeClr val="bg1"/>
                </a:solidFill>
              </a:rPr>
              <a:t>B</a:t>
            </a:r>
          </a:p>
        </p:txBody>
      </p:sp>
      <p:sp>
        <p:nvSpPr>
          <p:cNvPr id="16" name="TextBox 15">
            <a:extLst>
              <a:ext uri="{FF2B5EF4-FFF2-40B4-BE49-F238E27FC236}">
                <a16:creationId xmlns:a16="http://schemas.microsoft.com/office/drawing/2014/main" id="{CCB154D9-1936-40AA-8619-0FFEA4809AE7}"/>
              </a:ext>
            </a:extLst>
          </p:cNvPr>
          <p:cNvSpPr txBox="1"/>
          <p:nvPr/>
        </p:nvSpPr>
        <p:spPr>
          <a:xfrm>
            <a:off x="7190627" y="1186678"/>
            <a:ext cx="238502" cy="307777"/>
          </a:xfrm>
          <a:prstGeom prst="rect">
            <a:avLst/>
          </a:prstGeom>
          <a:noFill/>
        </p:spPr>
        <p:txBody>
          <a:bodyPr wrap="square" rtlCol="0">
            <a:spAutoFit/>
          </a:bodyPr>
          <a:lstStyle/>
          <a:p>
            <a:r>
              <a:rPr lang="en-US" sz="1400" dirty="0">
                <a:solidFill>
                  <a:schemeClr val="bg1"/>
                </a:solidFill>
              </a:rPr>
              <a:t>C</a:t>
            </a:r>
          </a:p>
        </p:txBody>
      </p:sp>
      <p:sp>
        <p:nvSpPr>
          <p:cNvPr id="17" name="TextBox 16">
            <a:extLst>
              <a:ext uri="{FF2B5EF4-FFF2-40B4-BE49-F238E27FC236}">
                <a16:creationId xmlns:a16="http://schemas.microsoft.com/office/drawing/2014/main" id="{9A120398-A9C0-492C-8BBE-DA15B1F50DDA}"/>
              </a:ext>
            </a:extLst>
          </p:cNvPr>
          <p:cNvSpPr txBox="1"/>
          <p:nvPr/>
        </p:nvSpPr>
        <p:spPr>
          <a:xfrm>
            <a:off x="8935253" y="1193017"/>
            <a:ext cx="238502" cy="307777"/>
          </a:xfrm>
          <a:prstGeom prst="rect">
            <a:avLst/>
          </a:prstGeom>
          <a:noFill/>
        </p:spPr>
        <p:txBody>
          <a:bodyPr wrap="square" rtlCol="0">
            <a:spAutoFit/>
          </a:bodyPr>
          <a:lstStyle/>
          <a:p>
            <a:r>
              <a:rPr lang="en-US" sz="1400" dirty="0">
                <a:solidFill>
                  <a:schemeClr val="bg1"/>
                </a:solidFill>
              </a:rPr>
              <a:t>D</a:t>
            </a:r>
          </a:p>
        </p:txBody>
      </p:sp>
      <p:sp>
        <p:nvSpPr>
          <p:cNvPr id="4" name="TextBox 3">
            <a:extLst>
              <a:ext uri="{FF2B5EF4-FFF2-40B4-BE49-F238E27FC236}">
                <a16:creationId xmlns:a16="http://schemas.microsoft.com/office/drawing/2014/main" id="{492C869A-A3F2-42D2-BAA3-29B289FB6D49}"/>
              </a:ext>
            </a:extLst>
          </p:cNvPr>
          <p:cNvSpPr txBox="1"/>
          <p:nvPr/>
        </p:nvSpPr>
        <p:spPr>
          <a:xfrm>
            <a:off x="4241259" y="1272169"/>
            <a:ext cx="2949368" cy="954107"/>
          </a:xfrm>
          <a:prstGeom prst="rect">
            <a:avLst/>
          </a:prstGeom>
          <a:noFill/>
        </p:spPr>
        <p:txBody>
          <a:bodyPr wrap="square" rtlCol="0">
            <a:spAutoFit/>
          </a:bodyPr>
          <a:lstStyle/>
          <a:p>
            <a:r>
              <a:rPr lang="ru-RU" sz="1400" dirty="0">
                <a:solidFill>
                  <a:schemeClr val="bg1"/>
                </a:solidFill>
              </a:rPr>
              <a:t>Аксиальные срезы Т2-взвешенные МР-изображения (A, C) и сагиттальные срезы Т2-взвешенные МР-изображения (B, D)</a:t>
            </a:r>
            <a:endParaRPr lang="en-US" sz="1400" dirty="0">
              <a:solidFill>
                <a:schemeClr val="bg1"/>
              </a:solidFill>
            </a:endParaRPr>
          </a:p>
        </p:txBody>
      </p:sp>
    </p:spTree>
    <p:extLst>
      <p:ext uri="{BB962C8B-B14F-4D97-AF65-F5344CB8AC3E}">
        <p14:creationId xmlns:p14="http://schemas.microsoft.com/office/powerpoint/2010/main" val="281124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C7F7B1-50E9-47FC-8B36-44325820A604}"/>
              </a:ext>
            </a:extLst>
          </p:cNvPr>
          <p:cNvSpPr txBox="1"/>
          <p:nvPr/>
        </p:nvSpPr>
        <p:spPr>
          <a:xfrm>
            <a:off x="133035" y="11983"/>
            <a:ext cx="11925928" cy="584775"/>
          </a:xfrm>
          <a:prstGeom prst="rect">
            <a:avLst/>
          </a:prstGeom>
          <a:noFill/>
        </p:spPr>
        <p:txBody>
          <a:bodyPr wrap="square" rtlCol="0">
            <a:spAutoFit/>
          </a:bodyPr>
          <a:lstStyle/>
          <a:p>
            <a:pPr algn="ctr"/>
            <a:r>
              <a:rPr lang="ru-RU" sz="3200" b="1" dirty="0" err="1">
                <a:solidFill>
                  <a:srgbClr val="FFFF00"/>
                </a:solidFill>
                <a:latin typeface="+mj-lt"/>
              </a:rPr>
              <a:t>Валлерова</a:t>
            </a:r>
            <a:r>
              <a:rPr lang="ru-RU" sz="3200" b="1" dirty="0">
                <a:solidFill>
                  <a:srgbClr val="FFFF00"/>
                </a:solidFill>
                <a:latin typeface="+mj-lt"/>
              </a:rPr>
              <a:t> дегенерация</a:t>
            </a:r>
            <a:endParaRPr lang="ru-RU" sz="3200" b="1" dirty="0">
              <a:solidFill>
                <a:srgbClr val="FFFF00"/>
              </a:solidFill>
              <a:latin typeface="+mj-lt"/>
            </a:endParaRPr>
          </a:p>
        </p:txBody>
      </p:sp>
      <p:grpSp>
        <p:nvGrpSpPr>
          <p:cNvPr id="5" name="Group 4">
            <a:extLst>
              <a:ext uri="{FF2B5EF4-FFF2-40B4-BE49-F238E27FC236}">
                <a16:creationId xmlns:a16="http://schemas.microsoft.com/office/drawing/2014/main" id="{E18410F2-DC05-4B41-8A14-775B547C412D}"/>
              </a:ext>
            </a:extLst>
          </p:cNvPr>
          <p:cNvGrpSpPr/>
          <p:nvPr/>
        </p:nvGrpSpPr>
        <p:grpSpPr>
          <a:xfrm>
            <a:off x="2083323" y="516931"/>
            <a:ext cx="7793647" cy="375957"/>
            <a:chOff x="0" y="43898"/>
            <a:chExt cx="8719457" cy="318240"/>
          </a:xfrm>
          <a:scene3d>
            <a:camera prst="orthographicFront"/>
            <a:lightRig rig="threePt" dir="t">
              <a:rot lat="0" lon="0" rev="7500000"/>
            </a:lightRig>
          </a:scene3d>
        </p:grpSpPr>
        <p:sp>
          <p:nvSpPr>
            <p:cNvPr id="6" name="Rounded Rectangle 6">
              <a:extLst>
                <a:ext uri="{FF2B5EF4-FFF2-40B4-BE49-F238E27FC236}">
                  <a16:creationId xmlns:a16="http://schemas.microsoft.com/office/drawing/2014/main" id="{28C10629-EF47-467F-9D92-2E40EB5C29F7}"/>
                </a:ext>
              </a:extLst>
            </p:cNvPr>
            <p:cNvSpPr/>
            <p:nvPr/>
          </p:nvSpPr>
          <p:spPr>
            <a:xfrm>
              <a:off x="0" y="43898"/>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7" name="Rounded Rectangle 4">
              <a:extLst>
                <a:ext uri="{FF2B5EF4-FFF2-40B4-BE49-F238E27FC236}">
                  <a16:creationId xmlns:a16="http://schemas.microsoft.com/office/drawing/2014/main" id="{F69B6447-DA03-4A54-B4A0-1B0055338D9D}"/>
                </a:ext>
              </a:extLst>
            </p:cNvPr>
            <p:cNvSpPr/>
            <p:nvPr/>
          </p:nvSpPr>
          <p:spPr>
            <a:xfrm>
              <a:off x="0" y="51221"/>
              <a:ext cx="8688385"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kern="1200" dirty="0" smtClean="0">
                  <a:latin typeface="+mj-lt"/>
                  <a:cs typeface="Times New Roman"/>
                </a:rPr>
                <a:t>Пациент, 54 года, внутримозговая гематома</a:t>
              </a:r>
              <a:endParaRPr lang="en-US" sz="1600" b="1" kern="1200" dirty="0">
                <a:latin typeface="+mj-lt"/>
                <a:cs typeface="Times New Roman"/>
              </a:endParaRPr>
            </a:p>
          </p:txBody>
        </p:sp>
      </p:grpSp>
      <p:sp>
        <p:nvSpPr>
          <p:cNvPr id="14" name="TextBox 13">
            <a:extLst>
              <a:ext uri="{FF2B5EF4-FFF2-40B4-BE49-F238E27FC236}">
                <a16:creationId xmlns:a16="http://schemas.microsoft.com/office/drawing/2014/main" id="{B8F9B0BF-34C8-407B-BE20-D5FF65D7CEC4}"/>
              </a:ext>
            </a:extLst>
          </p:cNvPr>
          <p:cNvSpPr txBox="1"/>
          <p:nvPr/>
        </p:nvSpPr>
        <p:spPr>
          <a:xfrm>
            <a:off x="46167" y="4082795"/>
            <a:ext cx="12057163" cy="923330"/>
          </a:xfrm>
          <a:prstGeom prst="rect">
            <a:avLst/>
          </a:prstGeom>
          <a:solidFill>
            <a:schemeClr val="tx1"/>
          </a:solidFill>
        </p:spPr>
        <p:txBody>
          <a:bodyPr wrap="square" rtlCol="0">
            <a:spAutoFit/>
          </a:bodyPr>
          <a:lstStyle/>
          <a:p>
            <a:pPr algn="just"/>
            <a:r>
              <a:rPr lang="ru-RU" b="1" dirty="0">
                <a:solidFill>
                  <a:schemeClr val="bg1"/>
                </a:solidFill>
              </a:rPr>
              <a:t>(</a:t>
            </a:r>
            <a:r>
              <a:rPr lang="ru-RU" b="1" dirty="0" smtClean="0">
                <a:solidFill>
                  <a:schemeClr val="bg1"/>
                </a:solidFill>
              </a:rPr>
              <a:t>A) КТ-изображение, аксиальный срез: левая височная </a:t>
            </a:r>
            <a:r>
              <a:rPr lang="ru-RU" b="1" dirty="0" err="1" smtClean="0">
                <a:solidFill>
                  <a:schemeClr val="bg1"/>
                </a:solidFill>
              </a:rPr>
              <a:t>интрапаренхимальная</a:t>
            </a:r>
            <a:r>
              <a:rPr lang="ru-RU" b="1" dirty="0" smtClean="0">
                <a:solidFill>
                  <a:schemeClr val="bg1"/>
                </a:solidFill>
              </a:rPr>
              <a:t> гематома. </a:t>
            </a:r>
            <a:r>
              <a:rPr lang="ru-RU" b="1" dirty="0">
                <a:solidFill>
                  <a:schemeClr val="bg1"/>
                </a:solidFill>
              </a:rPr>
              <a:t>(B) Д</a:t>
            </a:r>
            <a:r>
              <a:rPr lang="ru-RU" b="1" dirty="0" smtClean="0">
                <a:solidFill>
                  <a:schemeClr val="bg1"/>
                </a:solidFill>
              </a:rPr>
              <a:t>иффузионно-взвешенное </a:t>
            </a:r>
            <a:r>
              <a:rPr lang="ru-RU" b="1" dirty="0">
                <a:solidFill>
                  <a:schemeClr val="bg1"/>
                </a:solidFill>
              </a:rPr>
              <a:t>изображение, </a:t>
            </a:r>
            <a:r>
              <a:rPr lang="ru-RU" b="1" dirty="0" smtClean="0">
                <a:solidFill>
                  <a:schemeClr val="bg1"/>
                </a:solidFill>
              </a:rPr>
              <a:t>аксиальный срез: аномальное </a:t>
            </a:r>
            <a:r>
              <a:rPr lang="ru-RU" b="1" dirty="0">
                <a:solidFill>
                  <a:schemeClr val="bg1"/>
                </a:solidFill>
              </a:rPr>
              <a:t>ограничение диффузии в </a:t>
            </a:r>
            <a:r>
              <a:rPr lang="ru-RU" b="1" dirty="0" smtClean="0">
                <a:solidFill>
                  <a:schemeClr val="bg1"/>
                </a:solidFill>
              </a:rPr>
              <a:t>валике МТ. </a:t>
            </a:r>
            <a:r>
              <a:rPr lang="ru-RU" b="1" dirty="0">
                <a:solidFill>
                  <a:schemeClr val="bg1"/>
                </a:solidFill>
              </a:rPr>
              <a:t>(C, </a:t>
            </a:r>
            <a:r>
              <a:rPr lang="ru-RU" b="1" dirty="0" smtClean="0">
                <a:solidFill>
                  <a:schemeClr val="bg1"/>
                </a:solidFill>
              </a:rPr>
              <a:t>D) Т2-взвешенные FLAIR-изображения, аксиальный срез: </a:t>
            </a:r>
            <a:r>
              <a:rPr lang="ru-RU" b="1" dirty="0" err="1" smtClean="0">
                <a:solidFill>
                  <a:schemeClr val="bg1"/>
                </a:solidFill>
              </a:rPr>
              <a:t>гиперинтенсивный</a:t>
            </a:r>
            <a:r>
              <a:rPr lang="ru-RU" b="1" dirty="0" smtClean="0">
                <a:solidFill>
                  <a:schemeClr val="bg1"/>
                </a:solidFill>
              </a:rPr>
              <a:t> </a:t>
            </a:r>
            <a:r>
              <a:rPr lang="ru-RU" b="1" dirty="0">
                <a:solidFill>
                  <a:schemeClr val="bg1"/>
                </a:solidFill>
              </a:rPr>
              <a:t>сигнал </a:t>
            </a:r>
            <a:r>
              <a:rPr lang="ru-RU" b="1" dirty="0" smtClean="0">
                <a:solidFill>
                  <a:schemeClr val="bg1"/>
                </a:solidFill>
              </a:rPr>
              <a:t>в МТ, </a:t>
            </a:r>
            <a:r>
              <a:rPr lang="ru-RU" b="1" dirty="0">
                <a:solidFill>
                  <a:schemeClr val="bg1"/>
                </a:solidFill>
              </a:rPr>
              <a:t>распространяющийся на ствол </a:t>
            </a:r>
            <a:r>
              <a:rPr lang="ru-RU" b="1" dirty="0" smtClean="0">
                <a:solidFill>
                  <a:schemeClr val="bg1"/>
                </a:solidFill>
              </a:rPr>
              <a:t>мозга. </a:t>
            </a:r>
            <a:endParaRPr lang="ru-RU" b="1" dirty="0">
              <a:solidFill>
                <a:schemeClr val="bg1"/>
              </a:solidFill>
            </a:endParaRPr>
          </a:p>
        </p:txBody>
      </p:sp>
      <p:sp>
        <p:nvSpPr>
          <p:cNvPr id="28" name="Rectangle 27">
            <a:extLst>
              <a:ext uri="{FF2B5EF4-FFF2-40B4-BE49-F238E27FC236}">
                <a16:creationId xmlns:a16="http://schemas.microsoft.com/office/drawing/2014/main" id="{8DD15FDC-2336-41F4-82A0-DC9A0984C4C2}"/>
              </a:ext>
            </a:extLst>
          </p:cNvPr>
          <p:cNvSpPr/>
          <p:nvPr/>
        </p:nvSpPr>
        <p:spPr>
          <a:xfrm>
            <a:off x="88670" y="5133554"/>
            <a:ext cx="12057163" cy="1477328"/>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err="1" smtClean="0">
                <a:solidFill>
                  <a:sysClr val="windowText" lastClr="000000"/>
                </a:solidFill>
              </a:rPr>
              <a:t>Валлерова</a:t>
            </a:r>
            <a:r>
              <a:rPr lang="ru-RU" b="1" dirty="0" smtClean="0">
                <a:solidFill>
                  <a:sysClr val="windowText" lastClr="000000"/>
                </a:solidFill>
              </a:rPr>
              <a:t> дегенерация - неспецифическая </a:t>
            </a:r>
            <a:r>
              <a:rPr lang="ru-RU" b="1" dirty="0">
                <a:solidFill>
                  <a:sysClr val="windowText" lastClr="000000"/>
                </a:solidFill>
              </a:rPr>
              <a:t>реакция на повреждение нервной ткани, которая может привести к </a:t>
            </a:r>
            <a:r>
              <a:rPr lang="ru-RU" b="1" dirty="0" err="1">
                <a:solidFill>
                  <a:sysClr val="windowText" lastClr="000000"/>
                </a:solidFill>
              </a:rPr>
              <a:t>антеградной</a:t>
            </a:r>
            <a:r>
              <a:rPr lang="ru-RU" b="1" dirty="0">
                <a:solidFill>
                  <a:sysClr val="windowText" lastClr="000000"/>
                </a:solidFill>
              </a:rPr>
              <a:t> дегенерации аксонов и миелиновой оболочки в трактах белого вещества</a:t>
            </a:r>
            <a:r>
              <a:rPr lang="ru-RU" b="1" dirty="0" smtClean="0">
                <a:solidFill>
                  <a:sysClr val="windowText" lastClr="000000"/>
                </a:solidFill>
              </a:rPr>
              <a:t>. На ранних стадиях она может быть визуализирована на </a:t>
            </a:r>
            <a:r>
              <a:rPr lang="ru-RU" b="1" dirty="0">
                <a:solidFill>
                  <a:sysClr val="windowText" lastClr="000000"/>
                </a:solidFill>
              </a:rPr>
              <a:t>диффузионно-взвешенной визуализации. Изменения на Т2-взвешенной МРТ </a:t>
            </a:r>
            <a:r>
              <a:rPr lang="ru-RU" b="1" dirty="0" smtClean="0">
                <a:solidFill>
                  <a:sysClr val="windowText" lastClr="000000"/>
                </a:solidFill>
              </a:rPr>
              <a:t>возможно визуализировать начиная с 4-ой недели от момента первичного повреждения. Поражения в кортикоспинальных </a:t>
            </a:r>
            <a:r>
              <a:rPr lang="ru-RU" b="1" dirty="0">
                <a:solidFill>
                  <a:sysClr val="windowText" lastClr="000000"/>
                </a:solidFill>
              </a:rPr>
              <a:t>трактах </a:t>
            </a:r>
            <a:r>
              <a:rPr lang="ru-RU" b="1" dirty="0" smtClean="0">
                <a:solidFill>
                  <a:sysClr val="windowText" lastClr="000000"/>
                </a:solidFill>
              </a:rPr>
              <a:t>могут стать причиной стойкого гемипареза </a:t>
            </a:r>
            <a:endParaRPr lang="en-US" b="1" dirty="0">
              <a:solidFill>
                <a:sysClr val="windowText" lastClr="000000"/>
              </a:solidFill>
            </a:endParaRPr>
          </a:p>
        </p:txBody>
      </p:sp>
      <p:pic>
        <p:nvPicPr>
          <p:cNvPr id="15" name="Picture 14">
            <a:extLst>
              <a:ext uri="{FF2B5EF4-FFF2-40B4-BE49-F238E27FC236}">
                <a16:creationId xmlns:a16="http://schemas.microsoft.com/office/drawing/2014/main" id="{79FE4AF1-2223-46AD-AF97-2CDBF2D233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8817288" y="1339728"/>
            <a:ext cx="2013257" cy="2679192"/>
          </a:xfrm>
          <a:prstGeom prst="rect">
            <a:avLst/>
          </a:prstGeom>
          <a:ln w="19050">
            <a:solidFill>
              <a:srgbClr val="0070C0"/>
            </a:solidFill>
          </a:ln>
          <a:effectLst/>
        </p:spPr>
      </p:pic>
      <p:pic>
        <p:nvPicPr>
          <p:cNvPr id="27" name="Picture 26">
            <a:extLst>
              <a:ext uri="{FF2B5EF4-FFF2-40B4-BE49-F238E27FC236}">
                <a16:creationId xmlns:a16="http://schemas.microsoft.com/office/drawing/2014/main" id="{A637397D-3303-46B0-8D2D-B266027043C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p:blipFill>
        <p:spPr>
          <a:xfrm>
            <a:off x="6471812" y="1333002"/>
            <a:ext cx="2024636" cy="2678128"/>
          </a:xfrm>
          <a:prstGeom prst="rect">
            <a:avLst/>
          </a:prstGeom>
          <a:ln w="19050">
            <a:solidFill>
              <a:srgbClr val="0070C0"/>
            </a:solidFill>
          </a:ln>
          <a:effectLst/>
        </p:spPr>
      </p:pic>
      <p:pic>
        <p:nvPicPr>
          <p:cNvPr id="26" name="Picture 25">
            <a:extLst>
              <a:ext uri="{FF2B5EF4-FFF2-40B4-BE49-F238E27FC236}">
                <a16:creationId xmlns:a16="http://schemas.microsoft.com/office/drawing/2014/main" id="{B454BCD2-0EE1-48B9-A870-9E4DDC0066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367970" y="1343901"/>
            <a:ext cx="2077737" cy="2680400"/>
          </a:xfrm>
          <a:prstGeom prst="rect">
            <a:avLst/>
          </a:prstGeom>
          <a:ln w="19050">
            <a:solidFill>
              <a:srgbClr val="0070C0"/>
            </a:solidFill>
          </a:ln>
          <a:effectLst/>
        </p:spPr>
      </p:pic>
      <p:pic>
        <p:nvPicPr>
          <p:cNvPr id="12" name="Picture 11">
            <a:extLst>
              <a:ext uri="{FF2B5EF4-FFF2-40B4-BE49-F238E27FC236}">
                <a16:creationId xmlns:a16="http://schemas.microsoft.com/office/drawing/2014/main" id="{C641D132-BBF7-4E68-B6B1-E651DF5D7B6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p:blipFill>
        <p:spPr>
          <a:xfrm>
            <a:off x="4132043" y="1345434"/>
            <a:ext cx="2016455" cy="2680400"/>
          </a:xfrm>
          <a:prstGeom prst="rect">
            <a:avLst/>
          </a:prstGeom>
          <a:ln w="19050">
            <a:solidFill>
              <a:srgbClr val="0070C0"/>
            </a:solidFill>
          </a:ln>
          <a:effectLst/>
        </p:spPr>
      </p:pic>
      <p:sp>
        <p:nvSpPr>
          <p:cNvPr id="23" name="Rectangle 22">
            <a:extLst>
              <a:ext uri="{FF2B5EF4-FFF2-40B4-BE49-F238E27FC236}">
                <a16:creationId xmlns:a16="http://schemas.microsoft.com/office/drawing/2014/main" id="{34785752-3352-4E9C-AAC1-AEE2F0B7A7BC}"/>
              </a:ext>
            </a:extLst>
          </p:cNvPr>
          <p:cNvSpPr/>
          <p:nvPr/>
        </p:nvSpPr>
        <p:spPr>
          <a:xfrm>
            <a:off x="8684300" y="3621397"/>
            <a:ext cx="55362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sp>
        <p:nvSpPr>
          <p:cNvPr id="25" name="Rectangle 24">
            <a:extLst>
              <a:ext uri="{FF2B5EF4-FFF2-40B4-BE49-F238E27FC236}">
                <a16:creationId xmlns:a16="http://schemas.microsoft.com/office/drawing/2014/main" id="{3BA5BED2-6B59-4E21-9B26-35F489D18727}"/>
              </a:ext>
            </a:extLst>
          </p:cNvPr>
          <p:cNvSpPr/>
          <p:nvPr/>
        </p:nvSpPr>
        <p:spPr>
          <a:xfrm>
            <a:off x="4004762" y="3621397"/>
            <a:ext cx="55362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29" name="Rectangle 28">
            <a:extLst>
              <a:ext uri="{FF2B5EF4-FFF2-40B4-BE49-F238E27FC236}">
                <a16:creationId xmlns:a16="http://schemas.microsoft.com/office/drawing/2014/main" id="{B3F3F4AE-B43A-4ABD-8519-3D6F57A665DB}"/>
              </a:ext>
            </a:extLst>
          </p:cNvPr>
          <p:cNvSpPr/>
          <p:nvPr/>
        </p:nvSpPr>
        <p:spPr>
          <a:xfrm>
            <a:off x="1205575" y="3651531"/>
            <a:ext cx="55362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cxnSp>
        <p:nvCxnSpPr>
          <p:cNvPr id="18" name="Straight Arrow Connector 17">
            <a:extLst>
              <a:ext uri="{FF2B5EF4-FFF2-40B4-BE49-F238E27FC236}">
                <a16:creationId xmlns:a16="http://schemas.microsoft.com/office/drawing/2014/main" id="{3A64D660-5207-4D27-949B-9852F4A1326C}"/>
              </a:ext>
            </a:extLst>
          </p:cNvPr>
          <p:cNvCxnSpPr>
            <a:cxnSpLocks/>
          </p:cNvCxnSpPr>
          <p:nvPr/>
        </p:nvCxnSpPr>
        <p:spPr>
          <a:xfrm>
            <a:off x="4695825" y="2971800"/>
            <a:ext cx="173658" cy="243841"/>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AFC2474-B470-4AFF-8C56-2A1D66FA9A11}"/>
              </a:ext>
            </a:extLst>
          </p:cNvPr>
          <p:cNvCxnSpPr>
            <a:cxnSpLocks/>
          </p:cNvCxnSpPr>
          <p:nvPr/>
        </p:nvCxnSpPr>
        <p:spPr>
          <a:xfrm>
            <a:off x="7129463" y="2752222"/>
            <a:ext cx="193677" cy="25568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E90AD40-E7CC-4C79-A51E-E125C4104486}"/>
              </a:ext>
            </a:extLst>
          </p:cNvPr>
          <p:cNvCxnSpPr>
            <a:cxnSpLocks/>
          </p:cNvCxnSpPr>
          <p:nvPr/>
        </p:nvCxnSpPr>
        <p:spPr>
          <a:xfrm>
            <a:off x="9980187" y="2373443"/>
            <a:ext cx="0" cy="312191"/>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D87BFD9-2A8E-4ED8-A099-1CA982CF96AF}"/>
              </a:ext>
            </a:extLst>
          </p:cNvPr>
          <p:cNvSpPr txBox="1"/>
          <p:nvPr/>
        </p:nvSpPr>
        <p:spPr>
          <a:xfrm>
            <a:off x="1371845" y="963826"/>
            <a:ext cx="2084253" cy="383022"/>
          </a:xfrm>
          <a:prstGeom prst="rect">
            <a:avLst/>
          </a:prstGeom>
          <a:solidFill>
            <a:schemeClr val="tx2">
              <a:lumMod val="25000"/>
            </a:schemeClr>
          </a:solidFill>
          <a:ln w="19050">
            <a:solidFill>
              <a:srgbClr val="0070C0"/>
            </a:solidFill>
          </a:ln>
          <a:effectLst/>
        </p:spPr>
        <p:txBody>
          <a:bodyPr wrap="square" rtlCol="0">
            <a:spAutoFit/>
          </a:bodyPr>
          <a:lstStyle/>
          <a:p>
            <a:pPr algn="ctr"/>
            <a:endParaRPr lang="en-US" altLang="en-US" b="1" dirty="0">
              <a:solidFill>
                <a:schemeClr val="bg1"/>
              </a:solidFill>
              <a:latin typeface="Open Sans"/>
            </a:endParaRPr>
          </a:p>
        </p:txBody>
      </p:sp>
      <p:sp>
        <p:nvSpPr>
          <p:cNvPr id="34" name="TextBox 33">
            <a:extLst>
              <a:ext uri="{FF2B5EF4-FFF2-40B4-BE49-F238E27FC236}">
                <a16:creationId xmlns:a16="http://schemas.microsoft.com/office/drawing/2014/main" id="{1522315A-0DBE-446E-AD1C-F7BC8A7D86B5}"/>
              </a:ext>
            </a:extLst>
          </p:cNvPr>
          <p:cNvSpPr txBox="1"/>
          <p:nvPr/>
        </p:nvSpPr>
        <p:spPr>
          <a:xfrm>
            <a:off x="4132043" y="964553"/>
            <a:ext cx="6708893" cy="369332"/>
          </a:xfrm>
          <a:prstGeom prst="rect">
            <a:avLst/>
          </a:prstGeom>
          <a:solidFill>
            <a:schemeClr val="tx2">
              <a:lumMod val="25000"/>
            </a:schemeClr>
          </a:solidFill>
          <a:ln w="19050">
            <a:solidFill>
              <a:srgbClr val="0070C0"/>
            </a:solidFill>
          </a:ln>
          <a:effectLst/>
        </p:spPr>
        <p:txBody>
          <a:bodyPr wrap="square" rtlCol="0">
            <a:spAutoFit/>
          </a:bodyPr>
          <a:lstStyle/>
          <a:p>
            <a:pPr algn="ctr"/>
            <a:r>
              <a:rPr lang="ru-RU" altLang="en-US" b="1" dirty="0" smtClean="0">
                <a:solidFill>
                  <a:schemeClr val="bg1"/>
                </a:solidFill>
                <a:latin typeface="Open Sans"/>
              </a:rPr>
              <a:t>МР-картина спустя 6 месяцев</a:t>
            </a:r>
            <a:endParaRPr lang="en-US" altLang="en-US" b="1" dirty="0">
              <a:solidFill>
                <a:schemeClr val="bg1"/>
              </a:solidFill>
              <a:latin typeface="Open Sans"/>
            </a:endParaRPr>
          </a:p>
        </p:txBody>
      </p:sp>
      <p:sp>
        <p:nvSpPr>
          <p:cNvPr id="30" name="Rectangle 29">
            <a:extLst>
              <a:ext uri="{FF2B5EF4-FFF2-40B4-BE49-F238E27FC236}">
                <a16:creationId xmlns:a16="http://schemas.microsoft.com/office/drawing/2014/main" id="{FFEBEB30-D482-4F06-9A51-4EB0F7AC1255}"/>
              </a:ext>
            </a:extLst>
          </p:cNvPr>
          <p:cNvSpPr/>
          <p:nvPr/>
        </p:nvSpPr>
        <p:spPr>
          <a:xfrm>
            <a:off x="6344531" y="3621397"/>
            <a:ext cx="55362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cxnSp>
        <p:nvCxnSpPr>
          <p:cNvPr id="32" name="Straight Arrow Connector 31">
            <a:extLst>
              <a:ext uri="{FF2B5EF4-FFF2-40B4-BE49-F238E27FC236}">
                <a16:creationId xmlns:a16="http://schemas.microsoft.com/office/drawing/2014/main" id="{7EA4F72D-4261-6545-87DD-7B901A18FA14}"/>
              </a:ext>
            </a:extLst>
          </p:cNvPr>
          <p:cNvCxnSpPr>
            <a:cxnSpLocks/>
          </p:cNvCxnSpPr>
          <p:nvPr/>
        </p:nvCxnSpPr>
        <p:spPr>
          <a:xfrm>
            <a:off x="2997717" y="2194370"/>
            <a:ext cx="1" cy="358147"/>
          </a:xfrm>
          <a:prstGeom prst="straightConnector1">
            <a:avLst/>
          </a:prstGeom>
          <a:ln w="25400">
            <a:solidFill>
              <a:srgbClr val="F733F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04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ppt_y</p:attrName>
                                        </p:attrNameLst>
                                      </p:cBhvr>
                                      <p:tavLst>
                                        <p:tav tm="0">
                                          <p:val>
                                            <p:strVal val="#ppt_y+#ppt_h*1.125000"/>
                                          </p:val>
                                        </p:tav>
                                        <p:tav tm="100000">
                                          <p:val>
                                            <p:strVal val="#ppt_y"/>
                                          </p:val>
                                        </p:tav>
                                      </p:tavLst>
                                    </p:anim>
                                    <p:animEffect transition="in" filter="wipe(up)">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Connector: Curved 84">
            <a:extLst>
              <a:ext uri="{FF2B5EF4-FFF2-40B4-BE49-F238E27FC236}">
                <a16:creationId xmlns:a16="http://schemas.microsoft.com/office/drawing/2014/main" id="{5042DEBA-BE86-4B8B-8128-ECA8C3536605}"/>
              </a:ext>
            </a:extLst>
          </p:cNvPr>
          <p:cNvCxnSpPr>
            <a:cxnSpLocks/>
          </p:cNvCxnSpPr>
          <p:nvPr/>
        </p:nvCxnSpPr>
        <p:spPr>
          <a:xfrm rot="16200000" flipH="1">
            <a:off x="3595301" y="2918723"/>
            <a:ext cx="874575" cy="19810"/>
          </a:xfrm>
          <a:prstGeom prst="curvedConnector3">
            <a:avLst>
              <a:gd name="adj1" fmla="val 49999"/>
            </a:avLst>
          </a:prstGeom>
          <a:ln w="19050">
            <a:solidFill>
              <a:srgbClr val="67C9F5"/>
            </a:solidFill>
            <a:prstDash val="dash"/>
          </a:ln>
        </p:spPr>
        <p:style>
          <a:lnRef idx="1">
            <a:schemeClr val="accent1"/>
          </a:lnRef>
          <a:fillRef idx="0">
            <a:schemeClr val="accent1"/>
          </a:fillRef>
          <a:effectRef idx="0">
            <a:schemeClr val="accent1"/>
          </a:effectRef>
          <a:fontRef idx="minor">
            <a:schemeClr val="tx1"/>
          </a:fontRef>
        </p:style>
      </p:cxnSp>
      <p:sp>
        <p:nvSpPr>
          <p:cNvPr id="88" name="Arc 87">
            <a:extLst>
              <a:ext uri="{FF2B5EF4-FFF2-40B4-BE49-F238E27FC236}">
                <a16:creationId xmlns:a16="http://schemas.microsoft.com/office/drawing/2014/main" id="{9FF03B5E-DB01-4FA5-8F68-ADC413F496F6}"/>
              </a:ext>
            </a:extLst>
          </p:cNvPr>
          <p:cNvSpPr/>
          <p:nvPr/>
        </p:nvSpPr>
        <p:spPr>
          <a:xfrm rot="20394680" flipH="1">
            <a:off x="3976855" y="3270027"/>
            <a:ext cx="770665" cy="1285547"/>
          </a:xfrm>
          <a:prstGeom prst="arc">
            <a:avLst>
              <a:gd name="adj1" fmla="val 16733756"/>
              <a:gd name="adj2" fmla="val 2388477"/>
            </a:avLst>
          </a:prstGeom>
          <a:ln w="19050">
            <a:solidFill>
              <a:srgbClr val="67C9F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Oval 38">
            <a:extLst>
              <a:ext uri="{FF2B5EF4-FFF2-40B4-BE49-F238E27FC236}">
                <a16:creationId xmlns:a16="http://schemas.microsoft.com/office/drawing/2014/main" id="{39D87713-F399-4C7D-ADEF-60A4DA69C591}"/>
              </a:ext>
            </a:extLst>
          </p:cNvPr>
          <p:cNvSpPr/>
          <p:nvPr/>
        </p:nvSpPr>
        <p:spPr>
          <a:xfrm>
            <a:off x="3949874" y="3345942"/>
            <a:ext cx="674079" cy="473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descr="sdf">
            <a:extLst>
              <a:ext uri="{FF2B5EF4-FFF2-40B4-BE49-F238E27FC236}">
                <a16:creationId xmlns:a16="http://schemas.microsoft.com/office/drawing/2014/main" id="{86251B0E-D2E3-417C-AB7A-B638AB0B7D22}"/>
              </a:ext>
            </a:extLst>
          </p:cNvPr>
          <p:cNvSpPr txBox="1"/>
          <p:nvPr/>
        </p:nvSpPr>
        <p:spPr>
          <a:xfrm>
            <a:off x="1126677" y="1703782"/>
            <a:ext cx="2386510" cy="3139321"/>
          </a:xfrm>
          <a:prstGeom prst="rect">
            <a:avLst/>
          </a:prstGeom>
          <a:solidFill>
            <a:schemeClr val="tx2">
              <a:lumMod val="25000"/>
            </a:schemeClr>
          </a:solidFill>
          <a:ln w="19050">
            <a:solidFill>
              <a:srgbClr val="FFC000"/>
            </a:solidFill>
          </a:ln>
          <a:effectLst/>
        </p:spPr>
        <p:txBody>
          <a:bodyPr wrap="square" rtlCol="0">
            <a:spAutoFit/>
          </a:bodyPr>
          <a:lstStyle/>
          <a:p>
            <a:pPr algn="ctr"/>
            <a:endParaRPr lang="en-US" altLang="en-US" b="1" dirty="0">
              <a:solidFill>
                <a:schemeClr val="bg1"/>
              </a:solidFill>
              <a:latin typeface="Open Sans"/>
            </a:endParaRPr>
          </a:p>
          <a:p>
            <a:pPr algn="ctr"/>
            <a:endParaRPr lang="en-US" altLang="en-US" b="1" dirty="0">
              <a:solidFill>
                <a:schemeClr val="bg1"/>
              </a:solidFill>
              <a:latin typeface="Open Sans"/>
            </a:endParaRPr>
          </a:p>
          <a:p>
            <a:pPr algn="ctr"/>
            <a:r>
              <a:rPr lang="ru-RU" altLang="en-US" b="1" dirty="0" smtClean="0">
                <a:solidFill>
                  <a:schemeClr val="bg1"/>
                </a:solidFill>
                <a:latin typeface="Open Sans"/>
              </a:rPr>
              <a:t>Повреждение распространяется до дистального аксона и приводит к дегенерации</a:t>
            </a:r>
            <a:endParaRPr lang="en-US" altLang="en-US" b="1" baseline="30000" dirty="0">
              <a:solidFill>
                <a:schemeClr val="bg1"/>
              </a:solidFill>
              <a:latin typeface="Open Sans"/>
            </a:endParaRPr>
          </a:p>
          <a:p>
            <a:pPr algn="ctr"/>
            <a:endParaRPr lang="en-US" altLang="en-US" b="1" baseline="30000" dirty="0">
              <a:solidFill>
                <a:schemeClr val="bg1"/>
              </a:solidFill>
              <a:latin typeface="Open Sans"/>
            </a:endParaRPr>
          </a:p>
          <a:p>
            <a:pPr algn="ctr"/>
            <a:endParaRPr lang="en-US" altLang="en-US" b="1" baseline="30000" dirty="0">
              <a:solidFill>
                <a:schemeClr val="bg1"/>
              </a:solidFill>
              <a:latin typeface="Open Sans"/>
            </a:endParaRPr>
          </a:p>
          <a:p>
            <a:pPr algn="ctr"/>
            <a:endParaRPr lang="en-US" altLang="en-US" b="1" baseline="30000" dirty="0">
              <a:solidFill>
                <a:schemeClr val="bg1"/>
              </a:solidFill>
              <a:latin typeface="Open Sans"/>
            </a:endParaRPr>
          </a:p>
          <a:p>
            <a:pPr algn="ctr"/>
            <a:endParaRPr lang="en-US" altLang="en-US" b="1" dirty="0">
              <a:solidFill>
                <a:schemeClr val="bg1"/>
              </a:solidFill>
              <a:latin typeface="Open Sans"/>
            </a:endParaRPr>
          </a:p>
        </p:txBody>
      </p:sp>
      <p:sp>
        <p:nvSpPr>
          <p:cNvPr id="2" name="Oval 1">
            <a:extLst>
              <a:ext uri="{FF2B5EF4-FFF2-40B4-BE49-F238E27FC236}">
                <a16:creationId xmlns:a16="http://schemas.microsoft.com/office/drawing/2014/main" id="{9A822B16-4457-4121-AA4D-7353BD41C806}"/>
              </a:ext>
            </a:extLst>
          </p:cNvPr>
          <p:cNvSpPr/>
          <p:nvPr/>
        </p:nvSpPr>
        <p:spPr>
          <a:xfrm>
            <a:off x="487952" y="2075004"/>
            <a:ext cx="443060" cy="311085"/>
          </a:xfrm>
          <a:prstGeom prst="ellipse">
            <a:avLst/>
          </a:prstGeom>
          <a:solidFill>
            <a:srgbClr val="67C9F5"/>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2184D7DB-5FA8-4428-BD73-EB49C9682679}"/>
              </a:ext>
            </a:extLst>
          </p:cNvPr>
          <p:cNvSpPr/>
          <p:nvPr/>
        </p:nvSpPr>
        <p:spPr>
          <a:xfrm>
            <a:off x="582221" y="2423998"/>
            <a:ext cx="263948" cy="311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3A419E9A-1731-48AD-9673-8A67E98670B2}"/>
              </a:ext>
            </a:extLst>
          </p:cNvPr>
          <p:cNvSpPr/>
          <p:nvPr/>
        </p:nvSpPr>
        <p:spPr>
          <a:xfrm>
            <a:off x="582221" y="2748818"/>
            <a:ext cx="263948" cy="311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27A41FE7-58B3-439F-A1F3-23BA62396220}"/>
              </a:ext>
            </a:extLst>
          </p:cNvPr>
          <p:cNvSpPr/>
          <p:nvPr/>
        </p:nvSpPr>
        <p:spPr>
          <a:xfrm>
            <a:off x="582221" y="3064616"/>
            <a:ext cx="263948" cy="311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0592F5D7-D27E-4BD8-9E4D-960164720260}"/>
              </a:ext>
            </a:extLst>
          </p:cNvPr>
          <p:cNvSpPr/>
          <p:nvPr/>
        </p:nvSpPr>
        <p:spPr>
          <a:xfrm>
            <a:off x="582221" y="3385329"/>
            <a:ext cx="263948" cy="311085"/>
          </a:xfrm>
          <a:prstGeom prst="roundRect">
            <a:avLst/>
          </a:prstGeom>
          <a:ln>
            <a:solidFill>
              <a:srgbClr val="A3E7FF"/>
            </a:solidFill>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64F563BC-1B91-4504-ADBA-1B3EB9B0BCBE}"/>
              </a:ext>
            </a:extLst>
          </p:cNvPr>
          <p:cNvSpPr/>
          <p:nvPr/>
        </p:nvSpPr>
        <p:spPr>
          <a:xfrm>
            <a:off x="582221" y="3710149"/>
            <a:ext cx="263948" cy="311085"/>
          </a:xfrm>
          <a:prstGeom prst="roundRect">
            <a:avLst/>
          </a:prstGeom>
          <a:ln>
            <a:solidFill>
              <a:srgbClr val="A3E7FF"/>
            </a:solidFill>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DB80E06F-9038-4EDA-866E-50F0CBC08A7A}"/>
              </a:ext>
            </a:extLst>
          </p:cNvPr>
          <p:cNvSpPr/>
          <p:nvPr/>
        </p:nvSpPr>
        <p:spPr>
          <a:xfrm>
            <a:off x="582221" y="4025947"/>
            <a:ext cx="263948" cy="311085"/>
          </a:xfrm>
          <a:prstGeom prst="roundRect">
            <a:avLst/>
          </a:prstGeom>
          <a:ln>
            <a:solidFill>
              <a:srgbClr val="A3E7FF"/>
            </a:solidFill>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3EF2784-5755-40AE-8915-868423CEC53A}"/>
              </a:ext>
            </a:extLst>
          </p:cNvPr>
          <p:cNvSpPr/>
          <p:nvPr/>
        </p:nvSpPr>
        <p:spPr>
          <a:xfrm>
            <a:off x="582221" y="4346862"/>
            <a:ext cx="263948" cy="311085"/>
          </a:xfrm>
          <a:prstGeom prst="roundRect">
            <a:avLst/>
          </a:prstGeom>
          <a:ln>
            <a:solidFill>
              <a:srgbClr val="A3E7FF"/>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1B530AAB-860A-44B5-BA8C-3DFCDA9DB388}"/>
              </a:ext>
            </a:extLst>
          </p:cNvPr>
          <p:cNvSpPr/>
          <p:nvPr/>
        </p:nvSpPr>
        <p:spPr>
          <a:xfrm>
            <a:off x="582221" y="4671682"/>
            <a:ext cx="263948" cy="311085"/>
          </a:xfrm>
          <a:prstGeom prst="roundRect">
            <a:avLst/>
          </a:prstGeom>
          <a:ln>
            <a:solidFill>
              <a:srgbClr val="A3E7FF"/>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2A3BA555-3D8C-49D4-B789-A322679BA5DE}"/>
              </a:ext>
            </a:extLst>
          </p:cNvPr>
          <p:cNvSpPr/>
          <p:nvPr/>
        </p:nvSpPr>
        <p:spPr>
          <a:xfrm>
            <a:off x="577508" y="4994347"/>
            <a:ext cx="263948" cy="311085"/>
          </a:xfrm>
          <a:prstGeom prst="roundRect">
            <a:avLst/>
          </a:prstGeom>
          <a:ln>
            <a:solidFill>
              <a:srgbClr val="A3E7FF"/>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500D7FCE-93CB-4EFD-A640-02C6896A7E43}"/>
              </a:ext>
            </a:extLst>
          </p:cNvPr>
          <p:cNvCxnSpPr>
            <a:cxnSpLocks/>
          </p:cNvCxnSpPr>
          <p:nvPr/>
        </p:nvCxnSpPr>
        <p:spPr>
          <a:xfrm>
            <a:off x="693895" y="3194325"/>
            <a:ext cx="39156" cy="2438934"/>
          </a:xfrm>
          <a:prstGeom prst="straightConnector1">
            <a:avLst/>
          </a:prstGeom>
          <a:ln w="28575" cap="flat" cmpd="sng" algn="ctr">
            <a:solidFill>
              <a:srgbClr val="67C9F5"/>
            </a:solidFill>
            <a:prstDash val="dashDot"/>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8845F101-6C2A-4704-9107-8E64532C0A6C}"/>
              </a:ext>
            </a:extLst>
          </p:cNvPr>
          <p:cNvCxnSpPr>
            <a:cxnSpLocks/>
          </p:cNvCxnSpPr>
          <p:nvPr/>
        </p:nvCxnSpPr>
        <p:spPr>
          <a:xfrm flipV="1">
            <a:off x="703322" y="2307790"/>
            <a:ext cx="0" cy="912368"/>
          </a:xfrm>
          <a:prstGeom prst="line">
            <a:avLst/>
          </a:prstGeom>
          <a:ln w="28575">
            <a:solidFill>
              <a:srgbClr val="67C9F5"/>
            </a:solidFill>
          </a:ln>
        </p:spPr>
        <p:style>
          <a:lnRef idx="1">
            <a:schemeClr val="accent1"/>
          </a:lnRef>
          <a:fillRef idx="0">
            <a:schemeClr val="accent1"/>
          </a:fillRef>
          <a:effectRef idx="0">
            <a:schemeClr val="accent1"/>
          </a:effectRef>
          <a:fontRef idx="minor">
            <a:schemeClr val="tx1"/>
          </a:fontRef>
        </p:style>
      </p:cxnSp>
      <p:sp>
        <p:nvSpPr>
          <p:cNvPr id="23" name="Lightning Bolt 22">
            <a:extLst>
              <a:ext uri="{FF2B5EF4-FFF2-40B4-BE49-F238E27FC236}">
                <a16:creationId xmlns:a16="http://schemas.microsoft.com/office/drawing/2014/main" id="{6BAEDCC3-5AC8-439D-B9BE-FF32ADF2EB46}"/>
              </a:ext>
            </a:extLst>
          </p:cNvPr>
          <p:cNvSpPr/>
          <p:nvPr/>
        </p:nvSpPr>
        <p:spPr>
          <a:xfrm>
            <a:off x="115595" y="3116666"/>
            <a:ext cx="923826" cy="275895"/>
          </a:xfrm>
          <a:prstGeom prst="lightningBolt">
            <a:avLst/>
          </a:prstGeom>
          <a:solidFill>
            <a:srgbClr val="E2717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97BB84B2-7F47-437E-B32B-891F93E2579E}"/>
              </a:ext>
            </a:extLst>
          </p:cNvPr>
          <p:cNvSpPr/>
          <p:nvPr/>
        </p:nvSpPr>
        <p:spPr>
          <a:xfrm>
            <a:off x="3837066" y="1859394"/>
            <a:ext cx="886070" cy="1077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Top Corners Rounded 39">
            <a:extLst>
              <a:ext uri="{FF2B5EF4-FFF2-40B4-BE49-F238E27FC236}">
                <a16:creationId xmlns:a16="http://schemas.microsoft.com/office/drawing/2014/main" id="{F26013D2-62F6-45D9-A0FB-BDDCD691813E}"/>
              </a:ext>
            </a:extLst>
          </p:cNvPr>
          <p:cNvSpPr/>
          <p:nvPr/>
        </p:nvSpPr>
        <p:spPr>
          <a:xfrm rot="18942411">
            <a:off x="3813517" y="3232994"/>
            <a:ext cx="440944" cy="315412"/>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Top Corners Rounded 40">
            <a:extLst>
              <a:ext uri="{FF2B5EF4-FFF2-40B4-BE49-F238E27FC236}">
                <a16:creationId xmlns:a16="http://schemas.microsoft.com/office/drawing/2014/main" id="{8246560B-0573-4812-9388-046A8CC52521}"/>
              </a:ext>
            </a:extLst>
          </p:cNvPr>
          <p:cNvSpPr/>
          <p:nvPr/>
        </p:nvSpPr>
        <p:spPr>
          <a:xfrm rot="2657589" flipH="1">
            <a:off x="4330543" y="3232996"/>
            <a:ext cx="440944" cy="315412"/>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B547DBCE-FECA-4A0B-B61E-3F37946BBAC2}"/>
              </a:ext>
            </a:extLst>
          </p:cNvPr>
          <p:cNvSpPr/>
          <p:nvPr/>
        </p:nvSpPr>
        <p:spPr>
          <a:xfrm>
            <a:off x="4280101" y="366502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3" name="Chord 42">
            <a:extLst>
              <a:ext uri="{FF2B5EF4-FFF2-40B4-BE49-F238E27FC236}">
                <a16:creationId xmlns:a16="http://schemas.microsoft.com/office/drawing/2014/main" id="{16DC1FCA-3917-4339-879C-5674AABCEC27}"/>
              </a:ext>
            </a:extLst>
          </p:cNvPr>
          <p:cNvSpPr/>
          <p:nvPr/>
        </p:nvSpPr>
        <p:spPr>
          <a:xfrm rot="1558431">
            <a:off x="3960215" y="4141108"/>
            <a:ext cx="533920" cy="522800"/>
          </a:xfrm>
          <a:prstGeom prst="chord">
            <a:avLst>
              <a:gd name="adj1" fmla="val 2700000"/>
              <a:gd name="adj2" fmla="val 156442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ord 43">
            <a:extLst>
              <a:ext uri="{FF2B5EF4-FFF2-40B4-BE49-F238E27FC236}">
                <a16:creationId xmlns:a16="http://schemas.microsoft.com/office/drawing/2014/main" id="{BFDBD36C-1BCE-44DA-BF9D-D70612F0D0A5}"/>
              </a:ext>
            </a:extLst>
          </p:cNvPr>
          <p:cNvSpPr/>
          <p:nvPr/>
        </p:nvSpPr>
        <p:spPr>
          <a:xfrm rot="20041569" flipH="1">
            <a:off x="4101698" y="4141109"/>
            <a:ext cx="533920" cy="522800"/>
          </a:xfrm>
          <a:prstGeom prst="chord">
            <a:avLst>
              <a:gd name="adj1" fmla="val 2700000"/>
              <a:gd name="adj2" fmla="val 156442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0AFD3234-6F76-43BC-8D14-48D6FF6DCD88}"/>
              </a:ext>
            </a:extLst>
          </p:cNvPr>
          <p:cNvSpPr/>
          <p:nvPr/>
        </p:nvSpPr>
        <p:spPr>
          <a:xfrm rot="829378">
            <a:off x="4124368" y="4568092"/>
            <a:ext cx="102807" cy="1580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0CE4125B-6F3A-4E88-A545-5D9FDEDCBECC}"/>
              </a:ext>
            </a:extLst>
          </p:cNvPr>
          <p:cNvSpPr/>
          <p:nvPr/>
        </p:nvSpPr>
        <p:spPr>
          <a:xfrm rot="20770622" flipH="1">
            <a:off x="4386051" y="4568091"/>
            <a:ext cx="102807" cy="1580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2FBA7E15-E6D3-4921-A839-7E5DC6C593C2}"/>
              </a:ext>
            </a:extLst>
          </p:cNvPr>
          <p:cNvSpPr/>
          <p:nvPr/>
        </p:nvSpPr>
        <p:spPr>
          <a:xfrm rot="21082099">
            <a:off x="4154351" y="5134603"/>
            <a:ext cx="138484" cy="229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D0D8F44F-D335-4C36-8CA7-C9887A42FE6B}"/>
              </a:ext>
            </a:extLst>
          </p:cNvPr>
          <p:cNvSpPr/>
          <p:nvPr/>
        </p:nvSpPr>
        <p:spPr>
          <a:xfrm rot="2388871" flipH="1">
            <a:off x="4339572" y="5173658"/>
            <a:ext cx="156494" cy="2271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196D5CB1-CF1B-4655-9FA5-CFDD1E648FFF}"/>
              </a:ext>
            </a:extLst>
          </p:cNvPr>
          <p:cNvSpPr/>
          <p:nvPr/>
        </p:nvSpPr>
        <p:spPr>
          <a:xfrm rot="517901" flipH="1">
            <a:off x="4287991" y="5134604"/>
            <a:ext cx="138484" cy="229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342427EC-6059-4A97-A431-EFE24FD7133B}"/>
              </a:ext>
            </a:extLst>
          </p:cNvPr>
          <p:cNvSpPr/>
          <p:nvPr/>
        </p:nvSpPr>
        <p:spPr>
          <a:xfrm rot="19211129">
            <a:off x="4085574" y="5173657"/>
            <a:ext cx="156494" cy="2271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9BDC4785-0668-4304-8969-C2773593EC82}"/>
              </a:ext>
            </a:extLst>
          </p:cNvPr>
          <p:cNvSpPr/>
          <p:nvPr/>
        </p:nvSpPr>
        <p:spPr>
          <a:xfrm>
            <a:off x="4137884" y="5261929"/>
            <a:ext cx="171418" cy="2480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BCB86C22-F408-491D-8252-8D680E083A8A}"/>
              </a:ext>
            </a:extLst>
          </p:cNvPr>
          <p:cNvSpPr/>
          <p:nvPr/>
        </p:nvSpPr>
        <p:spPr>
          <a:xfrm>
            <a:off x="4282949" y="5261929"/>
            <a:ext cx="171418" cy="2480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D90F70EF-4C1D-43B5-9581-27FDB2A9080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7830525" y="3893575"/>
            <a:ext cx="1544081" cy="1991954"/>
          </a:xfrm>
          <a:prstGeom prst="rect">
            <a:avLst/>
          </a:prstGeom>
          <a:ln w="19050">
            <a:solidFill>
              <a:srgbClr val="0070C0"/>
            </a:solidFill>
          </a:ln>
          <a:effectLst/>
        </p:spPr>
      </p:pic>
      <p:pic>
        <p:nvPicPr>
          <p:cNvPr id="56" name="Picture 55">
            <a:extLst>
              <a:ext uri="{FF2B5EF4-FFF2-40B4-BE49-F238E27FC236}">
                <a16:creationId xmlns:a16="http://schemas.microsoft.com/office/drawing/2014/main" id="{B6F84ED8-54A9-4B9E-881A-F015E7DF68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830525" y="1703782"/>
            <a:ext cx="1544081" cy="1991953"/>
          </a:xfrm>
          <a:prstGeom prst="rect">
            <a:avLst/>
          </a:prstGeom>
          <a:ln w="19050">
            <a:solidFill>
              <a:srgbClr val="0070C0"/>
            </a:solidFill>
          </a:ln>
          <a:effectLst/>
        </p:spPr>
      </p:pic>
      <mc:AlternateContent xmlns:mc="http://schemas.openxmlformats.org/markup-compatibility/2006" xmlns:p14="http://schemas.microsoft.com/office/powerpoint/2010/main">
        <mc:Choice Requires="p14">
          <p:contentPart p14:bwMode="auto" r:id="rId6">
            <p14:nvContentPartPr>
              <p14:cNvPr id="72" name="Ink 71">
                <a:extLst>
                  <a:ext uri="{FF2B5EF4-FFF2-40B4-BE49-F238E27FC236}">
                    <a16:creationId xmlns:a16="http://schemas.microsoft.com/office/drawing/2014/main" id="{60F0355B-D7EA-48D9-A093-048487237141}"/>
                  </a:ext>
                </a:extLst>
              </p14:cNvPr>
              <p14:cNvContentPartPr/>
              <p14:nvPr/>
            </p14:nvContentPartPr>
            <p14:xfrm rot="21255545">
              <a:off x="3845643" y="1942744"/>
              <a:ext cx="477000" cy="974880"/>
            </p14:xfrm>
          </p:contentPart>
        </mc:Choice>
        <mc:Fallback xmlns="">
          <p:pic>
            <p:nvPicPr>
              <p:cNvPr id="72" name="Ink 71">
                <a:extLst>
                  <a:ext uri="{FF2B5EF4-FFF2-40B4-BE49-F238E27FC236}">
                    <a16:creationId xmlns:a16="http://schemas.microsoft.com/office/drawing/2014/main" id="{60F0355B-D7EA-48D9-A093-048487237141}"/>
                  </a:ext>
                </a:extLst>
              </p:cNvPr>
              <p:cNvPicPr/>
              <p:nvPr/>
            </p:nvPicPr>
            <p:blipFill>
              <a:blip r:embed="rId7"/>
              <a:stretch>
                <a:fillRect/>
              </a:stretch>
            </p:blipFill>
            <p:spPr>
              <a:xfrm rot="21255545">
                <a:off x="3827643" y="1925104"/>
                <a:ext cx="512640" cy="1010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3" name="Ink 72">
                <a:extLst>
                  <a:ext uri="{FF2B5EF4-FFF2-40B4-BE49-F238E27FC236}">
                    <a16:creationId xmlns:a16="http://schemas.microsoft.com/office/drawing/2014/main" id="{75E4E2C7-D53E-4A22-87B1-0BAA177022B9}"/>
                  </a:ext>
                </a:extLst>
              </p14:cNvPr>
              <p14:cNvContentPartPr/>
              <p14:nvPr/>
            </p14:nvContentPartPr>
            <p14:xfrm rot="344455" flipH="1">
              <a:off x="4237559" y="1943627"/>
              <a:ext cx="477000" cy="974880"/>
            </p14:xfrm>
          </p:contentPart>
        </mc:Choice>
        <mc:Fallback xmlns="">
          <p:pic>
            <p:nvPicPr>
              <p:cNvPr id="73" name="Ink 72">
                <a:extLst>
                  <a:ext uri="{FF2B5EF4-FFF2-40B4-BE49-F238E27FC236}">
                    <a16:creationId xmlns:a16="http://schemas.microsoft.com/office/drawing/2014/main" id="{75E4E2C7-D53E-4A22-87B1-0BAA177022B9}"/>
                  </a:ext>
                </a:extLst>
              </p:cNvPr>
              <p:cNvPicPr/>
              <p:nvPr/>
            </p:nvPicPr>
            <p:blipFill>
              <a:blip r:embed="rId9"/>
              <a:stretch>
                <a:fillRect/>
              </a:stretch>
            </p:blipFill>
            <p:spPr>
              <a:xfrm rot="344455" flipH="1">
                <a:off x="4219919" y="1925987"/>
                <a:ext cx="512640" cy="1010520"/>
              </a:xfrm>
              <a:prstGeom prst="rect">
                <a:avLst/>
              </a:prstGeom>
            </p:spPr>
          </p:pic>
        </mc:Fallback>
      </mc:AlternateContent>
      <p:grpSp>
        <p:nvGrpSpPr>
          <p:cNvPr id="77" name="Group 76">
            <a:extLst>
              <a:ext uri="{FF2B5EF4-FFF2-40B4-BE49-F238E27FC236}">
                <a16:creationId xmlns:a16="http://schemas.microsoft.com/office/drawing/2014/main" id="{575593FD-F418-401B-9EBA-89402ABC4E28}"/>
              </a:ext>
            </a:extLst>
          </p:cNvPr>
          <p:cNvGrpSpPr/>
          <p:nvPr/>
        </p:nvGrpSpPr>
        <p:grpSpPr>
          <a:xfrm>
            <a:off x="4176294" y="2189371"/>
            <a:ext cx="198360" cy="86760"/>
            <a:chOff x="5778505" y="1695422"/>
            <a:chExt cx="198360" cy="86760"/>
          </a:xfrm>
        </p:grpSpPr>
        <mc:AlternateContent xmlns:mc="http://schemas.openxmlformats.org/markup-compatibility/2006" xmlns:p14="http://schemas.microsoft.com/office/powerpoint/2010/main">
          <mc:Choice Requires="p14">
            <p:contentPart p14:bwMode="auto" r:id="rId10">
              <p14:nvContentPartPr>
                <p14:cNvPr id="74" name="Ink 73">
                  <a:extLst>
                    <a:ext uri="{FF2B5EF4-FFF2-40B4-BE49-F238E27FC236}">
                      <a16:creationId xmlns:a16="http://schemas.microsoft.com/office/drawing/2014/main" id="{0748DBC9-4910-4AEA-89E2-412A30942CCF}"/>
                    </a:ext>
                  </a:extLst>
                </p14:cNvPr>
                <p14:cNvContentPartPr/>
                <p14:nvPr/>
              </p14:nvContentPartPr>
              <p14:xfrm>
                <a:off x="5778505" y="1695422"/>
                <a:ext cx="54720" cy="27000"/>
              </p14:xfrm>
            </p:contentPart>
          </mc:Choice>
          <mc:Fallback xmlns="">
            <p:pic>
              <p:nvPicPr>
                <p:cNvPr id="74" name="Ink 73">
                  <a:extLst>
                    <a:ext uri="{FF2B5EF4-FFF2-40B4-BE49-F238E27FC236}">
                      <a16:creationId xmlns:a16="http://schemas.microsoft.com/office/drawing/2014/main" id="{0748DBC9-4910-4AEA-89E2-412A30942CCF}"/>
                    </a:ext>
                  </a:extLst>
                </p:cNvPr>
                <p:cNvPicPr/>
                <p:nvPr/>
              </p:nvPicPr>
              <p:blipFill>
                <a:blip r:embed="rId11"/>
                <a:stretch>
                  <a:fillRect/>
                </a:stretch>
              </p:blipFill>
              <p:spPr>
                <a:xfrm>
                  <a:off x="5760505" y="1677782"/>
                  <a:ext cx="903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5" name="Ink 74">
                  <a:extLst>
                    <a:ext uri="{FF2B5EF4-FFF2-40B4-BE49-F238E27FC236}">
                      <a16:creationId xmlns:a16="http://schemas.microsoft.com/office/drawing/2014/main" id="{A3A2EA46-954F-47E4-905E-ADDA09529372}"/>
                    </a:ext>
                  </a:extLst>
                </p14:cNvPr>
                <p14:cNvContentPartPr/>
                <p14:nvPr/>
              </p14:nvContentPartPr>
              <p14:xfrm>
                <a:off x="5890465" y="1760942"/>
                <a:ext cx="86400" cy="21240"/>
              </p14:xfrm>
            </p:contentPart>
          </mc:Choice>
          <mc:Fallback xmlns="">
            <p:pic>
              <p:nvPicPr>
                <p:cNvPr id="75" name="Ink 74">
                  <a:extLst>
                    <a:ext uri="{FF2B5EF4-FFF2-40B4-BE49-F238E27FC236}">
                      <a16:creationId xmlns:a16="http://schemas.microsoft.com/office/drawing/2014/main" id="{A3A2EA46-954F-47E4-905E-ADDA09529372}"/>
                    </a:ext>
                  </a:extLst>
                </p:cNvPr>
                <p:cNvPicPr/>
                <p:nvPr/>
              </p:nvPicPr>
              <p:blipFill>
                <a:blip r:embed="rId13"/>
                <a:stretch>
                  <a:fillRect/>
                </a:stretch>
              </p:blipFill>
              <p:spPr>
                <a:xfrm>
                  <a:off x="5872465" y="1742942"/>
                  <a:ext cx="12204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6" name="Ink 75">
                  <a:extLst>
                    <a:ext uri="{FF2B5EF4-FFF2-40B4-BE49-F238E27FC236}">
                      <a16:creationId xmlns:a16="http://schemas.microsoft.com/office/drawing/2014/main" id="{F6088442-1CE4-4421-A54E-716B3A176AE6}"/>
                    </a:ext>
                  </a:extLst>
                </p14:cNvPr>
                <p14:cNvContentPartPr/>
                <p14:nvPr/>
              </p14:nvContentPartPr>
              <p14:xfrm>
                <a:off x="5790385" y="1708382"/>
                <a:ext cx="65880" cy="19080"/>
              </p14:xfrm>
            </p:contentPart>
          </mc:Choice>
          <mc:Fallback xmlns="">
            <p:pic>
              <p:nvPicPr>
                <p:cNvPr id="76" name="Ink 75">
                  <a:extLst>
                    <a:ext uri="{FF2B5EF4-FFF2-40B4-BE49-F238E27FC236}">
                      <a16:creationId xmlns:a16="http://schemas.microsoft.com/office/drawing/2014/main" id="{F6088442-1CE4-4421-A54E-716B3A176AE6}"/>
                    </a:ext>
                  </a:extLst>
                </p:cNvPr>
                <p:cNvPicPr/>
                <p:nvPr/>
              </p:nvPicPr>
              <p:blipFill>
                <a:blip r:embed="rId15"/>
                <a:stretch>
                  <a:fillRect/>
                </a:stretch>
              </p:blipFill>
              <p:spPr>
                <a:xfrm>
                  <a:off x="5772385" y="1690742"/>
                  <a:ext cx="101520" cy="54720"/>
                </a:xfrm>
                <a:prstGeom prst="rect">
                  <a:avLst/>
                </a:prstGeom>
              </p:spPr>
            </p:pic>
          </mc:Fallback>
        </mc:AlternateContent>
      </p:grpSp>
      <p:grpSp>
        <p:nvGrpSpPr>
          <p:cNvPr id="80" name="Group 79">
            <a:extLst>
              <a:ext uri="{FF2B5EF4-FFF2-40B4-BE49-F238E27FC236}">
                <a16:creationId xmlns:a16="http://schemas.microsoft.com/office/drawing/2014/main" id="{E8ECE726-5918-4A90-998B-18020AD31EB6}"/>
              </a:ext>
            </a:extLst>
          </p:cNvPr>
          <p:cNvGrpSpPr/>
          <p:nvPr/>
        </p:nvGrpSpPr>
        <p:grpSpPr>
          <a:xfrm>
            <a:off x="4250454" y="2339491"/>
            <a:ext cx="85680" cy="65520"/>
            <a:chOff x="5852665" y="1845542"/>
            <a:chExt cx="85680" cy="65520"/>
          </a:xfrm>
        </p:grpSpPr>
        <mc:AlternateContent xmlns:mc="http://schemas.openxmlformats.org/markup-compatibility/2006" xmlns:p14="http://schemas.microsoft.com/office/powerpoint/2010/main">
          <mc:Choice Requires="p14">
            <p:contentPart p14:bwMode="auto" r:id="rId16">
              <p14:nvContentPartPr>
                <p14:cNvPr id="78" name="Ink 77">
                  <a:extLst>
                    <a:ext uri="{FF2B5EF4-FFF2-40B4-BE49-F238E27FC236}">
                      <a16:creationId xmlns:a16="http://schemas.microsoft.com/office/drawing/2014/main" id="{A44E41AE-1DC1-431F-8EEE-0858B4194AF6}"/>
                    </a:ext>
                  </a:extLst>
                </p14:cNvPr>
                <p14:cNvContentPartPr/>
                <p14:nvPr/>
              </p14:nvContentPartPr>
              <p14:xfrm>
                <a:off x="5878585" y="1871102"/>
                <a:ext cx="18360" cy="5400"/>
              </p14:xfrm>
            </p:contentPart>
          </mc:Choice>
          <mc:Fallback xmlns="">
            <p:pic>
              <p:nvPicPr>
                <p:cNvPr id="78" name="Ink 77">
                  <a:extLst>
                    <a:ext uri="{FF2B5EF4-FFF2-40B4-BE49-F238E27FC236}">
                      <a16:creationId xmlns:a16="http://schemas.microsoft.com/office/drawing/2014/main" id="{A44E41AE-1DC1-431F-8EEE-0858B4194AF6}"/>
                    </a:ext>
                  </a:extLst>
                </p:cNvPr>
                <p:cNvPicPr/>
                <p:nvPr/>
              </p:nvPicPr>
              <p:blipFill>
                <a:blip r:embed="rId17"/>
                <a:stretch>
                  <a:fillRect/>
                </a:stretch>
              </p:blipFill>
              <p:spPr>
                <a:xfrm>
                  <a:off x="5860585" y="1853102"/>
                  <a:ext cx="5400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9" name="Ink 78">
                  <a:extLst>
                    <a:ext uri="{FF2B5EF4-FFF2-40B4-BE49-F238E27FC236}">
                      <a16:creationId xmlns:a16="http://schemas.microsoft.com/office/drawing/2014/main" id="{E8CFA0F2-23D7-448D-AC1A-B42A5EA7ED29}"/>
                    </a:ext>
                  </a:extLst>
                </p14:cNvPr>
                <p14:cNvContentPartPr/>
                <p14:nvPr/>
              </p14:nvContentPartPr>
              <p14:xfrm>
                <a:off x="5852665" y="1845542"/>
                <a:ext cx="85680" cy="65520"/>
              </p14:xfrm>
            </p:contentPart>
          </mc:Choice>
          <mc:Fallback xmlns="">
            <p:pic>
              <p:nvPicPr>
                <p:cNvPr id="79" name="Ink 78">
                  <a:extLst>
                    <a:ext uri="{FF2B5EF4-FFF2-40B4-BE49-F238E27FC236}">
                      <a16:creationId xmlns:a16="http://schemas.microsoft.com/office/drawing/2014/main" id="{E8CFA0F2-23D7-448D-AC1A-B42A5EA7ED29}"/>
                    </a:ext>
                  </a:extLst>
                </p:cNvPr>
                <p:cNvPicPr/>
                <p:nvPr/>
              </p:nvPicPr>
              <p:blipFill>
                <a:blip r:embed="rId19"/>
                <a:stretch>
                  <a:fillRect/>
                </a:stretch>
              </p:blipFill>
              <p:spPr>
                <a:xfrm>
                  <a:off x="5835025" y="1827902"/>
                  <a:ext cx="121320" cy="101160"/>
                </a:xfrm>
                <a:prstGeom prst="rect">
                  <a:avLst/>
                </a:prstGeom>
              </p:spPr>
            </p:pic>
          </mc:Fallback>
        </mc:AlternateContent>
      </p:grpSp>
      <p:sp>
        <p:nvSpPr>
          <p:cNvPr id="82" name="Lightning Bolt 81">
            <a:extLst>
              <a:ext uri="{FF2B5EF4-FFF2-40B4-BE49-F238E27FC236}">
                <a16:creationId xmlns:a16="http://schemas.microsoft.com/office/drawing/2014/main" id="{9C763CC2-905A-41E9-BC83-049AE09E71A8}"/>
              </a:ext>
            </a:extLst>
          </p:cNvPr>
          <p:cNvSpPr/>
          <p:nvPr/>
        </p:nvSpPr>
        <p:spPr>
          <a:xfrm>
            <a:off x="3395792" y="2259233"/>
            <a:ext cx="659101" cy="211635"/>
          </a:xfrm>
          <a:prstGeom prst="lightningBolt">
            <a:avLst/>
          </a:prstGeom>
          <a:solidFill>
            <a:srgbClr val="E2717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BB5AF259-EBD6-47F1-B620-B1140C40FD4A}"/>
              </a:ext>
            </a:extLst>
          </p:cNvPr>
          <p:cNvSpPr/>
          <p:nvPr/>
        </p:nvSpPr>
        <p:spPr>
          <a:xfrm>
            <a:off x="3975689" y="2392185"/>
            <a:ext cx="76980" cy="95581"/>
          </a:xfrm>
          <a:prstGeom prst="ellipse">
            <a:avLst/>
          </a:prstGeom>
          <a:solidFill>
            <a:srgbClr val="67C9F5"/>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Connector: Curved 89">
            <a:extLst>
              <a:ext uri="{FF2B5EF4-FFF2-40B4-BE49-F238E27FC236}">
                <a16:creationId xmlns:a16="http://schemas.microsoft.com/office/drawing/2014/main" id="{7EEF066C-6DE6-4CC2-B90F-B818EE4B7D5A}"/>
              </a:ext>
            </a:extLst>
          </p:cNvPr>
          <p:cNvCxnSpPr>
            <a:cxnSpLocks/>
          </p:cNvCxnSpPr>
          <p:nvPr/>
        </p:nvCxnSpPr>
        <p:spPr>
          <a:xfrm rot="16200000" flipH="1">
            <a:off x="3692285" y="2955983"/>
            <a:ext cx="678671" cy="38224"/>
          </a:xfrm>
          <a:prstGeom prst="curvedConnector3">
            <a:avLst>
              <a:gd name="adj1" fmla="val 50000"/>
            </a:avLst>
          </a:prstGeom>
          <a:ln w="19050">
            <a:solidFill>
              <a:srgbClr val="67C9F5"/>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79C9BC0-074C-4C95-BB32-29EA0C1433FC}"/>
              </a:ext>
            </a:extLst>
          </p:cNvPr>
          <p:cNvCxnSpPr>
            <a:cxnSpLocks/>
          </p:cNvCxnSpPr>
          <p:nvPr/>
        </p:nvCxnSpPr>
        <p:spPr>
          <a:xfrm>
            <a:off x="3995325" y="4041165"/>
            <a:ext cx="149642" cy="301440"/>
          </a:xfrm>
          <a:prstGeom prst="line">
            <a:avLst/>
          </a:prstGeom>
          <a:ln w="19050">
            <a:solidFill>
              <a:srgbClr val="67C9F5"/>
            </a:solidFill>
            <a:prstDash val="dash"/>
          </a:ln>
        </p:spPr>
        <p:style>
          <a:lnRef idx="1">
            <a:schemeClr val="accent1"/>
          </a:lnRef>
          <a:fillRef idx="0">
            <a:schemeClr val="accent1"/>
          </a:fillRef>
          <a:effectRef idx="0">
            <a:schemeClr val="accent1"/>
          </a:effectRef>
          <a:fontRef idx="minor">
            <a:schemeClr val="tx1"/>
          </a:fontRef>
        </p:style>
      </p:cxnSp>
      <p:cxnSp>
        <p:nvCxnSpPr>
          <p:cNvPr id="109" name="Connector: Curved 108">
            <a:extLst>
              <a:ext uri="{FF2B5EF4-FFF2-40B4-BE49-F238E27FC236}">
                <a16:creationId xmlns:a16="http://schemas.microsoft.com/office/drawing/2014/main" id="{410FA068-8AA5-4C74-A3AF-EE714573ED4F}"/>
              </a:ext>
            </a:extLst>
          </p:cNvPr>
          <p:cNvCxnSpPr>
            <a:cxnSpLocks/>
            <a:endCxn id="51" idx="2"/>
          </p:cNvCxnSpPr>
          <p:nvPr/>
        </p:nvCxnSpPr>
        <p:spPr>
          <a:xfrm rot="16200000" flipH="1">
            <a:off x="3860681" y="4694926"/>
            <a:ext cx="728686" cy="401334"/>
          </a:xfrm>
          <a:prstGeom prst="curvedConnector4">
            <a:avLst>
              <a:gd name="adj1" fmla="val 68567"/>
              <a:gd name="adj2" fmla="val 117224"/>
            </a:avLst>
          </a:prstGeom>
          <a:ln w="19050">
            <a:solidFill>
              <a:srgbClr val="67C9F5"/>
            </a:solidFill>
            <a:prstDash val="dash"/>
          </a:ln>
        </p:spPr>
        <p:style>
          <a:lnRef idx="1">
            <a:schemeClr val="accent1"/>
          </a:lnRef>
          <a:fillRef idx="0">
            <a:schemeClr val="accent1"/>
          </a:fillRef>
          <a:effectRef idx="0">
            <a:schemeClr val="accent1"/>
          </a:effectRef>
          <a:fontRef idx="minor">
            <a:schemeClr val="tx1"/>
          </a:fontRef>
        </p:style>
      </p:cxnSp>
      <p:sp>
        <p:nvSpPr>
          <p:cNvPr id="127" name="TextBox 126" descr="sdf">
            <a:extLst>
              <a:ext uri="{FF2B5EF4-FFF2-40B4-BE49-F238E27FC236}">
                <a16:creationId xmlns:a16="http://schemas.microsoft.com/office/drawing/2014/main" id="{8DDBE5B8-90A1-46B4-A890-D3F3403046C4}"/>
              </a:ext>
            </a:extLst>
          </p:cNvPr>
          <p:cNvSpPr txBox="1"/>
          <p:nvPr/>
        </p:nvSpPr>
        <p:spPr>
          <a:xfrm>
            <a:off x="133035" y="1137321"/>
            <a:ext cx="3141484" cy="369332"/>
          </a:xfrm>
          <a:prstGeom prst="rect">
            <a:avLst/>
          </a:prstGeom>
          <a:solidFill>
            <a:schemeClr val="tx2">
              <a:lumMod val="25000"/>
            </a:schemeClr>
          </a:solidFill>
          <a:ln w="19050">
            <a:solidFill>
              <a:srgbClr val="0070C0"/>
            </a:solidFill>
          </a:ln>
          <a:effectLst/>
        </p:spPr>
        <p:txBody>
          <a:bodyPr wrap="square" rtlCol="0">
            <a:spAutoFit/>
          </a:bodyPr>
          <a:lstStyle/>
          <a:p>
            <a:pPr algn="ctr"/>
            <a:r>
              <a:rPr lang="ru-RU" altLang="en-US" b="1" dirty="0" err="1" smtClean="0">
                <a:solidFill>
                  <a:schemeClr val="bg1"/>
                </a:solidFill>
                <a:latin typeface="Open Sans"/>
              </a:rPr>
              <a:t>Валлерова</a:t>
            </a:r>
            <a:r>
              <a:rPr lang="ru-RU" altLang="en-US" b="1" dirty="0" smtClean="0">
                <a:solidFill>
                  <a:schemeClr val="bg1"/>
                </a:solidFill>
                <a:latin typeface="Open Sans"/>
              </a:rPr>
              <a:t> дегенерация</a:t>
            </a:r>
            <a:endParaRPr lang="en-US" altLang="en-US" b="1" dirty="0">
              <a:solidFill>
                <a:schemeClr val="bg1"/>
              </a:solidFill>
              <a:latin typeface="Open Sans"/>
            </a:endParaRPr>
          </a:p>
        </p:txBody>
      </p:sp>
      <p:sp>
        <p:nvSpPr>
          <p:cNvPr id="128" name="TextBox 127" descr="sdf">
            <a:extLst>
              <a:ext uri="{FF2B5EF4-FFF2-40B4-BE49-F238E27FC236}">
                <a16:creationId xmlns:a16="http://schemas.microsoft.com/office/drawing/2014/main" id="{EE238D92-F5A5-4CF4-A523-1F7B58093BDD}"/>
              </a:ext>
            </a:extLst>
          </p:cNvPr>
          <p:cNvSpPr txBox="1"/>
          <p:nvPr/>
        </p:nvSpPr>
        <p:spPr>
          <a:xfrm>
            <a:off x="5045889" y="1631417"/>
            <a:ext cx="2695919" cy="4524315"/>
          </a:xfrm>
          <a:prstGeom prst="rect">
            <a:avLst/>
          </a:prstGeom>
          <a:solidFill>
            <a:schemeClr val="tx2">
              <a:lumMod val="25000"/>
            </a:schemeClr>
          </a:solidFill>
          <a:ln w="19050">
            <a:solidFill>
              <a:srgbClr val="FFC000"/>
            </a:solidFill>
          </a:ln>
          <a:effectLst/>
        </p:spPr>
        <p:txBody>
          <a:bodyPr wrap="square" rtlCol="0">
            <a:spAutoFit/>
          </a:bodyPr>
          <a:lstStyle/>
          <a:p>
            <a:pPr algn="ctr"/>
            <a:endParaRPr lang="en-US" altLang="en-US" b="1" dirty="0">
              <a:solidFill>
                <a:schemeClr val="bg1"/>
              </a:solidFill>
              <a:latin typeface="Open Sans"/>
            </a:endParaRPr>
          </a:p>
          <a:p>
            <a:pPr algn="ctr"/>
            <a:r>
              <a:rPr lang="ru-RU" altLang="en-US" b="1" dirty="0" smtClean="0">
                <a:solidFill>
                  <a:schemeClr val="bg1"/>
                </a:solidFill>
                <a:latin typeface="Open Sans"/>
              </a:rPr>
              <a:t>В кортикоспинальном тракте находятся  </a:t>
            </a:r>
            <a:r>
              <a:rPr lang="ru-RU" altLang="en-US" b="1" dirty="0">
                <a:solidFill>
                  <a:schemeClr val="bg1"/>
                </a:solidFill>
                <a:latin typeface="Open Sans"/>
              </a:rPr>
              <a:t>нейроны </a:t>
            </a:r>
            <a:r>
              <a:rPr lang="ru-RU" altLang="en-US" b="1" dirty="0" smtClean="0">
                <a:solidFill>
                  <a:schemeClr val="bg1"/>
                </a:solidFill>
                <a:latin typeface="Open Sans"/>
              </a:rPr>
              <a:t> с аксонами в </a:t>
            </a:r>
            <a:r>
              <a:rPr lang="ru-RU" altLang="en-US" b="1" dirty="0">
                <a:solidFill>
                  <a:schemeClr val="bg1"/>
                </a:solidFill>
                <a:latin typeface="Open Sans"/>
              </a:rPr>
              <a:t>моторной </a:t>
            </a:r>
            <a:r>
              <a:rPr lang="ru-RU" altLang="en-US" b="1" dirty="0" smtClean="0">
                <a:solidFill>
                  <a:schemeClr val="bg1"/>
                </a:solidFill>
                <a:latin typeface="Open Sans"/>
              </a:rPr>
              <a:t>коре, которые </a:t>
            </a:r>
            <a:r>
              <a:rPr lang="ru-RU" altLang="en-US" b="1" dirty="0" err="1" smtClean="0">
                <a:solidFill>
                  <a:schemeClr val="bg1"/>
                </a:solidFill>
                <a:latin typeface="Open Sans"/>
              </a:rPr>
              <a:t>ипсилатерально</a:t>
            </a:r>
            <a:r>
              <a:rPr lang="ru-RU" altLang="en-US" b="1" dirty="0" smtClean="0">
                <a:solidFill>
                  <a:schemeClr val="bg1"/>
                </a:solidFill>
                <a:latin typeface="Open Sans"/>
              </a:rPr>
              <a:t> проходят</a:t>
            </a:r>
            <a:endParaRPr lang="ru-RU" altLang="en-US" b="1" dirty="0">
              <a:solidFill>
                <a:schemeClr val="bg1"/>
              </a:solidFill>
              <a:latin typeface="Open Sans"/>
            </a:endParaRPr>
          </a:p>
          <a:p>
            <a:pPr algn="ctr"/>
            <a:r>
              <a:rPr lang="ru-RU" altLang="en-US" b="1" dirty="0" smtClean="0">
                <a:solidFill>
                  <a:schemeClr val="bg1"/>
                </a:solidFill>
                <a:latin typeface="Open Sans"/>
              </a:rPr>
              <a:t>в  </a:t>
            </a:r>
            <a:r>
              <a:rPr lang="ru-RU" altLang="en-US" b="1" dirty="0">
                <a:solidFill>
                  <a:schemeClr val="bg1"/>
                </a:solidFill>
                <a:latin typeface="Open Sans"/>
              </a:rPr>
              <a:t>среднем</a:t>
            </a:r>
          </a:p>
          <a:p>
            <a:pPr algn="ctr"/>
            <a:r>
              <a:rPr lang="ru-RU" altLang="en-US" b="1" dirty="0">
                <a:solidFill>
                  <a:schemeClr val="bg1"/>
                </a:solidFill>
                <a:latin typeface="Open Sans"/>
              </a:rPr>
              <a:t>и продолговатом мозге, </a:t>
            </a:r>
            <a:r>
              <a:rPr lang="ru-RU" altLang="en-US" b="1" dirty="0" smtClean="0">
                <a:solidFill>
                  <a:schemeClr val="bg1"/>
                </a:solidFill>
                <a:latin typeface="Open Sans"/>
              </a:rPr>
              <a:t>затем разветвляясь </a:t>
            </a:r>
            <a:r>
              <a:rPr lang="ru-RU" altLang="en-US" b="1" dirty="0">
                <a:solidFill>
                  <a:schemeClr val="bg1"/>
                </a:solidFill>
                <a:latin typeface="Open Sans"/>
              </a:rPr>
              <a:t>в медуллярных </a:t>
            </a:r>
            <a:r>
              <a:rPr lang="ru-RU" altLang="en-US" b="1" dirty="0" smtClean="0">
                <a:solidFill>
                  <a:schemeClr val="bg1"/>
                </a:solidFill>
                <a:latin typeface="Open Sans"/>
              </a:rPr>
              <a:t>пирамидах</a:t>
            </a:r>
            <a:endParaRPr lang="en-US" altLang="en-US" b="1" dirty="0">
              <a:solidFill>
                <a:schemeClr val="bg1"/>
              </a:solidFill>
              <a:latin typeface="Open Sans"/>
            </a:endParaRPr>
          </a:p>
        </p:txBody>
      </p:sp>
      <p:sp>
        <p:nvSpPr>
          <p:cNvPr id="137" name="TextBox 136" descr="sdf">
            <a:extLst>
              <a:ext uri="{FF2B5EF4-FFF2-40B4-BE49-F238E27FC236}">
                <a16:creationId xmlns:a16="http://schemas.microsoft.com/office/drawing/2014/main" id="{2657DB60-AB41-43E8-9221-9E68094688DB}"/>
              </a:ext>
            </a:extLst>
          </p:cNvPr>
          <p:cNvSpPr txBox="1"/>
          <p:nvPr/>
        </p:nvSpPr>
        <p:spPr>
          <a:xfrm>
            <a:off x="3565400" y="1136445"/>
            <a:ext cx="3904900" cy="369332"/>
          </a:xfrm>
          <a:prstGeom prst="rect">
            <a:avLst/>
          </a:prstGeom>
          <a:solidFill>
            <a:schemeClr val="tx2">
              <a:lumMod val="25000"/>
            </a:schemeClr>
          </a:solidFill>
          <a:ln w="19050">
            <a:solidFill>
              <a:srgbClr val="0070C0"/>
            </a:solidFill>
          </a:ln>
          <a:effectLst/>
        </p:spPr>
        <p:txBody>
          <a:bodyPr wrap="square" rtlCol="0">
            <a:spAutoFit/>
          </a:bodyPr>
          <a:lstStyle/>
          <a:p>
            <a:pPr algn="ctr"/>
            <a:r>
              <a:rPr lang="ru-RU" altLang="en-US" b="1" dirty="0" smtClean="0">
                <a:solidFill>
                  <a:schemeClr val="bg1"/>
                </a:solidFill>
                <a:latin typeface="Open Sans"/>
              </a:rPr>
              <a:t>Кортикоспинальный тракт</a:t>
            </a:r>
            <a:endParaRPr lang="en-US" altLang="en-US" b="1" dirty="0">
              <a:solidFill>
                <a:schemeClr val="bg1"/>
              </a:solidFill>
              <a:latin typeface="Open Sans"/>
            </a:endParaRPr>
          </a:p>
        </p:txBody>
      </p:sp>
      <p:sp>
        <p:nvSpPr>
          <p:cNvPr id="138" name="TextBox 137" descr="sdf">
            <a:extLst>
              <a:ext uri="{FF2B5EF4-FFF2-40B4-BE49-F238E27FC236}">
                <a16:creationId xmlns:a16="http://schemas.microsoft.com/office/drawing/2014/main" id="{B0FA0F66-181E-4FF8-B0AB-167FD09095FF}"/>
              </a:ext>
            </a:extLst>
          </p:cNvPr>
          <p:cNvSpPr txBox="1"/>
          <p:nvPr/>
        </p:nvSpPr>
        <p:spPr>
          <a:xfrm>
            <a:off x="7830524" y="1136445"/>
            <a:ext cx="4228439" cy="369332"/>
          </a:xfrm>
          <a:prstGeom prst="rect">
            <a:avLst/>
          </a:prstGeom>
          <a:solidFill>
            <a:schemeClr val="tx2">
              <a:lumMod val="25000"/>
            </a:schemeClr>
          </a:solidFill>
          <a:ln w="19050">
            <a:solidFill>
              <a:srgbClr val="0070C0"/>
            </a:solidFill>
          </a:ln>
          <a:effectLst/>
        </p:spPr>
        <p:txBody>
          <a:bodyPr wrap="square" rtlCol="0">
            <a:spAutoFit/>
          </a:bodyPr>
          <a:lstStyle/>
          <a:p>
            <a:pPr algn="ctr"/>
            <a:r>
              <a:rPr lang="ru-RU" altLang="en-US" b="1" dirty="0" smtClean="0">
                <a:solidFill>
                  <a:schemeClr val="bg1"/>
                </a:solidFill>
                <a:latin typeface="Open Sans"/>
              </a:rPr>
              <a:t>Пример</a:t>
            </a:r>
            <a:endParaRPr lang="en-US" altLang="en-US" b="1" dirty="0">
              <a:solidFill>
                <a:schemeClr val="bg1"/>
              </a:solidFill>
              <a:latin typeface="Open Sans"/>
            </a:endParaRPr>
          </a:p>
        </p:txBody>
      </p:sp>
      <p:sp>
        <p:nvSpPr>
          <p:cNvPr id="139" name="TextBox 138" descr="sdf">
            <a:extLst>
              <a:ext uri="{FF2B5EF4-FFF2-40B4-BE49-F238E27FC236}">
                <a16:creationId xmlns:a16="http://schemas.microsoft.com/office/drawing/2014/main" id="{886C6FFF-81DE-4746-8472-FA8F2A26A4D4}"/>
              </a:ext>
            </a:extLst>
          </p:cNvPr>
          <p:cNvSpPr txBox="1"/>
          <p:nvPr/>
        </p:nvSpPr>
        <p:spPr>
          <a:xfrm>
            <a:off x="9463323" y="1631417"/>
            <a:ext cx="2719078" cy="4524315"/>
          </a:xfrm>
          <a:prstGeom prst="rect">
            <a:avLst/>
          </a:prstGeom>
          <a:solidFill>
            <a:schemeClr val="tx2">
              <a:lumMod val="25000"/>
            </a:schemeClr>
          </a:solidFill>
          <a:ln w="19050">
            <a:solidFill>
              <a:srgbClr val="FFC000"/>
            </a:solidFill>
          </a:ln>
          <a:effectLst/>
        </p:spPr>
        <p:txBody>
          <a:bodyPr wrap="square" rtlCol="0">
            <a:spAutoFit/>
          </a:bodyPr>
          <a:lstStyle/>
          <a:p>
            <a:pPr algn="ctr"/>
            <a:endParaRPr lang="en-US" altLang="en-US" b="1" dirty="0">
              <a:solidFill>
                <a:schemeClr val="bg1"/>
              </a:solidFill>
              <a:latin typeface="Open Sans"/>
            </a:endParaRPr>
          </a:p>
          <a:p>
            <a:pPr algn="ctr"/>
            <a:r>
              <a:rPr lang="ru-RU" altLang="en-US" b="1" dirty="0">
                <a:solidFill>
                  <a:schemeClr val="bg1"/>
                </a:solidFill>
                <a:latin typeface="Open Sans"/>
              </a:rPr>
              <a:t>Гематома </a:t>
            </a:r>
            <a:r>
              <a:rPr lang="ru-RU" altLang="en-US" b="1" dirty="0" smtClean="0">
                <a:solidFill>
                  <a:schemeClr val="bg1"/>
                </a:solidFill>
                <a:latin typeface="Open Sans"/>
              </a:rPr>
              <a:t>в левой </a:t>
            </a:r>
            <a:r>
              <a:rPr lang="ru-RU" altLang="en-US" b="1" dirty="0">
                <a:solidFill>
                  <a:schemeClr val="bg1"/>
                </a:solidFill>
                <a:latin typeface="Open Sans"/>
              </a:rPr>
              <a:t>височной </a:t>
            </a:r>
            <a:r>
              <a:rPr lang="ru-RU" altLang="en-US" b="1" dirty="0" smtClean="0">
                <a:solidFill>
                  <a:schemeClr val="bg1"/>
                </a:solidFill>
                <a:latin typeface="Open Sans"/>
              </a:rPr>
              <a:t>доле с </a:t>
            </a:r>
            <a:r>
              <a:rPr lang="ru-RU" altLang="en-US" b="1" dirty="0">
                <a:solidFill>
                  <a:schemeClr val="bg1"/>
                </a:solidFill>
                <a:latin typeface="Open Sans"/>
              </a:rPr>
              <a:t>повреждением левого </a:t>
            </a:r>
            <a:r>
              <a:rPr lang="ru-RU" altLang="en-US" b="1" dirty="0" err="1" smtClean="0">
                <a:solidFill>
                  <a:schemeClr val="bg1"/>
                </a:solidFill>
                <a:latin typeface="Open Sans"/>
              </a:rPr>
              <a:t>кортикоспиналь</a:t>
            </a:r>
            <a:r>
              <a:rPr lang="ru-RU" altLang="en-US" b="1" dirty="0" smtClean="0">
                <a:solidFill>
                  <a:schemeClr val="bg1"/>
                </a:solidFill>
                <a:latin typeface="Open Sans"/>
              </a:rPr>
              <a:t>-</a:t>
            </a:r>
          </a:p>
          <a:p>
            <a:pPr algn="ctr"/>
            <a:r>
              <a:rPr lang="ru-RU" altLang="en-US" b="1" dirty="0" err="1" smtClean="0">
                <a:solidFill>
                  <a:schemeClr val="bg1"/>
                </a:solidFill>
                <a:latin typeface="Open Sans"/>
              </a:rPr>
              <a:t>ного</a:t>
            </a:r>
            <a:r>
              <a:rPr lang="ru-RU" altLang="en-US" b="1" dirty="0" smtClean="0">
                <a:solidFill>
                  <a:schemeClr val="bg1"/>
                </a:solidFill>
                <a:latin typeface="Open Sans"/>
              </a:rPr>
              <a:t> тракта. Это </a:t>
            </a:r>
            <a:r>
              <a:rPr lang="ru-RU" altLang="en-US" b="1" dirty="0">
                <a:solidFill>
                  <a:schemeClr val="bg1"/>
                </a:solidFill>
                <a:latin typeface="Open Sans"/>
              </a:rPr>
              <a:t>привело к</a:t>
            </a:r>
          </a:p>
          <a:p>
            <a:pPr algn="ctr"/>
            <a:r>
              <a:rPr lang="ru-RU" altLang="en-US" b="1" dirty="0" err="1" smtClean="0">
                <a:solidFill>
                  <a:schemeClr val="bg1"/>
                </a:solidFill>
                <a:latin typeface="Open Sans"/>
              </a:rPr>
              <a:t>Валлеровой</a:t>
            </a:r>
            <a:r>
              <a:rPr lang="ru-RU" altLang="en-US" b="1" dirty="0" smtClean="0">
                <a:solidFill>
                  <a:schemeClr val="bg1"/>
                </a:solidFill>
                <a:latin typeface="Open Sans"/>
              </a:rPr>
              <a:t> </a:t>
            </a:r>
            <a:r>
              <a:rPr lang="ru-RU" altLang="en-US" b="1" dirty="0">
                <a:solidFill>
                  <a:schemeClr val="bg1"/>
                </a:solidFill>
                <a:latin typeface="Open Sans"/>
              </a:rPr>
              <a:t>дегенерации </a:t>
            </a:r>
            <a:r>
              <a:rPr lang="ru-RU" altLang="en-US" b="1" dirty="0" err="1">
                <a:solidFill>
                  <a:schemeClr val="bg1"/>
                </a:solidFill>
                <a:latin typeface="Open Sans"/>
              </a:rPr>
              <a:t>ипсилатеральных</a:t>
            </a:r>
            <a:r>
              <a:rPr lang="ru-RU" altLang="en-US" b="1" dirty="0">
                <a:solidFill>
                  <a:schemeClr val="bg1"/>
                </a:solidFill>
                <a:latin typeface="Open Sans"/>
              </a:rPr>
              <a:t> </a:t>
            </a:r>
          </a:p>
          <a:p>
            <a:pPr algn="ctr"/>
            <a:r>
              <a:rPr lang="ru-RU" altLang="en-US" b="1" dirty="0">
                <a:solidFill>
                  <a:schemeClr val="bg1"/>
                </a:solidFill>
                <a:latin typeface="Open Sans"/>
              </a:rPr>
              <a:t>нисходящих двигательных волокон в левом </a:t>
            </a:r>
            <a:r>
              <a:rPr lang="ru-RU" altLang="en-US" b="1" dirty="0" err="1" smtClean="0">
                <a:solidFill>
                  <a:schemeClr val="bg1"/>
                </a:solidFill>
                <a:latin typeface="Open Sans"/>
              </a:rPr>
              <a:t>понтомезенцефали-ческом</a:t>
            </a:r>
            <a:r>
              <a:rPr lang="ru-RU" altLang="en-US" b="1" dirty="0" smtClean="0">
                <a:solidFill>
                  <a:schemeClr val="bg1"/>
                </a:solidFill>
                <a:latin typeface="Open Sans"/>
              </a:rPr>
              <a:t> соединении </a:t>
            </a:r>
            <a:endParaRPr lang="en-US" altLang="en-US" b="1" dirty="0">
              <a:solidFill>
                <a:schemeClr val="bg1"/>
              </a:solidFill>
              <a:latin typeface="Open Sans"/>
            </a:endParaRPr>
          </a:p>
        </p:txBody>
      </p:sp>
      <p:cxnSp>
        <p:nvCxnSpPr>
          <p:cNvPr id="57" name="Straight Arrow Connector 56">
            <a:extLst>
              <a:ext uri="{FF2B5EF4-FFF2-40B4-BE49-F238E27FC236}">
                <a16:creationId xmlns:a16="http://schemas.microsoft.com/office/drawing/2014/main" id="{42AD4C96-FDC5-6A40-9C66-BBED164230ED}"/>
              </a:ext>
            </a:extLst>
          </p:cNvPr>
          <p:cNvCxnSpPr>
            <a:cxnSpLocks/>
          </p:cNvCxnSpPr>
          <p:nvPr/>
        </p:nvCxnSpPr>
        <p:spPr>
          <a:xfrm>
            <a:off x="8468877" y="4656132"/>
            <a:ext cx="193677" cy="25568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AFC7F7B1-50E9-47FC-8B36-44325820A604}"/>
              </a:ext>
            </a:extLst>
          </p:cNvPr>
          <p:cNvSpPr txBox="1"/>
          <p:nvPr/>
        </p:nvSpPr>
        <p:spPr>
          <a:xfrm>
            <a:off x="133035" y="11983"/>
            <a:ext cx="11925928" cy="584775"/>
          </a:xfrm>
          <a:prstGeom prst="rect">
            <a:avLst/>
          </a:prstGeom>
          <a:noFill/>
        </p:spPr>
        <p:txBody>
          <a:bodyPr wrap="square" rtlCol="0">
            <a:spAutoFit/>
          </a:bodyPr>
          <a:lstStyle/>
          <a:p>
            <a:pPr algn="ctr"/>
            <a:r>
              <a:rPr lang="ru-RU" sz="3200" b="1" dirty="0" err="1">
                <a:solidFill>
                  <a:srgbClr val="FFFF00"/>
                </a:solidFill>
                <a:latin typeface="+mj-lt"/>
              </a:rPr>
              <a:t>Валлерова</a:t>
            </a:r>
            <a:r>
              <a:rPr lang="ru-RU" sz="3200" b="1" dirty="0">
                <a:solidFill>
                  <a:srgbClr val="FFFF00"/>
                </a:solidFill>
                <a:latin typeface="+mj-lt"/>
              </a:rPr>
              <a:t> </a:t>
            </a:r>
            <a:r>
              <a:rPr lang="ru-RU" sz="3200" b="1" dirty="0" smtClean="0">
                <a:solidFill>
                  <a:srgbClr val="FFFF00"/>
                </a:solidFill>
                <a:latin typeface="+mj-lt"/>
              </a:rPr>
              <a:t>дегенерация. Патофизиология</a:t>
            </a:r>
            <a:endParaRPr lang="ru-RU" sz="3200" b="1" dirty="0">
              <a:solidFill>
                <a:srgbClr val="FFFF00"/>
              </a:solidFill>
              <a:latin typeface="+mj-lt"/>
            </a:endParaRPr>
          </a:p>
        </p:txBody>
      </p:sp>
    </p:spTree>
    <p:extLst>
      <p:ext uri="{BB962C8B-B14F-4D97-AF65-F5344CB8AC3E}">
        <p14:creationId xmlns:p14="http://schemas.microsoft.com/office/powerpoint/2010/main" val="33329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p:tgtEl>
                                          <p:spTgt spid="57"/>
                                        </p:tgtEl>
                                        <p:attrNameLst>
                                          <p:attrName>ppt_y</p:attrName>
                                        </p:attrNameLst>
                                      </p:cBhvr>
                                      <p:tavLst>
                                        <p:tav tm="0">
                                          <p:val>
                                            <p:strVal val="#ppt_y+#ppt_h*1.125000"/>
                                          </p:val>
                                        </p:tav>
                                        <p:tav tm="100000">
                                          <p:val>
                                            <p:strVal val="#ppt_y"/>
                                          </p:val>
                                        </p:tav>
                                      </p:tavLst>
                                    </p:anim>
                                    <p:animEffect transition="in" filter="wipe(up)">
                                      <p:cBhvr>
                                        <p:cTn id="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242889" y="268186"/>
            <a:ext cx="11672886" cy="699376"/>
          </a:xfrm>
        </p:spPr>
        <p:txBody>
          <a:bodyPr/>
          <a:lstStyle/>
          <a:p>
            <a:pPr algn="ctr"/>
            <a:r>
              <a:rPr lang="en-US" sz="3200" b="1" dirty="0">
                <a:solidFill>
                  <a:schemeClr val="bg1"/>
                </a:solidFill>
              </a:rPr>
              <a:t>VIND</a:t>
            </a:r>
            <a:r>
              <a:rPr lang="en-US" sz="3200" b="1" dirty="0">
                <a:solidFill>
                  <a:srgbClr val="FFC000"/>
                </a:solidFill>
              </a:rPr>
              <a:t>I</a:t>
            </a:r>
            <a:r>
              <a:rPr lang="en-US" sz="3200" b="1" dirty="0"/>
              <a:t>CATE – </a:t>
            </a:r>
            <a:r>
              <a:rPr lang="en-US" sz="3200" b="1" dirty="0" smtClean="0">
                <a:solidFill>
                  <a:srgbClr val="FFC000"/>
                </a:solidFill>
              </a:rPr>
              <a:t>Idiopathic</a:t>
            </a:r>
            <a:r>
              <a:rPr lang="ru-RU" sz="3200" b="1" dirty="0" smtClean="0">
                <a:solidFill>
                  <a:srgbClr val="FFC000"/>
                </a:solidFill>
              </a:rPr>
              <a:t> (</a:t>
            </a:r>
            <a:r>
              <a:rPr lang="ru-RU" sz="3200" b="1" dirty="0" err="1" smtClean="0">
                <a:solidFill>
                  <a:srgbClr val="FFC000"/>
                </a:solidFill>
              </a:rPr>
              <a:t>Идиопатия</a:t>
            </a:r>
            <a:r>
              <a:rPr lang="ru-RU" sz="3200" b="1" dirty="0" smtClean="0">
                <a:solidFill>
                  <a:srgbClr val="FFC000"/>
                </a:solidFill>
              </a:rPr>
              <a:t>)</a:t>
            </a:r>
            <a:endParaRPr lang="en-US" sz="3200" b="1" dirty="0">
              <a:solidFill>
                <a:srgbClr val="FFC000"/>
              </a:solidFill>
            </a:endParaRPr>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1645285" y="2549807"/>
            <a:ext cx="8598367" cy="830997"/>
          </a:xfrm>
          <a:prstGeom prst="rect">
            <a:avLst/>
          </a:prstGeom>
          <a:solidFill>
            <a:srgbClr val="FFC000"/>
          </a:solidFill>
        </p:spPr>
        <p:txBody>
          <a:bodyPr wrap="square" rtlCol="0">
            <a:spAutoFit/>
          </a:bodyPr>
          <a:lstStyle/>
          <a:p>
            <a:pPr algn="ctr"/>
            <a:r>
              <a:rPr lang="ru-RU" sz="2400" b="1" dirty="0"/>
              <a:t>Синдром умеренной энцефалопатии с обратимым поражением валика мозолистого </a:t>
            </a:r>
            <a:r>
              <a:rPr lang="ru-RU" sz="2400" b="1" dirty="0" smtClean="0"/>
              <a:t>тела</a:t>
            </a:r>
            <a:endParaRPr lang="ru-RU" sz="2400" b="1" dirty="0"/>
          </a:p>
        </p:txBody>
      </p:sp>
      <p:sp>
        <p:nvSpPr>
          <p:cNvPr id="18" name="TextBox 17">
            <a:extLst>
              <a:ext uri="{FF2B5EF4-FFF2-40B4-BE49-F238E27FC236}">
                <a16:creationId xmlns:a16="http://schemas.microsoft.com/office/drawing/2014/main" id="{ABC18C91-CAA7-AF46-AB01-FA27BA3510F5}"/>
              </a:ext>
            </a:extLst>
          </p:cNvPr>
          <p:cNvSpPr txBox="1"/>
          <p:nvPr/>
        </p:nvSpPr>
        <p:spPr>
          <a:xfrm>
            <a:off x="3236045" y="3485251"/>
            <a:ext cx="5645456" cy="461665"/>
          </a:xfrm>
          <a:prstGeom prst="rect">
            <a:avLst/>
          </a:prstGeom>
          <a:solidFill>
            <a:srgbClr val="FFC000"/>
          </a:solidFill>
        </p:spPr>
        <p:txBody>
          <a:bodyPr wrap="none" rtlCol="0">
            <a:spAutoFit/>
          </a:bodyPr>
          <a:lstStyle/>
          <a:p>
            <a:pPr algn="ctr"/>
            <a:r>
              <a:rPr lang="ru-RU" sz="2400" b="1" dirty="0" smtClean="0"/>
              <a:t>Шунт-индуцированный </a:t>
            </a:r>
            <a:r>
              <a:rPr lang="ru-RU" sz="2400" b="1" dirty="0" err="1"/>
              <a:t>краниосиностоз</a:t>
            </a:r>
            <a:r>
              <a:rPr lang="ru-RU" sz="2400" b="1" dirty="0"/>
              <a:t> </a:t>
            </a:r>
          </a:p>
        </p:txBody>
      </p:sp>
    </p:spTree>
    <p:extLst>
      <p:ext uri="{BB962C8B-B14F-4D97-AF65-F5344CB8AC3E}">
        <p14:creationId xmlns:p14="http://schemas.microsoft.com/office/powerpoint/2010/main" val="102285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080A51-E2F7-4B7F-8EA4-12240FD085A3}"/>
              </a:ext>
            </a:extLst>
          </p:cNvPr>
          <p:cNvSpPr txBox="1"/>
          <p:nvPr/>
        </p:nvSpPr>
        <p:spPr>
          <a:xfrm>
            <a:off x="-1913878" y="17774"/>
            <a:ext cx="15947793" cy="523220"/>
          </a:xfrm>
          <a:prstGeom prst="rect">
            <a:avLst/>
          </a:prstGeom>
          <a:noFill/>
        </p:spPr>
        <p:txBody>
          <a:bodyPr wrap="square" rtlCol="0">
            <a:spAutoFit/>
          </a:bodyPr>
          <a:lstStyle/>
          <a:p>
            <a:pPr algn="ctr"/>
            <a:r>
              <a:rPr lang="ru-RU" sz="2800" b="1" dirty="0">
                <a:solidFill>
                  <a:srgbClr val="FFFF00"/>
                </a:solidFill>
                <a:latin typeface="+mj-lt"/>
              </a:rPr>
              <a:t>Синдром умеренной энцефалопатии с обратимым поражением </a:t>
            </a:r>
            <a:r>
              <a:rPr lang="ru-RU" sz="2800" b="1" dirty="0" smtClean="0">
                <a:solidFill>
                  <a:srgbClr val="FFFF00"/>
                </a:solidFill>
                <a:latin typeface="+mj-lt"/>
              </a:rPr>
              <a:t>валика МТ</a:t>
            </a:r>
            <a:endParaRPr lang="ru-RU" sz="2800" b="1" dirty="0">
              <a:solidFill>
                <a:srgbClr val="FFFF00"/>
              </a:solidFill>
              <a:latin typeface="+mj-lt"/>
            </a:endParaRPr>
          </a:p>
        </p:txBody>
      </p:sp>
      <p:grpSp>
        <p:nvGrpSpPr>
          <p:cNvPr id="3" name="Group 2">
            <a:extLst>
              <a:ext uri="{FF2B5EF4-FFF2-40B4-BE49-F238E27FC236}">
                <a16:creationId xmlns:a16="http://schemas.microsoft.com/office/drawing/2014/main" id="{509A5BAE-E37D-456C-85D2-86507A413DA2}"/>
              </a:ext>
            </a:extLst>
          </p:cNvPr>
          <p:cNvGrpSpPr/>
          <p:nvPr/>
        </p:nvGrpSpPr>
        <p:grpSpPr>
          <a:xfrm>
            <a:off x="368390" y="592334"/>
            <a:ext cx="11383256" cy="1126607"/>
            <a:chOff x="15535" y="-105827"/>
            <a:chExt cx="8688387" cy="408532"/>
          </a:xfrm>
          <a:scene3d>
            <a:camera prst="orthographicFront"/>
            <a:lightRig rig="threePt" dir="t">
              <a:rot lat="0" lon="0" rev="7500000"/>
            </a:lightRig>
          </a:scene3d>
        </p:grpSpPr>
        <p:sp>
          <p:nvSpPr>
            <p:cNvPr id="4" name="Rounded Rectangle 6">
              <a:extLst>
                <a:ext uri="{FF2B5EF4-FFF2-40B4-BE49-F238E27FC236}">
                  <a16:creationId xmlns:a16="http://schemas.microsoft.com/office/drawing/2014/main" id="{83B74D7D-D4D2-4FEE-8621-61E6BE3472F9}"/>
                </a:ext>
              </a:extLst>
            </p:cNvPr>
            <p:cNvSpPr/>
            <p:nvPr/>
          </p:nvSpPr>
          <p:spPr>
            <a:xfrm>
              <a:off x="1088996" y="-105827"/>
              <a:ext cx="6541464" cy="226405"/>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r>
                <a:rPr lang="ru-RU" sz="1600" b="1" dirty="0" smtClean="0">
                  <a:latin typeface="+mj-lt"/>
                </a:rPr>
                <a:t>Женщина, 51 год, в анамнезе терминальная стадия </a:t>
              </a:r>
              <a:r>
                <a:rPr lang="ru-RU" sz="1600" b="1" dirty="0">
                  <a:latin typeface="+mj-lt"/>
                </a:rPr>
                <a:t>почечной </a:t>
              </a:r>
              <a:r>
                <a:rPr lang="ru-RU" sz="1600" b="1" dirty="0" smtClean="0">
                  <a:latin typeface="+mj-lt"/>
                </a:rPr>
                <a:t>недостаточности (</a:t>
              </a:r>
              <a:r>
                <a:rPr lang="ru-RU" sz="1600" b="1" dirty="0" err="1" smtClean="0">
                  <a:latin typeface="+mj-lt"/>
                </a:rPr>
                <a:t>перитонеальный</a:t>
              </a:r>
              <a:r>
                <a:rPr lang="ru-RU" sz="1600" b="1" dirty="0" smtClean="0">
                  <a:latin typeface="+mj-lt"/>
                </a:rPr>
                <a:t> </a:t>
              </a:r>
              <a:r>
                <a:rPr lang="ru-RU" sz="1600" b="1" dirty="0">
                  <a:latin typeface="+mj-lt"/>
                </a:rPr>
                <a:t>диализ), </a:t>
              </a:r>
              <a:r>
                <a:rPr lang="ru-RU" sz="1600" b="1" dirty="0" smtClean="0">
                  <a:latin typeface="+mj-lt"/>
                </a:rPr>
                <a:t>амнезия, спутанность сознания, </a:t>
              </a:r>
              <a:r>
                <a:rPr lang="ru-RU" sz="1600" b="1" dirty="0" err="1">
                  <a:latin typeface="+mj-lt"/>
                </a:rPr>
                <a:t>гиперкальциемия</a:t>
              </a:r>
              <a:endParaRPr lang="en-US" sz="1600" dirty="0">
                <a:latin typeface="+mj-lt"/>
              </a:endParaRPr>
            </a:p>
          </p:txBody>
        </p:sp>
        <p:sp>
          <p:nvSpPr>
            <p:cNvPr id="5" name="Rounded Rectangle 4">
              <a:extLst>
                <a:ext uri="{FF2B5EF4-FFF2-40B4-BE49-F238E27FC236}">
                  <a16:creationId xmlns:a16="http://schemas.microsoft.com/office/drawing/2014/main" id="{2FDB129F-7DE2-481D-9E0B-5FA788468C98}"/>
                </a:ext>
              </a:extLst>
            </p:cNvPr>
            <p:cNvSpPr/>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600" b="1" kern="1200" dirty="0">
                <a:latin typeface="+mj-lt"/>
                <a:cs typeface="Times New Roman"/>
              </a:endParaRPr>
            </a:p>
          </p:txBody>
        </p:sp>
      </p:grpSp>
      <p:sp>
        <p:nvSpPr>
          <p:cNvPr id="12" name="TextBox 11">
            <a:extLst>
              <a:ext uri="{FF2B5EF4-FFF2-40B4-BE49-F238E27FC236}">
                <a16:creationId xmlns:a16="http://schemas.microsoft.com/office/drawing/2014/main" id="{D4F4A81E-BEAE-4EC2-B11A-1A342BF02FD6}"/>
              </a:ext>
            </a:extLst>
          </p:cNvPr>
          <p:cNvSpPr txBox="1"/>
          <p:nvPr/>
        </p:nvSpPr>
        <p:spPr>
          <a:xfrm>
            <a:off x="97056" y="4422635"/>
            <a:ext cx="11925928" cy="923330"/>
          </a:xfrm>
          <a:prstGeom prst="rect">
            <a:avLst/>
          </a:prstGeom>
          <a:solidFill>
            <a:schemeClr val="tx1"/>
          </a:solidFill>
        </p:spPr>
        <p:txBody>
          <a:bodyPr wrap="square" rtlCol="0">
            <a:spAutoFit/>
          </a:bodyPr>
          <a:lstStyle/>
          <a:p>
            <a:pPr algn="just"/>
            <a:r>
              <a:rPr lang="ru-RU" b="1" dirty="0">
                <a:solidFill>
                  <a:schemeClr val="bg1"/>
                </a:solidFill>
              </a:rPr>
              <a:t>(A) Д</a:t>
            </a:r>
            <a:r>
              <a:rPr lang="ru-RU" b="1" dirty="0" smtClean="0">
                <a:solidFill>
                  <a:schemeClr val="bg1"/>
                </a:solidFill>
              </a:rPr>
              <a:t>иффузионно-взвешенное изображение, аксиальный срез: очаг </a:t>
            </a:r>
            <a:r>
              <a:rPr lang="ru-RU" b="1" dirty="0">
                <a:solidFill>
                  <a:schemeClr val="bg1"/>
                </a:solidFill>
              </a:rPr>
              <a:t>ограничения диффузии в </a:t>
            </a:r>
            <a:r>
              <a:rPr lang="ru-RU" b="1" dirty="0" smtClean="0">
                <a:solidFill>
                  <a:schemeClr val="bg1"/>
                </a:solidFill>
              </a:rPr>
              <a:t>валике МТ. </a:t>
            </a:r>
            <a:r>
              <a:rPr lang="ru-RU" b="1" dirty="0">
                <a:solidFill>
                  <a:schemeClr val="bg1"/>
                </a:solidFill>
              </a:rPr>
              <a:t>(B, C) </a:t>
            </a:r>
            <a:r>
              <a:rPr lang="ru-RU" b="1" dirty="0" smtClean="0">
                <a:solidFill>
                  <a:schemeClr val="bg1"/>
                </a:solidFill>
              </a:rPr>
              <a:t>Т2-взвешенные </a:t>
            </a:r>
            <a:r>
              <a:rPr lang="ru-RU" b="1" dirty="0">
                <a:solidFill>
                  <a:schemeClr val="bg1"/>
                </a:solidFill>
              </a:rPr>
              <a:t>(B) и </a:t>
            </a:r>
            <a:r>
              <a:rPr lang="ru-RU" b="1" dirty="0" smtClean="0">
                <a:solidFill>
                  <a:schemeClr val="bg1"/>
                </a:solidFill>
              </a:rPr>
              <a:t> </a:t>
            </a:r>
            <a:r>
              <a:rPr lang="ru-RU" b="1" dirty="0">
                <a:solidFill>
                  <a:schemeClr val="bg1"/>
                </a:solidFill>
              </a:rPr>
              <a:t>Т2-взвешенные FLAIR (C) </a:t>
            </a:r>
            <a:r>
              <a:rPr lang="ru-RU" b="1" dirty="0" smtClean="0">
                <a:solidFill>
                  <a:schemeClr val="bg1"/>
                </a:solidFill>
              </a:rPr>
              <a:t>МР-изображения, аксиальный (В) и сагиттальный (С) срезы: </a:t>
            </a:r>
            <a:r>
              <a:rPr lang="ru-RU" b="1" dirty="0">
                <a:solidFill>
                  <a:schemeClr val="bg1"/>
                </a:solidFill>
              </a:rPr>
              <a:t>соответствующий Т2- и FLAIR-</a:t>
            </a:r>
            <a:r>
              <a:rPr lang="ru-RU" b="1" dirty="0" err="1">
                <a:solidFill>
                  <a:schemeClr val="bg1"/>
                </a:solidFill>
              </a:rPr>
              <a:t>гиперинтенсивный</a:t>
            </a:r>
            <a:r>
              <a:rPr lang="ru-RU" b="1" dirty="0">
                <a:solidFill>
                  <a:schemeClr val="bg1"/>
                </a:solidFill>
              </a:rPr>
              <a:t> сигнал в области </a:t>
            </a:r>
            <a:r>
              <a:rPr lang="ru-RU" b="1" dirty="0" smtClean="0">
                <a:solidFill>
                  <a:schemeClr val="bg1"/>
                </a:solidFill>
              </a:rPr>
              <a:t>валика МТ. </a:t>
            </a:r>
            <a:endParaRPr lang="ru-RU" b="1" dirty="0">
              <a:solidFill>
                <a:schemeClr val="bg1"/>
              </a:solidFill>
            </a:endParaRPr>
          </a:p>
        </p:txBody>
      </p:sp>
      <p:sp>
        <p:nvSpPr>
          <p:cNvPr id="16" name="Rectangle 15">
            <a:extLst>
              <a:ext uri="{FF2B5EF4-FFF2-40B4-BE49-F238E27FC236}">
                <a16:creationId xmlns:a16="http://schemas.microsoft.com/office/drawing/2014/main" id="{D41CC8F7-5F87-40E5-ADE3-52CD0B1ED4D8}"/>
              </a:ext>
            </a:extLst>
          </p:cNvPr>
          <p:cNvSpPr/>
          <p:nvPr/>
        </p:nvSpPr>
        <p:spPr>
          <a:xfrm>
            <a:off x="97056" y="5436766"/>
            <a:ext cx="11925927"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Синдром умеренной энцефалопатии с обратимым поражением валика </a:t>
            </a:r>
            <a:r>
              <a:rPr lang="ru-RU" b="1" dirty="0" smtClean="0">
                <a:solidFill>
                  <a:sysClr val="windowText" lastClr="000000"/>
                </a:solidFill>
              </a:rPr>
              <a:t>МТ чаще встречаются у </a:t>
            </a:r>
            <a:r>
              <a:rPr lang="ru-RU" b="1" dirty="0">
                <a:solidFill>
                  <a:sysClr val="windowText" lastClr="000000"/>
                </a:solidFill>
              </a:rPr>
              <a:t>пациентов с судорогами или метаболическими нарушениями. Типичным проявлением на МРТ является хорошо </a:t>
            </a:r>
            <a:r>
              <a:rPr lang="ru-RU" b="1" dirty="0" smtClean="0">
                <a:solidFill>
                  <a:sysClr val="windowText" lastClr="000000"/>
                </a:solidFill>
              </a:rPr>
              <a:t>очерченный, небольших размеров, овальной формы очаг в области валика МТ.</a:t>
            </a:r>
            <a:r>
              <a:rPr lang="ru-RU" b="1" dirty="0">
                <a:solidFill>
                  <a:sysClr val="windowText" lastClr="000000"/>
                </a:solidFill>
              </a:rPr>
              <a:t> </a:t>
            </a:r>
            <a:r>
              <a:rPr lang="ru-RU" b="1" dirty="0" smtClean="0">
                <a:solidFill>
                  <a:sysClr val="windowText" lastClr="000000"/>
                </a:solidFill>
              </a:rPr>
              <a:t>Как правило, такие очаги </a:t>
            </a:r>
            <a:r>
              <a:rPr lang="ru-RU" b="1" dirty="0">
                <a:solidFill>
                  <a:sysClr val="windowText" lastClr="000000"/>
                </a:solidFill>
              </a:rPr>
              <a:t>спонтанно разрешаются </a:t>
            </a:r>
            <a:r>
              <a:rPr lang="ru-RU" b="1" dirty="0" smtClean="0">
                <a:solidFill>
                  <a:sysClr val="windowText" lastClr="000000"/>
                </a:solidFill>
              </a:rPr>
              <a:t>в течение </a:t>
            </a:r>
            <a:r>
              <a:rPr lang="ru-RU" b="1" dirty="0">
                <a:solidFill>
                  <a:sysClr val="windowText" lastClr="000000"/>
                </a:solidFill>
              </a:rPr>
              <a:t>несколько </a:t>
            </a:r>
            <a:r>
              <a:rPr lang="ru-RU" b="1" dirty="0" smtClean="0">
                <a:solidFill>
                  <a:sysClr val="windowText" lastClr="000000"/>
                </a:solidFill>
              </a:rPr>
              <a:t>недель</a:t>
            </a:r>
            <a:endParaRPr lang="en-US" b="1" dirty="0">
              <a:solidFill>
                <a:sysClr val="windowText" lastClr="000000"/>
              </a:solidFill>
            </a:endParaRPr>
          </a:p>
        </p:txBody>
      </p:sp>
      <p:pic>
        <p:nvPicPr>
          <p:cNvPr id="8" name="Picture 7">
            <a:extLst>
              <a:ext uri="{FF2B5EF4-FFF2-40B4-BE49-F238E27FC236}">
                <a16:creationId xmlns:a16="http://schemas.microsoft.com/office/drawing/2014/main" id="{A4343DE7-BE6B-4DAA-B932-A9119CB7B7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71700" y="1282827"/>
            <a:ext cx="3703284" cy="3072298"/>
          </a:xfrm>
          <a:prstGeom prst="rect">
            <a:avLst/>
          </a:prstGeom>
          <a:ln w="19050">
            <a:solidFill>
              <a:srgbClr val="0070C0"/>
            </a:solidFill>
          </a:ln>
          <a:effectLst/>
        </p:spPr>
      </p:pic>
      <p:pic>
        <p:nvPicPr>
          <p:cNvPr id="6" name="Picture 5">
            <a:extLst>
              <a:ext uri="{FF2B5EF4-FFF2-40B4-BE49-F238E27FC236}">
                <a16:creationId xmlns:a16="http://schemas.microsoft.com/office/drawing/2014/main" id="{EB45F554-004C-4FA8-8783-2D8DBE8191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7739" y="1277567"/>
            <a:ext cx="2858438" cy="3072299"/>
          </a:xfrm>
          <a:prstGeom prst="rect">
            <a:avLst/>
          </a:prstGeom>
          <a:ln w="19050">
            <a:solidFill>
              <a:srgbClr val="0070C0"/>
            </a:solidFill>
          </a:ln>
          <a:effectLst/>
        </p:spPr>
      </p:pic>
      <p:pic>
        <p:nvPicPr>
          <p:cNvPr id="7" name="Picture 6">
            <a:extLst>
              <a:ext uri="{FF2B5EF4-FFF2-40B4-BE49-F238E27FC236}">
                <a16:creationId xmlns:a16="http://schemas.microsoft.com/office/drawing/2014/main" id="{8C72CFF5-6121-4715-A58A-A9E56B9E0EE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7511" t="5600"/>
          <a:stretch/>
        </p:blipFill>
        <p:spPr>
          <a:xfrm>
            <a:off x="4207349" y="1277565"/>
            <a:ext cx="2896215" cy="3072301"/>
          </a:xfrm>
          <a:prstGeom prst="rect">
            <a:avLst/>
          </a:prstGeom>
          <a:ln w="19050">
            <a:solidFill>
              <a:srgbClr val="0070C0"/>
            </a:solidFill>
          </a:ln>
          <a:effectLst/>
        </p:spPr>
      </p:pic>
      <p:cxnSp>
        <p:nvCxnSpPr>
          <p:cNvPr id="14" name="Straight Arrow Connector 13">
            <a:extLst>
              <a:ext uri="{FF2B5EF4-FFF2-40B4-BE49-F238E27FC236}">
                <a16:creationId xmlns:a16="http://schemas.microsoft.com/office/drawing/2014/main" id="{7FDD6D39-45C8-45D1-9594-0598EB63D343}"/>
              </a:ext>
            </a:extLst>
          </p:cNvPr>
          <p:cNvCxnSpPr>
            <a:cxnSpLocks/>
          </p:cNvCxnSpPr>
          <p:nvPr/>
        </p:nvCxnSpPr>
        <p:spPr>
          <a:xfrm flipH="1" flipV="1">
            <a:off x="5693231" y="3249576"/>
            <a:ext cx="198494" cy="345677"/>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557F9F6-C8F6-4FAD-865A-CB2564008243}"/>
              </a:ext>
            </a:extLst>
          </p:cNvPr>
          <p:cNvCxnSpPr>
            <a:cxnSpLocks/>
          </p:cNvCxnSpPr>
          <p:nvPr/>
        </p:nvCxnSpPr>
        <p:spPr>
          <a:xfrm flipH="1">
            <a:off x="9754149" y="2442181"/>
            <a:ext cx="253868" cy="251314"/>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B5BF7FCC-5EA9-4218-A3AF-9CCBBA89FB44}"/>
              </a:ext>
            </a:extLst>
          </p:cNvPr>
          <p:cNvSpPr/>
          <p:nvPr/>
        </p:nvSpPr>
        <p:spPr>
          <a:xfrm>
            <a:off x="1047739" y="3975955"/>
            <a:ext cx="496828" cy="373913"/>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0" name="Rectangle 9">
            <a:extLst>
              <a:ext uri="{FF2B5EF4-FFF2-40B4-BE49-F238E27FC236}">
                <a16:creationId xmlns:a16="http://schemas.microsoft.com/office/drawing/2014/main" id="{9599B7BE-99F1-4B56-980C-C06A2A60E3D8}"/>
              </a:ext>
            </a:extLst>
          </p:cNvPr>
          <p:cNvSpPr/>
          <p:nvPr/>
        </p:nvSpPr>
        <p:spPr>
          <a:xfrm>
            <a:off x="4171859" y="3975954"/>
            <a:ext cx="524183" cy="373913"/>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1" name="Rectangle 10">
            <a:extLst>
              <a:ext uri="{FF2B5EF4-FFF2-40B4-BE49-F238E27FC236}">
                <a16:creationId xmlns:a16="http://schemas.microsoft.com/office/drawing/2014/main" id="{4EF53F34-432E-419C-8A1D-6ED6626BE671}"/>
              </a:ext>
            </a:extLst>
          </p:cNvPr>
          <p:cNvSpPr/>
          <p:nvPr/>
        </p:nvSpPr>
        <p:spPr>
          <a:xfrm>
            <a:off x="7371700" y="3975953"/>
            <a:ext cx="524183" cy="373913"/>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cxnSp>
        <p:nvCxnSpPr>
          <p:cNvPr id="13" name="Straight Arrow Connector 12">
            <a:extLst>
              <a:ext uri="{FF2B5EF4-FFF2-40B4-BE49-F238E27FC236}">
                <a16:creationId xmlns:a16="http://schemas.microsoft.com/office/drawing/2014/main" id="{1D03520F-6B95-40D9-A9F0-3A715B158ECA}"/>
              </a:ext>
            </a:extLst>
          </p:cNvPr>
          <p:cNvCxnSpPr>
            <a:cxnSpLocks/>
          </p:cNvCxnSpPr>
          <p:nvPr/>
        </p:nvCxnSpPr>
        <p:spPr>
          <a:xfrm>
            <a:off x="2043692" y="3258144"/>
            <a:ext cx="345766" cy="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61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F712B-51B2-43ED-BFC3-82FC05230831}"/>
              </a:ext>
            </a:extLst>
          </p:cNvPr>
          <p:cNvSpPr txBox="1"/>
          <p:nvPr/>
        </p:nvSpPr>
        <p:spPr>
          <a:xfrm>
            <a:off x="133036" y="14724"/>
            <a:ext cx="11925928" cy="1077218"/>
          </a:xfrm>
          <a:prstGeom prst="rect">
            <a:avLst/>
          </a:prstGeom>
          <a:noFill/>
        </p:spPr>
        <p:txBody>
          <a:bodyPr wrap="square" rtlCol="0">
            <a:spAutoFit/>
          </a:bodyPr>
          <a:lstStyle/>
          <a:p>
            <a:pPr algn="ctr"/>
            <a:r>
              <a:rPr lang="ru-RU" sz="3200" b="1" dirty="0">
                <a:solidFill>
                  <a:srgbClr val="FFFF00"/>
                </a:solidFill>
              </a:rPr>
              <a:t>Синдром умеренной энцефалопатии с обратимым поражением валика МТ</a:t>
            </a:r>
          </a:p>
        </p:txBody>
      </p:sp>
      <p:pic>
        <p:nvPicPr>
          <p:cNvPr id="3" name="Picture 2">
            <a:extLst>
              <a:ext uri="{FF2B5EF4-FFF2-40B4-BE49-F238E27FC236}">
                <a16:creationId xmlns:a16="http://schemas.microsoft.com/office/drawing/2014/main" id="{6FCA6C3C-9D29-4026-97A8-4A561105A53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0619" y="1053112"/>
            <a:ext cx="2695510" cy="3063080"/>
          </a:xfrm>
          <a:prstGeom prst="rect">
            <a:avLst/>
          </a:prstGeom>
          <a:ln w="19050">
            <a:solidFill>
              <a:srgbClr val="0070C0"/>
            </a:solidFill>
          </a:ln>
          <a:effectLst/>
        </p:spPr>
      </p:pic>
      <p:pic>
        <p:nvPicPr>
          <p:cNvPr id="4" name="Picture 3">
            <a:extLst>
              <a:ext uri="{FF2B5EF4-FFF2-40B4-BE49-F238E27FC236}">
                <a16:creationId xmlns:a16="http://schemas.microsoft.com/office/drawing/2014/main" id="{1B4AB26D-25EC-4653-82F8-DD64CE20E32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636202" y="1053112"/>
            <a:ext cx="2572509" cy="3063080"/>
          </a:xfrm>
          <a:prstGeom prst="rect">
            <a:avLst/>
          </a:prstGeom>
          <a:ln w="19050">
            <a:solidFill>
              <a:srgbClr val="0070C0"/>
            </a:solidFill>
          </a:ln>
          <a:effectLst/>
        </p:spPr>
      </p:pic>
      <p:pic>
        <p:nvPicPr>
          <p:cNvPr id="5" name="Picture 4">
            <a:extLst>
              <a:ext uri="{FF2B5EF4-FFF2-40B4-BE49-F238E27FC236}">
                <a16:creationId xmlns:a16="http://schemas.microsoft.com/office/drawing/2014/main" id="{A3E50411-180D-4F22-B1D0-E550457C048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84297" y="1053112"/>
            <a:ext cx="2667432" cy="3063080"/>
          </a:xfrm>
          <a:prstGeom prst="rect">
            <a:avLst/>
          </a:prstGeom>
          <a:ln w="19050">
            <a:solidFill>
              <a:srgbClr val="0070C0"/>
            </a:solidFill>
          </a:ln>
          <a:effectLst/>
        </p:spPr>
      </p:pic>
      <p:grpSp>
        <p:nvGrpSpPr>
          <p:cNvPr id="6" name="Group 5">
            <a:extLst>
              <a:ext uri="{FF2B5EF4-FFF2-40B4-BE49-F238E27FC236}">
                <a16:creationId xmlns:a16="http://schemas.microsoft.com/office/drawing/2014/main" id="{7826AFC3-749F-4C5C-AAC5-8E932C069D38}"/>
              </a:ext>
            </a:extLst>
          </p:cNvPr>
          <p:cNvGrpSpPr/>
          <p:nvPr/>
        </p:nvGrpSpPr>
        <p:grpSpPr>
          <a:xfrm>
            <a:off x="752801" y="586880"/>
            <a:ext cx="10684624" cy="369332"/>
            <a:chOff x="0" y="0"/>
            <a:chExt cx="8719457" cy="318240"/>
          </a:xfrm>
          <a:scene3d>
            <a:camera prst="orthographicFront"/>
            <a:lightRig rig="threePt" dir="t">
              <a:rot lat="0" lon="0" rev="7500000"/>
            </a:lightRig>
          </a:scene3d>
        </p:grpSpPr>
        <p:sp>
          <p:nvSpPr>
            <p:cNvPr id="7" name="Rounded Rectangle 16">
              <a:extLst>
                <a:ext uri="{FF2B5EF4-FFF2-40B4-BE49-F238E27FC236}">
                  <a16:creationId xmlns:a16="http://schemas.microsoft.com/office/drawing/2014/main" id="{7D223CE4-16DE-4F1B-B3F7-AD46870299B3}"/>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363FDA4B-2CD9-4253-8DBA-9097CDF2BDB4}"/>
                </a:ext>
              </a:extLst>
            </p:cNvPr>
            <p:cNvSpPr txBox="1"/>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600" b="1" kern="1200" dirty="0" smtClean="0">
                  <a:latin typeface="+mj-lt"/>
                  <a:cs typeface="Times New Roman"/>
                </a:rPr>
                <a:t>Женщина, 26 лет, в анамнезе ухудшение неврологического статуса на фоне прекращения приема </a:t>
              </a:r>
              <a:r>
                <a:rPr lang="ru-RU" sz="1600" b="1" kern="1200" dirty="0" err="1" smtClean="0">
                  <a:latin typeface="+mj-lt"/>
                  <a:cs typeface="Times New Roman"/>
                </a:rPr>
                <a:t>противоэлептической</a:t>
              </a:r>
              <a:r>
                <a:rPr lang="ru-RU" sz="1600" b="1" kern="1200" dirty="0" smtClean="0">
                  <a:latin typeface="+mj-lt"/>
                  <a:cs typeface="Times New Roman"/>
                </a:rPr>
                <a:t> терапии</a:t>
              </a:r>
              <a:endParaRPr lang="en-US" sz="1600" b="1" kern="1200" dirty="0">
                <a:latin typeface="+mj-lt"/>
                <a:cs typeface="Times New Roman"/>
              </a:endParaRPr>
            </a:p>
          </p:txBody>
        </p:sp>
      </p:grpSp>
      <p:sp>
        <p:nvSpPr>
          <p:cNvPr id="9" name="Rectangle 8">
            <a:extLst>
              <a:ext uri="{FF2B5EF4-FFF2-40B4-BE49-F238E27FC236}">
                <a16:creationId xmlns:a16="http://schemas.microsoft.com/office/drawing/2014/main" id="{364D9ADD-52AC-401B-BA9B-1B591697955C}"/>
              </a:ext>
            </a:extLst>
          </p:cNvPr>
          <p:cNvSpPr/>
          <p:nvPr/>
        </p:nvSpPr>
        <p:spPr>
          <a:xfrm>
            <a:off x="1585771" y="3793926"/>
            <a:ext cx="529801"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0" name="Rectangle 9">
            <a:extLst>
              <a:ext uri="{FF2B5EF4-FFF2-40B4-BE49-F238E27FC236}">
                <a16:creationId xmlns:a16="http://schemas.microsoft.com/office/drawing/2014/main" id="{73348D1C-48D7-44A4-A801-7554EB4F2D21}"/>
              </a:ext>
            </a:extLst>
          </p:cNvPr>
          <p:cNvSpPr/>
          <p:nvPr/>
        </p:nvSpPr>
        <p:spPr>
          <a:xfrm>
            <a:off x="4514436" y="3793926"/>
            <a:ext cx="529801"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1" name="Rectangle 10">
            <a:extLst>
              <a:ext uri="{FF2B5EF4-FFF2-40B4-BE49-F238E27FC236}">
                <a16:creationId xmlns:a16="http://schemas.microsoft.com/office/drawing/2014/main" id="{28A4E452-E796-4453-9072-CB42580B2205}"/>
              </a:ext>
            </a:extLst>
          </p:cNvPr>
          <p:cNvSpPr/>
          <p:nvPr/>
        </p:nvSpPr>
        <p:spPr>
          <a:xfrm>
            <a:off x="7362531" y="3793926"/>
            <a:ext cx="529801"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2" name="TextBox 11">
            <a:extLst>
              <a:ext uri="{FF2B5EF4-FFF2-40B4-BE49-F238E27FC236}">
                <a16:creationId xmlns:a16="http://schemas.microsoft.com/office/drawing/2014/main" id="{FFB1F915-FFE6-4761-8C14-CC77ADF91308}"/>
              </a:ext>
            </a:extLst>
          </p:cNvPr>
          <p:cNvSpPr txBox="1"/>
          <p:nvPr/>
        </p:nvSpPr>
        <p:spPr>
          <a:xfrm>
            <a:off x="81353" y="4135328"/>
            <a:ext cx="11977611" cy="923330"/>
          </a:xfrm>
          <a:prstGeom prst="rect">
            <a:avLst/>
          </a:prstGeom>
          <a:solidFill>
            <a:schemeClr val="tx1"/>
          </a:solidFill>
        </p:spPr>
        <p:txBody>
          <a:bodyPr wrap="square" rtlCol="0">
            <a:spAutoFit/>
          </a:bodyPr>
          <a:lstStyle/>
          <a:p>
            <a:pPr algn="just"/>
            <a:r>
              <a:rPr lang="ru-RU" b="1" dirty="0">
                <a:solidFill>
                  <a:schemeClr val="bg1"/>
                </a:solidFill>
              </a:rPr>
              <a:t>(A) Д</a:t>
            </a:r>
            <a:r>
              <a:rPr lang="ru-RU" b="1" dirty="0" smtClean="0">
                <a:solidFill>
                  <a:schemeClr val="bg1"/>
                </a:solidFill>
              </a:rPr>
              <a:t>иффузионно-взвешенное изображение, аксиальный срез:  </a:t>
            </a:r>
            <a:r>
              <a:rPr lang="ru-RU" b="1" dirty="0">
                <a:solidFill>
                  <a:schemeClr val="bg1"/>
                </a:solidFill>
              </a:rPr>
              <a:t>очаг ограничения диффузии в </a:t>
            </a:r>
            <a:r>
              <a:rPr lang="ru-RU" b="1" dirty="0" smtClean="0">
                <a:solidFill>
                  <a:schemeClr val="bg1"/>
                </a:solidFill>
              </a:rPr>
              <a:t>валике МТ.  </a:t>
            </a:r>
            <a:r>
              <a:rPr lang="ru-RU" b="1" dirty="0">
                <a:solidFill>
                  <a:schemeClr val="bg1"/>
                </a:solidFill>
              </a:rPr>
              <a:t>(B, C) </a:t>
            </a:r>
            <a:r>
              <a:rPr lang="ru-RU" b="1" dirty="0" smtClean="0">
                <a:solidFill>
                  <a:schemeClr val="bg1"/>
                </a:solidFill>
              </a:rPr>
              <a:t>Т2-взвешенное </a:t>
            </a:r>
            <a:r>
              <a:rPr lang="ru-RU" b="1" dirty="0">
                <a:solidFill>
                  <a:schemeClr val="bg1"/>
                </a:solidFill>
              </a:rPr>
              <a:t>МР-изображение (B) и Т2-взвешенное FLAIR-изображение (C</a:t>
            </a:r>
            <a:r>
              <a:rPr lang="ru-RU" b="1" dirty="0" smtClean="0">
                <a:solidFill>
                  <a:schemeClr val="bg1"/>
                </a:solidFill>
              </a:rPr>
              <a:t>), аксиальный срезы: соответствующий </a:t>
            </a:r>
            <a:r>
              <a:rPr lang="ru-RU" b="1" dirty="0">
                <a:solidFill>
                  <a:schemeClr val="bg1"/>
                </a:solidFill>
              </a:rPr>
              <a:t>Т2- и FLAIR-</a:t>
            </a:r>
            <a:r>
              <a:rPr lang="ru-RU" b="1" dirty="0" err="1">
                <a:solidFill>
                  <a:schemeClr val="bg1"/>
                </a:solidFill>
              </a:rPr>
              <a:t>гиперинтенсивный</a:t>
            </a:r>
            <a:r>
              <a:rPr lang="ru-RU" b="1" dirty="0">
                <a:solidFill>
                  <a:schemeClr val="bg1"/>
                </a:solidFill>
              </a:rPr>
              <a:t> сигнал в пределах </a:t>
            </a:r>
            <a:r>
              <a:rPr lang="ru-RU" b="1" dirty="0" smtClean="0">
                <a:solidFill>
                  <a:schemeClr val="bg1"/>
                </a:solidFill>
              </a:rPr>
              <a:t>валика МТ. </a:t>
            </a:r>
            <a:endParaRPr lang="ru-RU" b="1" dirty="0">
              <a:solidFill>
                <a:schemeClr val="bg1"/>
              </a:solidFill>
            </a:endParaRPr>
          </a:p>
        </p:txBody>
      </p:sp>
      <p:cxnSp>
        <p:nvCxnSpPr>
          <p:cNvPr id="13" name="Straight Arrow Connector 12">
            <a:extLst>
              <a:ext uri="{FF2B5EF4-FFF2-40B4-BE49-F238E27FC236}">
                <a16:creationId xmlns:a16="http://schemas.microsoft.com/office/drawing/2014/main" id="{2B554952-9F80-460F-B1E9-BE62AAE04A5D}"/>
              </a:ext>
            </a:extLst>
          </p:cNvPr>
          <p:cNvCxnSpPr>
            <a:cxnSpLocks/>
          </p:cNvCxnSpPr>
          <p:nvPr/>
        </p:nvCxnSpPr>
        <p:spPr>
          <a:xfrm>
            <a:off x="2661278" y="3097931"/>
            <a:ext cx="349472" cy="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4EC496E-68A5-4A1A-8EFE-5A189781CE15}"/>
              </a:ext>
            </a:extLst>
          </p:cNvPr>
          <p:cNvCxnSpPr>
            <a:cxnSpLocks/>
          </p:cNvCxnSpPr>
          <p:nvPr/>
        </p:nvCxnSpPr>
        <p:spPr>
          <a:xfrm flipH="1" flipV="1">
            <a:off x="5913215" y="3000855"/>
            <a:ext cx="182785" cy="31384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75D5A8C-D7EF-4214-A1D6-C8318D886954}"/>
              </a:ext>
            </a:extLst>
          </p:cNvPr>
          <p:cNvCxnSpPr>
            <a:cxnSpLocks/>
          </p:cNvCxnSpPr>
          <p:nvPr/>
        </p:nvCxnSpPr>
        <p:spPr>
          <a:xfrm flipH="1" flipV="1">
            <a:off x="8818013" y="3097931"/>
            <a:ext cx="197400" cy="27391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505F3B7B-35DA-4206-90F8-9D231D816792}"/>
              </a:ext>
            </a:extLst>
          </p:cNvPr>
          <p:cNvSpPr/>
          <p:nvPr/>
        </p:nvSpPr>
        <p:spPr>
          <a:xfrm>
            <a:off x="81353" y="5125655"/>
            <a:ext cx="12027520" cy="1200329"/>
          </a:xfrm>
          <a:prstGeom prst="rect">
            <a:avLst/>
          </a:prstGeom>
          <a:solidFill>
            <a:srgbClr val="FFCC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smtClean="0">
                <a:solidFill>
                  <a:sysClr val="windowText" lastClr="000000"/>
                </a:solidFill>
              </a:rPr>
              <a:t>Терминальной </a:t>
            </a:r>
            <a:r>
              <a:rPr lang="ru-RU" b="1" dirty="0">
                <a:solidFill>
                  <a:sysClr val="windowText" lastClr="000000"/>
                </a:solidFill>
              </a:rPr>
              <a:t>стадией </a:t>
            </a:r>
            <a:r>
              <a:rPr lang="ru-RU" b="1" dirty="0" smtClean="0">
                <a:solidFill>
                  <a:sysClr val="windowText" lastClr="000000"/>
                </a:solidFill>
              </a:rPr>
              <a:t>синдрома </a:t>
            </a:r>
            <a:r>
              <a:rPr lang="ru-RU" b="1" dirty="0">
                <a:solidFill>
                  <a:sysClr val="windowText" lastClr="000000"/>
                </a:solidFill>
              </a:rPr>
              <a:t>умеренной энцефалопатии с обратимым поражением валика </a:t>
            </a:r>
            <a:r>
              <a:rPr lang="ru-RU" b="1" dirty="0" smtClean="0">
                <a:solidFill>
                  <a:sysClr val="windowText" lastClr="000000"/>
                </a:solidFill>
              </a:rPr>
              <a:t>МТ является резкое повышение содержания </a:t>
            </a:r>
            <a:r>
              <a:rPr lang="ru-RU" b="1" dirty="0" err="1">
                <a:solidFill>
                  <a:sysClr val="windowText" lastClr="000000"/>
                </a:solidFill>
              </a:rPr>
              <a:t>глутамата</a:t>
            </a:r>
            <a:r>
              <a:rPr lang="ru-RU" b="1" dirty="0">
                <a:solidFill>
                  <a:sysClr val="windowText" lastClr="000000"/>
                </a:solidFill>
              </a:rPr>
              <a:t> во внеклеточной жидкости, что </a:t>
            </a:r>
            <a:r>
              <a:rPr lang="ru-RU" b="1" dirty="0" err="1">
                <a:solidFill>
                  <a:sysClr val="windowText" lastClr="000000"/>
                </a:solidFill>
              </a:rPr>
              <a:t>макроскопически</a:t>
            </a:r>
            <a:r>
              <a:rPr lang="ru-RU" b="1" dirty="0">
                <a:solidFill>
                  <a:sysClr val="windowText" lastClr="000000"/>
                </a:solidFill>
              </a:rPr>
              <a:t> проявляется как цитотоксический отек. </a:t>
            </a:r>
            <a:r>
              <a:rPr lang="ru-RU" b="1" dirty="0" smtClean="0">
                <a:solidFill>
                  <a:sysClr val="windowText" lastClr="000000"/>
                </a:solidFill>
              </a:rPr>
              <a:t>Валик МТ чаще всего поражается при данной патологии, так как в области этой зоны располагается большое количество </a:t>
            </a:r>
            <a:r>
              <a:rPr lang="ru-RU" b="1" dirty="0" err="1" smtClean="0">
                <a:solidFill>
                  <a:sysClr val="windowText" lastClr="000000"/>
                </a:solidFill>
              </a:rPr>
              <a:t>олигодендроцитов</a:t>
            </a:r>
            <a:r>
              <a:rPr lang="ru-RU" b="1" dirty="0">
                <a:solidFill>
                  <a:sysClr val="windowText" lastClr="000000"/>
                </a:solidFill>
              </a:rPr>
              <a:t>, </a:t>
            </a:r>
            <a:r>
              <a:rPr lang="ru-RU" b="1" dirty="0" err="1" smtClean="0">
                <a:solidFill>
                  <a:sysClr val="windowText" lastClr="000000"/>
                </a:solidFill>
              </a:rPr>
              <a:t>экспрессирующих</a:t>
            </a:r>
            <a:r>
              <a:rPr lang="ru-RU" b="1" dirty="0" smtClean="0">
                <a:solidFill>
                  <a:sysClr val="windowText" lastClr="000000"/>
                </a:solidFill>
              </a:rPr>
              <a:t> </a:t>
            </a:r>
            <a:r>
              <a:rPr lang="ru-RU" b="1" dirty="0" err="1" smtClean="0">
                <a:solidFill>
                  <a:sysClr val="windowText" lastClr="000000"/>
                </a:solidFill>
              </a:rPr>
              <a:t>глутаматные</a:t>
            </a:r>
            <a:r>
              <a:rPr lang="ru-RU" b="1" dirty="0" smtClean="0">
                <a:solidFill>
                  <a:sysClr val="windowText" lastClr="000000"/>
                </a:solidFill>
              </a:rPr>
              <a:t> рецепторы</a:t>
            </a:r>
            <a:endParaRPr lang="ru-RU" b="1" dirty="0">
              <a:solidFill>
                <a:sysClr val="windowText" lastClr="000000"/>
              </a:solidFill>
            </a:endParaRPr>
          </a:p>
        </p:txBody>
      </p:sp>
    </p:spTree>
    <p:extLst>
      <p:ext uri="{BB962C8B-B14F-4D97-AF65-F5344CB8AC3E}">
        <p14:creationId xmlns:p14="http://schemas.microsoft.com/office/powerpoint/2010/main" val="25941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par>
                                <p:cTn id="13" presetID="1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06A4F7-7352-4094-A2E3-0679D9C7CE7D}"/>
              </a:ext>
            </a:extLst>
          </p:cNvPr>
          <p:cNvSpPr txBox="1"/>
          <p:nvPr/>
        </p:nvSpPr>
        <p:spPr>
          <a:xfrm>
            <a:off x="133036" y="11278"/>
            <a:ext cx="11925928" cy="584775"/>
          </a:xfrm>
          <a:prstGeom prst="rect">
            <a:avLst/>
          </a:prstGeom>
          <a:noFill/>
        </p:spPr>
        <p:txBody>
          <a:bodyPr wrap="square" rtlCol="0">
            <a:spAutoFit/>
          </a:bodyPr>
          <a:lstStyle/>
          <a:p>
            <a:pPr algn="ctr"/>
            <a:r>
              <a:rPr lang="ru-RU" sz="3200" b="1">
                <a:solidFill>
                  <a:srgbClr val="FFFF00"/>
                </a:solidFill>
                <a:latin typeface="+mj-lt"/>
              </a:rPr>
              <a:t>Шунт-индуцированный краниосиностоз </a:t>
            </a:r>
            <a:endParaRPr lang="ru-RU" sz="3200" b="1" dirty="0">
              <a:solidFill>
                <a:srgbClr val="FFFF00"/>
              </a:solidFill>
              <a:latin typeface="+mj-lt"/>
            </a:endParaRPr>
          </a:p>
        </p:txBody>
      </p:sp>
      <p:grpSp>
        <p:nvGrpSpPr>
          <p:cNvPr id="3" name="Group 2">
            <a:extLst>
              <a:ext uri="{FF2B5EF4-FFF2-40B4-BE49-F238E27FC236}">
                <a16:creationId xmlns:a16="http://schemas.microsoft.com/office/drawing/2014/main" id="{4522FE7C-B929-46D6-A3D2-2602A20A9DE4}"/>
              </a:ext>
            </a:extLst>
          </p:cNvPr>
          <p:cNvGrpSpPr/>
          <p:nvPr/>
        </p:nvGrpSpPr>
        <p:grpSpPr>
          <a:xfrm>
            <a:off x="832229" y="678002"/>
            <a:ext cx="10527480" cy="387142"/>
            <a:chOff x="0" y="0"/>
            <a:chExt cx="8719457" cy="318240"/>
          </a:xfrm>
          <a:scene3d>
            <a:camera prst="orthographicFront"/>
            <a:lightRig rig="threePt" dir="t">
              <a:rot lat="0" lon="0" rev="7500000"/>
            </a:lightRig>
          </a:scene3d>
        </p:grpSpPr>
        <p:sp>
          <p:nvSpPr>
            <p:cNvPr id="4" name="Rounded Rectangle 16">
              <a:extLst>
                <a:ext uri="{FF2B5EF4-FFF2-40B4-BE49-F238E27FC236}">
                  <a16:creationId xmlns:a16="http://schemas.microsoft.com/office/drawing/2014/main" id="{16AFFBB6-88E2-4139-9B17-2B82A0F68F39}"/>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5" name="Rounded Rectangle 4">
              <a:extLst>
                <a:ext uri="{FF2B5EF4-FFF2-40B4-BE49-F238E27FC236}">
                  <a16:creationId xmlns:a16="http://schemas.microsoft.com/office/drawing/2014/main" id="{FB102771-A914-48F1-960B-15706064FAE7}"/>
                </a:ext>
              </a:extLst>
            </p:cNvPr>
            <p:cNvSpPr txBox="1"/>
            <p:nvPr/>
          </p:nvSpPr>
          <p:spPr>
            <a:xfrm>
              <a:off x="15535" y="15535"/>
              <a:ext cx="8688388"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kern="1200" dirty="0" smtClean="0">
                  <a:latin typeface="+mj-lt"/>
                  <a:cs typeface="Times New Roman"/>
                </a:rPr>
                <a:t>Женщина, 43 года, в анамнезе гидроцефалия, </a:t>
              </a:r>
              <a:r>
                <a:rPr lang="ru-RU" sz="1600" b="1" dirty="0">
                  <a:latin typeface="+mj-lt"/>
                  <a:cs typeface="Times New Roman"/>
                </a:rPr>
                <a:t>состояние </a:t>
              </a:r>
              <a:r>
                <a:rPr lang="ru-RU" sz="1600" b="1" dirty="0" smtClean="0">
                  <a:latin typeface="+mj-lt"/>
                  <a:cs typeface="Times New Roman"/>
                </a:rPr>
                <a:t>после </a:t>
              </a:r>
              <a:r>
                <a:rPr lang="ru-RU" sz="1600" b="1" dirty="0" err="1" smtClean="0">
                  <a:latin typeface="+mj-lt"/>
                  <a:cs typeface="Times New Roman"/>
                </a:rPr>
                <a:t>вентрикулоперитонеального</a:t>
              </a:r>
              <a:r>
                <a:rPr lang="ru-RU" sz="1600" b="1" dirty="0" smtClean="0">
                  <a:latin typeface="+mj-lt"/>
                  <a:cs typeface="Times New Roman"/>
                </a:rPr>
                <a:t> шунтирования </a:t>
              </a:r>
              <a:endParaRPr lang="en-US" sz="1600" b="1" kern="1200" dirty="0">
                <a:latin typeface="+mj-lt"/>
                <a:cs typeface="Times New Roman"/>
              </a:endParaRPr>
            </a:p>
          </p:txBody>
        </p:sp>
      </p:grpSp>
      <p:pic>
        <p:nvPicPr>
          <p:cNvPr id="6" name="Picture 5">
            <a:extLst>
              <a:ext uri="{FF2B5EF4-FFF2-40B4-BE49-F238E27FC236}">
                <a16:creationId xmlns:a16="http://schemas.microsoft.com/office/drawing/2014/main" id="{36F5A9C6-A8BF-42E0-B8DB-04B7C8EB6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118" y="1229073"/>
            <a:ext cx="2600303" cy="3164518"/>
          </a:xfrm>
          <a:prstGeom prst="rect">
            <a:avLst/>
          </a:prstGeom>
          <a:ln w="19050">
            <a:solidFill>
              <a:srgbClr val="0070C0"/>
            </a:solidFill>
          </a:ln>
          <a:effectLst/>
        </p:spPr>
      </p:pic>
      <p:pic>
        <p:nvPicPr>
          <p:cNvPr id="7" name="Picture 6">
            <a:extLst>
              <a:ext uri="{FF2B5EF4-FFF2-40B4-BE49-F238E27FC236}">
                <a16:creationId xmlns:a16="http://schemas.microsoft.com/office/drawing/2014/main" id="{39E4B59A-D4EC-4644-A3F4-CF80F037D15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455" r="11241" b="7910"/>
          <a:stretch/>
        </p:blipFill>
        <p:spPr>
          <a:xfrm>
            <a:off x="5730815" y="1230128"/>
            <a:ext cx="3700895" cy="3164518"/>
          </a:xfrm>
          <a:prstGeom prst="rect">
            <a:avLst/>
          </a:prstGeom>
          <a:ln w="19050">
            <a:solidFill>
              <a:srgbClr val="0070C0"/>
            </a:solidFill>
          </a:ln>
          <a:effectLst/>
        </p:spPr>
      </p:pic>
      <p:sp>
        <p:nvSpPr>
          <p:cNvPr id="8" name="Rectangle 7">
            <a:extLst>
              <a:ext uri="{FF2B5EF4-FFF2-40B4-BE49-F238E27FC236}">
                <a16:creationId xmlns:a16="http://schemas.microsoft.com/office/drawing/2014/main" id="{95D4E488-90C9-4FA1-9C68-B8744999778F}"/>
              </a:ext>
            </a:extLst>
          </p:cNvPr>
          <p:cNvSpPr/>
          <p:nvPr/>
        </p:nvSpPr>
        <p:spPr>
          <a:xfrm>
            <a:off x="2803264" y="4013937"/>
            <a:ext cx="53847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9" name="Rectangle 8">
            <a:extLst>
              <a:ext uri="{FF2B5EF4-FFF2-40B4-BE49-F238E27FC236}">
                <a16:creationId xmlns:a16="http://schemas.microsoft.com/office/drawing/2014/main" id="{5BBE5188-E829-4E68-9A59-02FC11159E94}"/>
              </a:ext>
            </a:extLst>
          </p:cNvPr>
          <p:cNvSpPr/>
          <p:nvPr/>
        </p:nvSpPr>
        <p:spPr>
          <a:xfrm>
            <a:off x="5624504" y="4018615"/>
            <a:ext cx="53847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0" name="TextBox 9">
            <a:extLst>
              <a:ext uri="{FF2B5EF4-FFF2-40B4-BE49-F238E27FC236}">
                <a16:creationId xmlns:a16="http://schemas.microsoft.com/office/drawing/2014/main" id="{2028C3B0-1A55-4C00-94A4-6263FDDD82B8}"/>
              </a:ext>
            </a:extLst>
          </p:cNvPr>
          <p:cNvSpPr txBox="1"/>
          <p:nvPr/>
        </p:nvSpPr>
        <p:spPr>
          <a:xfrm>
            <a:off x="133006" y="4418772"/>
            <a:ext cx="11925928" cy="923330"/>
          </a:xfrm>
          <a:prstGeom prst="rect">
            <a:avLst/>
          </a:prstGeom>
          <a:solidFill>
            <a:schemeClr val="tx1"/>
          </a:solidFill>
        </p:spPr>
        <p:txBody>
          <a:bodyPr wrap="square" rtlCol="0">
            <a:spAutoFit/>
          </a:bodyPr>
          <a:lstStyle/>
          <a:p>
            <a:pPr algn="just"/>
            <a:r>
              <a:rPr lang="ru-RU" b="1" dirty="0">
                <a:solidFill>
                  <a:schemeClr val="bg1"/>
                </a:solidFill>
              </a:rPr>
              <a:t>(A) </a:t>
            </a:r>
            <a:r>
              <a:rPr lang="ru-RU" b="1" dirty="0" smtClean="0">
                <a:solidFill>
                  <a:schemeClr val="bg1"/>
                </a:solidFill>
              </a:rPr>
              <a:t>Т2-взвешенное МР-изображение, аксиальный срез: аномальный </a:t>
            </a:r>
            <a:r>
              <a:rPr lang="ru-RU" b="1" dirty="0" err="1">
                <a:solidFill>
                  <a:schemeClr val="bg1"/>
                </a:solidFill>
              </a:rPr>
              <a:t>гиперинтенсивный</a:t>
            </a:r>
            <a:r>
              <a:rPr lang="ru-RU" b="1" dirty="0">
                <a:solidFill>
                  <a:schemeClr val="bg1"/>
                </a:solidFill>
              </a:rPr>
              <a:t> сигнал в </a:t>
            </a:r>
            <a:r>
              <a:rPr lang="ru-RU" b="1" dirty="0" smtClean="0">
                <a:solidFill>
                  <a:schemeClr val="bg1"/>
                </a:solidFill>
              </a:rPr>
              <a:t>стволе МТ. </a:t>
            </a:r>
            <a:r>
              <a:rPr lang="ru-RU" b="1" dirty="0">
                <a:solidFill>
                  <a:schemeClr val="bg1"/>
                </a:solidFill>
              </a:rPr>
              <a:t>(B) </a:t>
            </a:r>
            <a:r>
              <a:rPr lang="ru-RU" b="1" dirty="0" err="1">
                <a:solidFill>
                  <a:schemeClr val="bg1"/>
                </a:solidFill>
              </a:rPr>
              <a:t>П</a:t>
            </a:r>
            <a:r>
              <a:rPr lang="ru-RU" b="1" dirty="0" err="1" smtClean="0">
                <a:solidFill>
                  <a:schemeClr val="bg1"/>
                </a:solidFill>
              </a:rPr>
              <a:t>остконтрастное</a:t>
            </a:r>
            <a:r>
              <a:rPr lang="ru-RU" b="1" dirty="0" smtClean="0">
                <a:solidFill>
                  <a:schemeClr val="bg1"/>
                </a:solidFill>
              </a:rPr>
              <a:t> </a:t>
            </a:r>
            <a:r>
              <a:rPr lang="ru-RU" b="1" dirty="0">
                <a:solidFill>
                  <a:schemeClr val="bg1"/>
                </a:solidFill>
              </a:rPr>
              <a:t>Т1-взвешенное </a:t>
            </a:r>
            <a:r>
              <a:rPr lang="ru-RU" b="1" dirty="0" smtClean="0">
                <a:solidFill>
                  <a:schemeClr val="bg1"/>
                </a:solidFill>
              </a:rPr>
              <a:t>МР-изображение, сагиттальный срез: соответствующий  </a:t>
            </a:r>
            <a:r>
              <a:rPr lang="ru-RU" b="1" dirty="0">
                <a:solidFill>
                  <a:schemeClr val="bg1"/>
                </a:solidFill>
              </a:rPr>
              <a:t>Т1-гипоинтенсивный сигнал </a:t>
            </a:r>
            <a:r>
              <a:rPr lang="ru-RU" b="1" dirty="0" smtClean="0">
                <a:solidFill>
                  <a:schemeClr val="bg1"/>
                </a:solidFill>
              </a:rPr>
              <a:t>в стволе МТ без контрастного усиления.</a:t>
            </a:r>
            <a:endParaRPr lang="en-US" altLang="en-US" b="1" dirty="0">
              <a:solidFill>
                <a:schemeClr val="bg1"/>
              </a:solidFill>
              <a:latin typeface="Open Sans"/>
            </a:endParaRPr>
          </a:p>
        </p:txBody>
      </p:sp>
      <p:cxnSp>
        <p:nvCxnSpPr>
          <p:cNvPr id="11" name="Straight Arrow Connector 10">
            <a:extLst>
              <a:ext uri="{FF2B5EF4-FFF2-40B4-BE49-F238E27FC236}">
                <a16:creationId xmlns:a16="http://schemas.microsoft.com/office/drawing/2014/main" id="{0B245F2F-503C-4DC0-9DBF-99D1E4B9255E}"/>
              </a:ext>
            </a:extLst>
          </p:cNvPr>
          <p:cNvCxnSpPr>
            <a:cxnSpLocks/>
          </p:cNvCxnSpPr>
          <p:nvPr/>
        </p:nvCxnSpPr>
        <p:spPr>
          <a:xfrm>
            <a:off x="3699392" y="2526167"/>
            <a:ext cx="355195" cy="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E805E1B-F641-4562-BAA7-97F96D0DDBA4}"/>
              </a:ext>
            </a:extLst>
          </p:cNvPr>
          <p:cNvSpPr/>
          <p:nvPr/>
        </p:nvSpPr>
        <p:spPr>
          <a:xfrm>
            <a:off x="133005" y="5429236"/>
            <a:ext cx="11925929" cy="923330"/>
          </a:xfrm>
          <a:prstGeom prst="rect">
            <a:avLst/>
          </a:prstGeom>
          <a:solidFill>
            <a:srgbClr val="FFCC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Причина повреждения мозолистого тела после установки шунта при хронической </a:t>
            </a:r>
            <a:r>
              <a:rPr lang="ru-RU" b="1" dirty="0" smtClean="0">
                <a:solidFill>
                  <a:sysClr val="windowText" lastClr="000000"/>
                </a:solidFill>
              </a:rPr>
              <a:t>гидроцефалии </a:t>
            </a:r>
            <a:r>
              <a:rPr lang="ru-RU" b="1" dirty="0">
                <a:solidFill>
                  <a:sysClr val="windowText" lastClr="000000"/>
                </a:solidFill>
              </a:rPr>
              <a:t>связана </a:t>
            </a:r>
            <a:r>
              <a:rPr lang="ru-RU" b="1" dirty="0" smtClean="0">
                <a:solidFill>
                  <a:sysClr val="windowText" lastClr="000000"/>
                </a:solidFill>
              </a:rPr>
              <a:t>с </a:t>
            </a:r>
            <a:r>
              <a:rPr lang="ru-RU" b="1" dirty="0">
                <a:solidFill>
                  <a:sysClr val="windowText" lastClr="000000"/>
                </a:solidFill>
              </a:rPr>
              <a:t>длительным сдавливанием волокон мозолистого </a:t>
            </a:r>
            <a:r>
              <a:rPr lang="ru-RU" b="1" dirty="0" smtClean="0">
                <a:solidFill>
                  <a:sysClr val="windowText" lastClr="000000"/>
                </a:solidFill>
              </a:rPr>
              <a:t>тела. При этом, данное поражение не имеет характерной клинической симптоматики</a:t>
            </a:r>
            <a:endParaRPr lang="en-US" b="1" dirty="0">
              <a:solidFill>
                <a:sysClr val="windowText" lastClr="000000"/>
              </a:solidFill>
            </a:endParaRPr>
          </a:p>
        </p:txBody>
      </p:sp>
      <p:cxnSp>
        <p:nvCxnSpPr>
          <p:cNvPr id="14" name="Straight Arrow Connector 13">
            <a:extLst>
              <a:ext uri="{FF2B5EF4-FFF2-40B4-BE49-F238E27FC236}">
                <a16:creationId xmlns:a16="http://schemas.microsoft.com/office/drawing/2014/main" id="{C9B8EF02-A80C-D049-9854-89D0617B65A3}"/>
              </a:ext>
            </a:extLst>
          </p:cNvPr>
          <p:cNvCxnSpPr>
            <a:cxnSpLocks/>
          </p:cNvCxnSpPr>
          <p:nvPr/>
        </p:nvCxnSpPr>
        <p:spPr>
          <a:xfrm>
            <a:off x="3737492" y="2678567"/>
            <a:ext cx="355195" cy="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D6094F-A5D2-494E-9B3A-CC80182CC263}"/>
              </a:ext>
            </a:extLst>
          </p:cNvPr>
          <p:cNvCxnSpPr>
            <a:cxnSpLocks/>
          </p:cNvCxnSpPr>
          <p:nvPr/>
        </p:nvCxnSpPr>
        <p:spPr>
          <a:xfrm flipH="1" flipV="1">
            <a:off x="7543162" y="2459387"/>
            <a:ext cx="182785" cy="31384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A463F67-E654-434F-9F96-C4E892B412D8}"/>
              </a:ext>
            </a:extLst>
          </p:cNvPr>
          <p:cNvCxnSpPr>
            <a:cxnSpLocks/>
          </p:cNvCxnSpPr>
          <p:nvPr/>
        </p:nvCxnSpPr>
        <p:spPr>
          <a:xfrm flipH="1" flipV="1">
            <a:off x="7708210" y="2370453"/>
            <a:ext cx="197400" cy="27391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713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222329" y="363703"/>
            <a:ext cx="11672886" cy="699376"/>
          </a:xfrm>
        </p:spPr>
        <p:txBody>
          <a:bodyPr/>
          <a:lstStyle/>
          <a:p>
            <a:pPr algn="ctr"/>
            <a:r>
              <a:rPr lang="en-US" sz="3200" b="1" dirty="0">
                <a:solidFill>
                  <a:schemeClr val="bg1"/>
                </a:solidFill>
              </a:rPr>
              <a:t>VINDI</a:t>
            </a:r>
            <a:r>
              <a:rPr lang="en-US" sz="3200" b="1" dirty="0">
                <a:solidFill>
                  <a:srgbClr val="FFC000"/>
                </a:solidFill>
              </a:rPr>
              <a:t>C</a:t>
            </a:r>
            <a:r>
              <a:rPr lang="en-US" sz="3200" b="1" dirty="0">
                <a:solidFill>
                  <a:schemeClr val="bg1"/>
                </a:solidFill>
              </a:rPr>
              <a:t>A</a:t>
            </a:r>
            <a:r>
              <a:rPr lang="en-US" sz="3200" b="1" dirty="0"/>
              <a:t>TE – </a:t>
            </a:r>
            <a:r>
              <a:rPr lang="en-US" sz="3200" b="1" dirty="0">
                <a:solidFill>
                  <a:srgbClr val="FFC000"/>
                </a:solidFill>
              </a:rPr>
              <a:t>Congenital or </a:t>
            </a:r>
            <a:r>
              <a:rPr lang="en-US" sz="3200" b="1" dirty="0" smtClean="0">
                <a:solidFill>
                  <a:srgbClr val="FFC000"/>
                </a:solidFill>
              </a:rPr>
              <a:t>Genetic</a:t>
            </a:r>
            <a:r>
              <a:rPr lang="ru-RU" sz="3200" b="1" dirty="0" smtClean="0">
                <a:solidFill>
                  <a:srgbClr val="FFC000"/>
                </a:solidFill>
              </a:rPr>
              <a:t> </a:t>
            </a:r>
            <a:br>
              <a:rPr lang="ru-RU" sz="3200" b="1" dirty="0" smtClean="0">
                <a:solidFill>
                  <a:srgbClr val="FFC000"/>
                </a:solidFill>
              </a:rPr>
            </a:br>
            <a:r>
              <a:rPr lang="ru-RU" sz="3200" b="1" dirty="0" smtClean="0">
                <a:solidFill>
                  <a:srgbClr val="FFC000"/>
                </a:solidFill>
              </a:rPr>
              <a:t>(Врожденные или генетические)</a:t>
            </a:r>
            <a:endParaRPr lang="en-US" sz="3200" b="1"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2816442" y="2820536"/>
            <a:ext cx="6786041" cy="461665"/>
          </a:xfrm>
          <a:prstGeom prst="rect">
            <a:avLst/>
          </a:prstGeom>
          <a:solidFill>
            <a:srgbClr val="FFC000"/>
          </a:solidFill>
        </p:spPr>
        <p:txBody>
          <a:bodyPr wrap="square" rtlCol="0">
            <a:spAutoFit/>
          </a:bodyPr>
          <a:lstStyle/>
          <a:p>
            <a:pPr algn="ctr"/>
            <a:r>
              <a:rPr lang="ru-RU" sz="2400" b="1" dirty="0"/>
              <a:t>Агенезия мозолистого тела </a:t>
            </a:r>
            <a:r>
              <a:rPr lang="ru-RU" sz="2400" b="1" dirty="0" smtClean="0"/>
              <a:t>(с </a:t>
            </a:r>
            <a:r>
              <a:rPr lang="ru-RU" sz="2400" b="1" dirty="0"/>
              <a:t>или без </a:t>
            </a:r>
            <a:r>
              <a:rPr lang="ru-RU" sz="2400" b="1" dirty="0" smtClean="0"/>
              <a:t>липомы)</a:t>
            </a:r>
            <a:endParaRPr lang="ru-RU" sz="2400" b="1" dirty="0"/>
          </a:p>
        </p:txBody>
      </p:sp>
      <p:sp>
        <p:nvSpPr>
          <p:cNvPr id="18" name="TextBox 17">
            <a:extLst>
              <a:ext uri="{FF2B5EF4-FFF2-40B4-BE49-F238E27FC236}">
                <a16:creationId xmlns:a16="http://schemas.microsoft.com/office/drawing/2014/main" id="{ABC18C91-CAA7-AF46-AB01-FA27BA3510F5}"/>
              </a:ext>
            </a:extLst>
          </p:cNvPr>
          <p:cNvSpPr txBox="1"/>
          <p:nvPr/>
        </p:nvSpPr>
        <p:spPr>
          <a:xfrm>
            <a:off x="4330864" y="3353898"/>
            <a:ext cx="3455818" cy="461665"/>
          </a:xfrm>
          <a:prstGeom prst="rect">
            <a:avLst/>
          </a:prstGeom>
          <a:solidFill>
            <a:srgbClr val="FFC000"/>
          </a:solidFill>
        </p:spPr>
        <p:txBody>
          <a:bodyPr wrap="none" rtlCol="0">
            <a:spAutoFit/>
          </a:bodyPr>
          <a:lstStyle/>
          <a:p>
            <a:pPr algn="ctr"/>
            <a:r>
              <a:rPr lang="ru-RU" sz="2400" b="1" dirty="0" err="1" smtClean="0"/>
              <a:t>Адренолейкодистрофия</a:t>
            </a:r>
            <a:endParaRPr lang="en-US" sz="2400" b="1" dirty="0"/>
          </a:p>
        </p:txBody>
      </p:sp>
      <p:sp>
        <p:nvSpPr>
          <p:cNvPr id="19" name="TextBox 18">
            <a:extLst>
              <a:ext uri="{FF2B5EF4-FFF2-40B4-BE49-F238E27FC236}">
                <a16:creationId xmlns:a16="http://schemas.microsoft.com/office/drawing/2014/main" id="{C7F12296-7E91-084C-A234-770971113041}"/>
              </a:ext>
            </a:extLst>
          </p:cNvPr>
          <p:cNvSpPr txBox="1"/>
          <p:nvPr/>
        </p:nvSpPr>
        <p:spPr>
          <a:xfrm>
            <a:off x="3379316" y="3912240"/>
            <a:ext cx="5228675" cy="461665"/>
          </a:xfrm>
          <a:prstGeom prst="rect">
            <a:avLst/>
          </a:prstGeom>
          <a:solidFill>
            <a:srgbClr val="FFC000"/>
          </a:solidFill>
        </p:spPr>
        <p:txBody>
          <a:bodyPr wrap="none" rtlCol="0">
            <a:spAutoFit/>
          </a:bodyPr>
          <a:lstStyle/>
          <a:p>
            <a:pPr algn="ctr"/>
            <a:r>
              <a:rPr lang="ru-RU" sz="2400" b="1" dirty="0" smtClean="0"/>
              <a:t>Метахроматическая </a:t>
            </a:r>
            <a:r>
              <a:rPr lang="ru-RU" sz="2400" b="1" dirty="0" err="1"/>
              <a:t>лейкодистрофия</a:t>
            </a:r>
            <a:endParaRPr lang="en-US" sz="2400" b="1" dirty="0"/>
          </a:p>
        </p:txBody>
      </p:sp>
      <p:sp>
        <p:nvSpPr>
          <p:cNvPr id="20" name="TextBox 19">
            <a:extLst>
              <a:ext uri="{FF2B5EF4-FFF2-40B4-BE49-F238E27FC236}">
                <a16:creationId xmlns:a16="http://schemas.microsoft.com/office/drawing/2014/main" id="{AFE54D39-8182-3B49-A265-93CBD5DAF84C}"/>
              </a:ext>
            </a:extLst>
          </p:cNvPr>
          <p:cNvSpPr txBox="1"/>
          <p:nvPr/>
        </p:nvSpPr>
        <p:spPr>
          <a:xfrm>
            <a:off x="4582406" y="4451295"/>
            <a:ext cx="2952732" cy="461665"/>
          </a:xfrm>
          <a:prstGeom prst="rect">
            <a:avLst/>
          </a:prstGeom>
          <a:solidFill>
            <a:srgbClr val="FFC000"/>
          </a:solidFill>
        </p:spPr>
        <p:txBody>
          <a:bodyPr wrap="none" rtlCol="0">
            <a:spAutoFit/>
          </a:bodyPr>
          <a:lstStyle/>
          <a:p>
            <a:pPr algn="ctr"/>
            <a:r>
              <a:rPr lang="ru-RU" sz="2400" b="1" dirty="0" err="1" smtClean="0"/>
              <a:t>Мукополисахаридоз</a:t>
            </a:r>
            <a:endParaRPr lang="ru-RU" sz="2400" b="1" dirty="0"/>
          </a:p>
        </p:txBody>
      </p:sp>
    </p:spTree>
    <p:extLst>
      <p:ext uri="{BB962C8B-B14F-4D97-AF65-F5344CB8AC3E}">
        <p14:creationId xmlns:p14="http://schemas.microsoft.com/office/powerpoint/2010/main" val="391946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F83110-9ECC-4EC7-8A3F-AB8F59AC76B0}"/>
              </a:ext>
            </a:extLst>
          </p:cNvPr>
          <p:cNvSpPr txBox="1"/>
          <p:nvPr/>
        </p:nvSpPr>
        <p:spPr>
          <a:xfrm>
            <a:off x="121227" y="4232189"/>
            <a:ext cx="11949544" cy="1200329"/>
          </a:xfrm>
          <a:prstGeom prst="rect">
            <a:avLst/>
          </a:prstGeom>
          <a:solidFill>
            <a:schemeClr val="tx1"/>
          </a:solidFill>
        </p:spPr>
        <p:txBody>
          <a:bodyPr wrap="square" rtlCol="0">
            <a:spAutoFit/>
          </a:bodyPr>
          <a:lstStyle/>
          <a:p>
            <a:pPr algn="just"/>
            <a:r>
              <a:rPr lang="ru-RU" b="1" dirty="0">
                <a:solidFill>
                  <a:schemeClr val="bg1"/>
                </a:solidFill>
              </a:rPr>
              <a:t>(A) </a:t>
            </a:r>
            <a:r>
              <a:rPr lang="ru-RU" b="1" dirty="0" smtClean="0">
                <a:solidFill>
                  <a:schemeClr val="bg1"/>
                </a:solidFill>
              </a:rPr>
              <a:t>Т1-взвешенное МР-изображение, сагиттальный срез: отсутствие </a:t>
            </a:r>
            <a:r>
              <a:rPr lang="ru-RU" b="1" dirty="0">
                <a:solidFill>
                  <a:schemeClr val="bg1"/>
                </a:solidFill>
              </a:rPr>
              <a:t>мозолистого тела и </a:t>
            </a:r>
            <a:r>
              <a:rPr lang="ru-RU" b="1" dirty="0" err="1" smtClean="0">
                <a:solidFill>
                  <a:schemeClr val="bg1"/>
                </a:solidFill>
              </a:rPr>
              <a:t>гиперинтенсивный</a:t>
            </a:r>
            <a:r>
              <a:rPr lang="ru-RU" b="1" dirty="0" smtClean="0">
                <a:solidFill>
                  <a:schemeClr val="bg1"/>
                </a:solidFill>
              </a:rPr>
              <a:t> очаг в данной области. </a:t>
            </a:r>
            <a:r>
              <a:rPr lang="ru-RU" b="1" dirty="0">
                <a:solidFill>
                  <a:schemeClr val="bg1"/>
                </a:solidFill>
              </a:rPr>
              <a:t>(</a:t>
            </a:r>
            <a:r>
              <a:rPr lang="ru-RU" b="1" dirty="0" smtClean="0">
                <a:solidFill>
                  <a:schemeClr val="bg1"/>
                </a:solidFill>
              </a:rPr>
              <a:t>B) Т2-взвешенное FLAIR-изображение, аксиальный срез: </a:t>
            </a:r>
            <a:r>
              <a:rPr lang="ru-RU" b="1" dirty="0" err="1" smtClean="0">
                <a:solidFill>
                  <a:schemeClr val="bg1"/>
                </a:solidFill>
              </a:rPr>
              <a:t>кольпоцефалия</a:t>
            </a:r>
            <a:r>
              <a:rPr lang="ru-RU" b="1" dirty="0" smtClean="0">
                <a:solidFill>
                  <a:schemeClr val="bg1"/>
                </a:solidFill>
              </a:rPr>
              <a:t>. </a:t>
            </a:r>
            <a:r>
              <a:rPr lang="ru-RU" b="1" dirty="0">
                <a:solidFill>
                  <a:schemeClr val="bg1"/>
                </a:solidFill>
              </a:rPr>
              <a:t>(</a:t>
            </a:r>
            <a:r>
              <a:rPr lang="ru-RU" b="1" dirty="0" smtClean="0">
                <a:solidFill>
                  <a:schemeClr val="bg1"/>
                </a:solidFill>
              </a:rPr>
              <a:t>C) Т2-взвешенное МР-изображение с </a:t>
            </a:r>
            <a:r>
              <a:rPr lang="ru-RU" b="1" dirty="0" err="1" smtClean="0">
                <a:solidFill>
                  <a:schemeClr val="bg1"/>
                </a:solidFill>
              </a:rPr>
              <a:t>жироподавлением</a:t>
            </a:r>
            <a:r>
              <a:rPr lang="ru-RU" b="1" dirty="0" smtClean="0">
                <a:solidFill>
                  <a:schemeClr val="bg1"/>
                </a:solidFill>
              </a:rPr>
              <a:t>, аксиальный срез: интенсивность </a:t>
            </a:r>
            <a:r>
              <a:rPr lang="ru-RU" b="1" dirty="0">
                <a:solidFill>
                  <a:schemeClr val="bg1"/>
                </a:solidFill>
              </a:rPr>
              <a:t>сигнала внутри поражения полностью </a:t>
            </a:r>
            <a:r>
              <a:rPr lang="ru-RU" b="1" dirty="0" smtClean="0">
                <a:solidFill>
                  <a:schemeClr val="bg1"/>
                </a:solidFill>
              </a:rPr>
              <a:t>подавлена (липома).</a:t>
            </a:r>
            <a:endParaRPr lang="en-US" b="1" dirty="0">
              <a:solidFill>
                <a:schemeClr val="bg1"/>
              </a:solidFill>
            </a:endParaRPr>
          </a:p>
        </p:txBody>
      </p:sp>
      <p:pic>
        <p:nvPicPr>
          <p:cNvPr id="19" name="Picture 18">
            <a:extLst>
              <a:ext uri="{FF2B5EF4-FFF2-40B4-BE49-F238E27FC236}">
                <a16:creationId xmlns:a16="http://schemas.microsoft.com/office/drawing/2014/main" id="{C80C9A62-F696-4B36-B8B4-9A8C2300B95A}"/>
              </a:ext>
            </a:extLst>
          </p:cNvPr>
          <p:cNvPicPr>
            <a:picLocks noChangeAspect="1"/>
          </p:cNvPicPr>
          <p:nvPr/>
        </p:nvPicPr>
        <p:blipFill>
          <a:blip r:embed="rId3"/>
          <a:stretch>
            <a:fillRect/>
          </a:stretch>
        </p:blipFill>
        <p:spPr>
          <a:xfrm>
            <a:off x="8164521" y="993717"/>
            <a:ext cx="3063094" cy="3146445"/>
          </a:xfrm>
          <a:prstGeom prst="rect">
            <a:avLst/>
          </a:prstGeom>
          <a:ln w="19050">
            <a:solidFill>
              <a:srgbClr val="0070C0"/>
            </a:solidFill>
          </a:ln>
          <a:effectLst/>
        </p:spPr>
      </p:pic>
      <p:pic>
        <p:nvPicPr>
          <p:cNvPr id="18" name="Picture 17">
            <a:extLst>
              <a:ext uri="{FF2B5EF4-FFF2-40B4-BE49-F238E27FC236}">
                <a16:creationId xmlns:a16="http://schemas.microsoft.com/office/drawing/2014/main" id="{FD5D68E4-FFFC-4648-BC6C-2BF3A42DD21A}"/>
              </a:ext>
            </a:extLst>
          </p:cNvPr>
          <p:cNvPicPr>
            <a:picLocks noChangeAspect="1"/>
          </p:cNvPicPr>
          <p:nvPr/>
        </p:nvPicPr>
        <p:blipFill>
          <a:blip r:embed="rId4"/>
          <a:stretch>
            <a:fillRect/>
          </a:stretch>
        </p:blipFill>
        <p:spPr>
          <a:xfrm>
            <a:off x="4772988" y="988456"/>
            <a:ext cx="2963869" cy="3151721"/>
          </a:xfrm>
          <a:prstGeom prst="rect">
            <a:avLst/>
          </a:prstGeom>
          <a:ln w="19050">
            <a:solidFill>
              <a:srgbClr val="0070C0"/>
            </a:solidFill>
          </a:ln>
          <a:effectLst/>
        </p:spPr>
      </p:pic>
      <p:pic>
        <p:nvPicPr>
          <p:cNvPr id="14" name="Picture 13">
            <a:extLst>
              <a:ext uri="{FF2B5EF4-FFF2-40B4-BE49-F238E27FC236}">
                <a16:creationId xmlns:a16="http://schemas.microsoft.com/office/drawing/2014/main" id="{04AC4EA8-BC59-4127-8D15-4C7031461679}"/>
              </a:ext>
            </a:extLst>
          </p:cNvPr>
          <p:cNvPicPr>
            <a:picLocks noChangeAspect="1"/>
          </p:cNvPicPr>
          <p:nvPr/>
        </p:nvPicPr>
        <p:blipFill>
          <a:blip r:embed="rId5"/>
          <a:stretch>
            <a:fillRect/>
          </a:stretch>
        </p:blipFill>
        <p:spPr>
          <a:xfrm>
            <a:off x="755287" y="970159"/>
            <a:ext cx="3590038" cy="3151721"/>
          </a:xfrm>
          <a:prstGeom prst="rect">
            <a:avLst/>
          </a:prstGeom>
          <a:ln w="19050">
            <a:solidFill>
              <a:srgbClr val="0070C0"/>
            </a:solidFill>
          </a:ln>
          <a:effectLst/>
        </p:spPr>
      </p:pic>
      <p:sp>
        <p:nvSpPr>
          <p:cNvPr id="5" name="TextBox 4">
            <a:extLst>
              <a:ext uri="{FF2B5EF4-FFF2-40B4-BE49-F238E27FC236}">
                <a16:creationId xmlns:a16="http://schemas.microsoft.com/office/drawing/2014/main" id="{DE2C8DA6-5EBA-4730-AA91-D13B1E59A716}"/>
              </a:ext>
            </a:extLst>
          </p:cNvPr>
          <p:cNvSpPr txBox="1"/>
          <p:nvPr/>
        </p:nvSpPr>
        <p:spPr>
          <a:xfrm>
            <a:off x="30480" y="20734"/>
            <a:ext cx="12131040" cy="523220"/>
          </a:xfrm>
          <a:prstGeom prst="rect">
            <a:avLst/>
          </a:prstGeom>
          <a:noFill/>
        </p:spPr>
        <p:txBody>
          <a:bodyPr wrap="square" rtlCol="0">
            <a:spAutoFit/>
          </a:bodyPr>
          <a:lstStyle/>
          <a:p>
            <a:pPr algn="ctr"/>
            <a:r>
              <a:rPr lang="ru-RU" sz="2800" b="1" dirty="0">
                <a:solidFill>
                  <a:srgbClr val="FFFF00"/>
                </a:solidFill>
                <a:latin typeface="+mj-lt"/>
              </a:rPr>
              <a:t>Агенезия мозолистого тела </a:t>
            </a:r>
            <a:r>
              <a:rPr lang="ru-RU" sz="2800" b="1" dirty="0" smtClean="0">
                <a:solidFill>
                  <a:srgbClr val="FFFF00"/>
                </a:solidFill>
                <a:latin typeface="+mj-lt"/>
              </a:rPr>
              <a:t>с липомой</a:t>
            </a:r>
            <a:endParaRPr lang="ru-RU" sz="2800" b="1" dirty="0">
              <a:solidFill>
                <a:srgbClr val="FFFF00"/>
              </a:solidFill>
              <a:latin typeface="+mj-lt"/>
            </a:endParaRPr>
          </a:p>
        </p:txBody>
      </p:sp>
      <p:sp>
        <p:nvSpPr>
          <p:cNvPr id="6" name="Rectangle 5">
            <a:extLst>
              <a:ext uri="{FF2B5EF4-FFF2-40B4-BE49-F238E27FC236}">
                <a16:creationId xmlns:a16="http://schemas.microsoft.com/office/drawing/2014/main" id="{D30F6DCB-E837-4E63-88D8-8B1D024B299A}"/>
              </a:ext>
            </a:extLst>
          </p:cNvPr>
          <p:cNvSpPr/>
          <p:nvPr/>
        </p:nvSpPr>
        <p:spPr>
          <a:xfrm>
            <a:off x="704450" y="3749011"/>
            <a:ext cx="519869"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7" name="Rectangle 6">
            <a:extLst>
              <a:ext uri="{FF2B5EF4-FFF2-40B4-BE49-F238E27FC236}">
                <a16:creationId xmlns:a16="http://schemas.microsoft.com/office/drawing/2014/main" id="{CD779434-1E98-45DD-A65F-B9122E78514F}"/>
              </a:ext>
            </a:extLst>
          </p:cNvPr>
          <p:cNvSpPr/>
          <p:nvPr/>
        </p:nvSpPr>
        <p:spPr>
          <a:xfrm>
            <a:off x="4705485" y="3706371"/>
            <a:ext cx="519869"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8" name="Rectangle 7">
            <a:extLst>
              <a:ext uri="{FF2B5EF4-FFF2-40B4-BE49-F238E27FC236}">
                <a16:creationId xmlns:a16="http://schemas.microsoft.com/office/drawing/2014/main" id="{492DD4F7-B37B-4D99-8283-C49C64132E4F}"/>
              </a:ext>
            </a:extLst>
          </p:cNvPr>
          <p:cNvSpPr/>
          <p:nvPr/>
        </p:nvSpPr>
        <p:spPr>
          <a:xfrm>
            <a:off x="8164520" y="3700186"/>
            <a:ext cx="519869"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grpSp>
        <p:nvGrpSpPr>
          <p:cNvPr id="10" name="Group 9">
            <a:extLst>
              <a:ext uri="{FF2B5EF4-FFF2-40B4-BE49-F238E27FC236}">
                <a16:creationId xmlns:a16="http://schemas.microsoft.com/office/drawing/2014/main" id="{48DACAE5-9758-41E3-B740-FFB0792AE165}"/>
              </a:ext>
            </a:extLst>
          </p:cNvPr>
          <p:cNvGrpSpPr/>
          <p:nvPr/>
        </p:nvGrpSpPr>
        <p:grpSpPr>
          <a:xfrm>
            <a:off x="1056472" y="512322"/>
            <a:ext cx="9973478" cy="332226"/>
            <a:chOff x="0" y="0"/>
            <a:chExt cx="8719457" cy="318240"/>
          </a:xfrm>
          <a:scene3d>
            <a:camera prst="orthographicFront"/>
            <a:lightRig rig="threePt" dir="t">
              <a:rot lat="0" lon="0" rev="7500000"/>
            </a:lightRig>
          </a:scene3d>
        </p:grpSpPr>
        <p:sp>
          <p:nvSpPr>
            <p:cNvPr id="11" name="Rounded Rectangle 12">
              <a:extLst>
                <a:ext uri="{FF2B5EF4-FFF2-40B4-BE49-F238E27FC236}">
                  <a16:creationId xmlns:a16="http://schemas.microsoft.com/office/drawing/2014/main" id="{FF8B19C7-20C6-474D-A7E4-FFD502B617C6}"/>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2" name="Rounded Rectangle 4">
              <a:extLst>
                <a:ext uri="{FF2B5EF4-FFF2-40B4-BE49-F238E27FC236}">
                  <a16:creationId xmlns:a16="http://schemas.microsoft.com/office/drawing/2014/main" id="{9AAD6FF3-BCCD-4BDE-9C32-614F77F6F41D}"/>
                </a:ext>
              </a:extLst>
            </p:cNvPr>
            <p:cNvSpPr/>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Девушка, 16 лет, с врожденной внутримозговой аномалией развития</a:t>
              </a:r>
              <a:endParaRPr lang="en-US" sz="1600" b="1" kern="1200" dirty="0">
                <a:latin typeface="+mj-lt"/>
                <a:cs typeface="Times New Roman"/>
              </a:endParaRPr>
            </a:p>
          </p:txBody>
        </p:sp>
      </p:grpSp>
      <p:sp>
        <p:nvSpPr>
          <p:cNvPr id="13" name="TextBox 12">
            <a:extLst>
              <a:ext uri="{FF2B5EF4-FFF2-40B4-BE49-F238E27FC236}">
                <a16:creationId xmlns:a16="http://schemas.microsoft.com/office/drawing/2014/main" id="{B07A0259-1E37-42C9-A9EA-D230C3AD59BB}"/>
              </a:ext>
            </a:extLst>
          </p:cNvPr>
          <p:cNvSpPr txBox="1"/>
          <p:nvPr/>
        </p:nvSpPr>
        <p:spPr>
          <a:xfrm>
            <a:off x="121227" y="5502727"/>
            <a:ext cx="11949545"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smtClean="0">
                <a:solidFill>
                  <a:sysClr val="windowText" lastClr="000000"/>
                </a:solidFill>
              </a:rPr>
              <a:t>Липомы крупных размеров, располагающиеся по срединной линии чаще </a:t>
            </a:r>
            <a:r>
              <a:rPr lang="ru-RU" b="1" dirty="0">
                <a:solidFill>
                  <a:sysClr val="windowText" lastClr="000000"/>
                </a:solidFill>
              </a:rPr>
              <a:t>связаны с </a:t>
            </a:r>
            <a:r>
              <a:rPr lang="ru-RU" b="1" dirty="0" err="1">
                <a:solidFill>
                  <a:sysClr val="windowText" lastClr="000000"/>
                </a:solidFill>
              </a:rPr>
              <a:t>гипогенезом</a:t>
            </a:r>
            <a:r>
              <a:rPr lang="ru-RU" b="1" dirty="0">
                <a:solidFill>
                  <a:sysClr val="windowText" lastClr="000000"/>
                </a:solidFill>
              </a:rPr>
              <a:t> или агенезией </a:t>
            </a:r>
            <a:r>
              <a:rPr lang="ru-RU" b="1" dirty="0" smtClean="0">
                <a:solidFill>
                  <a:sysClr val="windowText" lastClr="000000"/>
                </a:solidFill>
              </a:rPr>
              <a:t>МТ. </a:t>
            </a:r>
            <a:r>
              <a:rPr lang="ru-RU" b="1" dirty="0">
                <a:solidFill>
                  <a:sysClr val="windowText" lastClr="000000"/>
                </a:solidFill>
              </a:rPr>
              <a:t>Внутричерепные липомы </a:t>
            </a:r>
            <a:r>
              <a:rPr lang="ru-RU" b="1" dirty="0" smtClean="0">
                <a:solidFill>
                  <a:sysClr val="windowText" lastClr="000000"/>
                </a:solidFill>
              </a:rPr>
              <a:t>не имеют клинических проявлений </a:t>
            </a:r>
            <a:r>
              <a:rPr lang="ru-RU" b="1" dirty="0">
                <a:solidFill>
                  <a:sysClr val="windowText" lastClr="000000"/>
                </a:solidFill>
              </a:rPr>
              <a:t>и не требуют </a:t>
            </a:r>
            <a:r>
              <a:rPr lang="ru-RU" b="1" dirty="0" smtClean="0">
                <a:solidFill>
                  <a:sysClr val="windowText" lastClr="000000"/>
                </a:solidFill>
              </a:rPr>
              <a:t>лечения, так как попытки резекции могут сопровождаться серьезными осложнениями при незначительной положительном эффекте, полученном от данной терапии</a:t>
            </a:r>
            <a:endParaRPr lang="ru-RU" b="1" dirty="0">
              <a:solidFill>
                <a:sysClr val="windowText" lastClr="000000"/>
              </a:solidFill>
            </a:endParaRPr>
          </a:p>
        </p:txBody>
      </p:sp>
      <p:cxnSp>
        <p:nvCxnSpPr>
          <p:cNvPr id="15" name="Straight Arrow Connector 14">
            <a:extLst>
              <a:ext uri="{FF2B5EF4-FFF2-40B4-BE49-F238E27FC236}">
                <a16:creationId xmlns:a16="http://schemas.microsoft.com/office/drawing/2014/main" id="{AC4802E2-1E0F-4FA5-AFE4-179F0DBDAB40}"/>
              </a:ext>
            </a:extLst>
          </p:cNvPr>
          <p:cNvCxnSpPr>
            <a:cxnSpLocks/>
          </p:cNvCxnSpPr>
          <p:nvPr/>
        </p:nvCxnSpPr>
        <p:spPr>
          <a:xfrm>
            <a:off x="5168317" y="3408118"/>
            <a:ext cx="376754" cy="0"/>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ADB97C0-02BB-4ED6-9D55-FE20FDD2B16A}"/>
              </a:ext>
            </a:extLst>
          </p:cNvPr>
          <p:cNvCxnSpPr>
            <a:cxnSpLocks/>
          </p:cNvCxnSpPr>
          <p:nvPr/>
        </p:nvCxnSpPr>
        <p:spPr>
          <a:xfrm>
            <a:off x="9064829" y="2486143"/>
            <a:ext cx="405767" cy="0"/>
          </a:xfrm>
          <a:prstGeom prst="straightConnector1">
            <a:avLst/>
          </a:prstGeom>
          <a:ln w="25400">
            <a:solidFill>
              <a:srgbClr val="00F42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8628B75-3276-449F-A264-84834BCAC3A1}"/>
              </a:ext>
            </a:extLst>
          </p:cNvPr>
          <p:cNvCxnSpPr>
            <a:cxnSpLocks/>
          </p:cNvCxnSpPr>
          <p:nvPr/>
        </p:nvCxnSpPr>
        <p:spPr>
          <a:xfrm>
            <a:off x="1684081" y="2351006"/>
            <a:ext cx="374997" cy="139"/>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00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81FB6A-9DFC-4879-8D59-1C76C7E1C159}"/>
              </a:ext>
            </a:extLst>
          </p:cNvPr>
          <p:cNvSpPr txBox="1"/>
          <p:nvPr/>
        </p:nvSpPr>
        <p:spPr>
          <a:xfrm>
            <a:off x="84594" y="3900679"/>
            <a:ext cx="12040904" cy="1754326"/>
          </a:xfrm>
          <a:prstGeom prst="rect">
            <a:avLst/>
          </a:prstGeom>
          <a:solidFill>
            <a:schemeClr val="tx1"/>
          </a:solidFill>
          <a:ln>
            <a:noFill/>
          </a:ln>
        </p:spPr>
        <p:txBody>
          <a:bodyPr wrap="square" rtlCol="0">
            <a:spAutoFit/>
          </a:bodyPr>
          <a:lstStyle/>
          <a:p>
            <a:pPr algn="just"/>
            <a:r>
              <a:rPr lang="ru-RU" b="1" dirty="0">
                <a:solidFill>
                  <a:schemeClr val="bg1"/>
                </a:solidFill>
              </a:rPr>
              <a:t>(A) </a:t>
            </a:r>
            <a:r>
              <a:rPr lang="ru-RU" b="1" dirty="0" smtClean="0">
                <a:solidFill>
                  <a:schemeClr val="bg1"/>
                </a:solidFill>
              </a:rPr>
              <a:t>Т2-взвешенное МР-изображение, аксиальный срез: </a:t>
            </a:r>
            <a:r>
              <a:rPr lang="ru-RU" b="1" dirty="0" err="1">
                <a:solidFill>
                  <a:schemeClr val="bg1"/>
                </a:solidFill>
              </a:rPr>
              <a:t>гиперинтенсивный</a:t>
            </a:r>
            <a:r>
              <a:rPr lang="ru-RU" b="1" dirty="0">
                <a:solidFill>
                  <a:schemeClr val="bg1"/>
                </a:solidFill>
              </a:rPr>
              <a:t> сигнал в </a:t>
            </a:r>
            <a:r>
              <a:rPr lang="ru-RU" b="1" dirty="0" smtClean="0">
                <a:solidFill>
                  <a:schemeClr val="bg1"/>
                </a:solidFill>
              </a:rPr>
              <a:t>валике МТ с симметричным распространением </a:t>
            </a:r>
            <a:r>
              <a:rPr lang="ru-RU" b="1" dirty="0">
                <a:solidFill>
                  <a:schemeClr val="bg1"/>
                </a:solidFill>
              </a:rPr>
              <a:t>на </a:t>
            </a:r>
            <a:r>
              <a:rPr lang="ru-RU" b="1" dirty="0" err="1" smtClean="0">
                <a:solidFill>
                  <a:schemeClr val="bg1"/>
                </a:solidFill>
              </a:rPr>
              <a:t>периартериальное</a:t>
            </a:r>
            <a:r>
              <a:rPr lang="ru-RU" b="1" dirty="0" smtClean="0">
                <a:solidFill>
                  <a:schemeClr val="bg1"/>
                </a:solidFill>
              </a:rPr>
              <a:t> </a:t>
            </a:r>
            <a:r>
              <a:rPr lang="ru-RU" b="1" dirty="0">
                <a:solidFill>
                  <a:schemeClr val="bg1"/>
                </a:solidFill>
              </a:rPr>
              <a:t>белое </a:t>
            </a:r>
            <a:r>
              <a:rPr lang="ru-RU" b="1" dirty="0" smtClean="0">
                <a:solidFill>
                  <a:schemeClr val="bg1"/>
                </a:solidFill>
              </a:rPr>
              <a:t>вещество с обеих сторон. </a:t>
            </a:r>
            <a:r>
              <a:rPr lang="ru-RU" b="1" dirty="0">
                <a:solidFill>
                  <a:schemeClr val="bg1"/>
                </a:solidFill>
              </a:rPr>
              <a:t>(B) На корональном контрастно-усиленном Т1-взвешенном </a:t>
            </a:r>
            <a:r>
              <a:rPr lang="ru-RU" b="1" dirty="0" smtClean="0">
                <a:solidFill>
                  <a:schemeClr val="bg1"/>
                </a:solidFill>
              </a:rPr>
              <a:t>МР-изображении: классические </a:t>
            </a:r>
            <a:r>
              <a:rPr lang="ru-RU" b="1" dirty="0">
                <a:solidFill>
                  <a:schemeClr val="bg1"/>
                </a:solidFill>
              </a:rPr>
              <a:t>три зоны потери миелина: 1) </a:t>
            </a:r>
            <a:r>
              <a:rPr lang="ru-RU" b="1" dirty="0">
                <a:solidFill>
                  <a:srgbClr val="FFFF00"/>
                </a:solidFill>
              </a:rPr>
              <a:t>внутреннее некротическое </a:t>
            </a:r>
            <a:r>
              <a:rPr lang="ru-RU" b="1" dirty="0" smtClean="0">
                <a:solidFill>
                  <a:srgbClr val="FFFF00"/>
                </a:solidFill>
              </a:rPr>
              <a:t>ядро</a:t>
            </a:r>
            <a:r>
              <a:rPr lang="ru-RU" b="1" dirty="0" smtClean="0">
                <a:solidFill>
                  <a:schemeClr val="bg1"/>
                </a:solidFill>
              </a:rPr>
              <a:t>, </a:t>
            </a:r>
            <a:r>
              <a:rPr lang="ru-RU" b="1" dirty="0">
                <a:solidFill>
                  <a:schemeClr val="bg1"/>
                </a:solidFill>
              </a:rPr>
              <a:t>2) </a:t>
            </a:r>
            <a:r>
              <a:rPr lang="ru-RU" b="1" dirty="0" smtClean="0">
                <a:solidFill>
                  <a:srgbClr val="00F420"/>
                </a:solidFill>
              </a:rPr>
              <a:t>промежуточная зона </a:t>
            </a:r>
            <a:r>
              <a:rPr lang="ru-RU" b="1" dirty="0">
                <a:solidFill>
                  <a:srgbClr val="00F420"/>
                </a:solidFill>
              </a:rPr>
              <a:t>активной </a:t>
            </a:r>
            <a:r>
              <a:rPr lang="ru-RU" b="1" dirty="0" err="1">
                <a:solidFill>
                  <a:srgbClr val="00F420"/>
                </a:solidFill>
              </a:rPr>
              <a:t>демиелинизации</a:t>
            </a:r>
            <a:r>
              <a:rPr lang="ru-RU" b="1" dirty="0">
                <a:solidFill>
                  <a:srgbClr val="00F420"/>
                </a:solidFill>
              </a:rPr>
              <a:t> </a:t>
            </a:r>
            <a:r>
              <a:rPr lang="ru-RU" b="1" dirty="0" smtClean="0">
                <a:solidFill>
                  <a:srgbClr val="00F420"/>
                </a:solidFill>
              </a:rPr>
              <a:t>с </a:t>
            </a:r>
            <a:r>
              <a:rPr lang="ru-RU" b="1" dirty="0">
                <a:solidFill>
                  <a:srgbClr val="00F420"/>
                </a:solidFill>
              </a:rPr>
              <a:t>воспалением</a:t>
            </a:r>
            <a:r>
              <a:rPr lang="ru-RU" b="1" dirty="0">
                <a:solidFill>
                  <a:schemeClr val="bg1"/>
                </a:solidFill>
              </a:rPr>
              <a:t> и 3) </a:t>
            </a:r>
            <a:r>
              <a:rPr lang="ru-RU" b="1" dirty="0">
                <a:solidFill>
                  <a:srgbClr val="FF0000"/>
                </a:solidFill>
              </a:rPr>
              <a:t>периферический передний край </a:t>
            </a:r>
            <a:r>
              <a:rPr lang="ru-RU" b="1" dirty="0" err="1" smtClean="0">
                <a:solidFill>
                  <a:srgbClr val="FF0000"/>
                </a:solidFill>
              </a:rPr>
              <a:t>демиелинизации</a:t>
            </a:r>
            <a:r>
              <a:rPr lang="ru-RU" b="1" dirty="0" smtClean="0">
                <a:solidFill>
                  <a:schemeClr val="bg1"/>
                </a:solidFill>
              </a:rPr>
              <a:t>. </a:t>
            </a:r>
            <a:r>
              <a:rPr lang="ru-RU" b="1" dirty="0">
                <a:solidFill>
                  <a:schemeClr val="bg1"/>
                </a:solidFill>
              </a:rPr>
              <a:t>(C) Д</a:t>
            </a:r>
            <a:r>
              <a:rPr lang="ru-RU" b="1" dirty="0" smtClean="0">
                <a:solidFill>
                  <a:schemeClr val="bg1"/>
                </a:solidFill>
              </a:rPr>
              <a:t>иффузионно-взвешенное изображение, аксиальный срез: ограничение диффузии промежуточной зоной. </a:t>
            </a:r>
            <a:endParaRPr lang="ru-RU" b="1" dirty="0">
              <a:solidFill>
                <a:schemeClr val="bg1"/>
              </a:solidFill>
            </a:endParaRPr>
          </a:p>
        </p:txBody>
      </p:sp>
      <p:pic>
        <p:nvPicPr>
          <p:cNvPr id="17" name="Picture 16">
            <a:extLst>
              <a:ext uri="{FF2B5EF4-FFF2-40B4-BE49-F238E27FC236}">
                <a16:creationId xmlns:a16="http://schemas.microsoft.com/office/drawing/2014/main" id="{0EC2D3B9-11B8-41FC-88B4-4EEE012BE28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2284308" y="995366"/>
            <a:ext cx="2322158" cy="2922051"/>
          </a:xfrm>
          <a:prstGeom prst="rect">
            <a:avLst/>
          </a:prstGeom>
          <a:ln w="19050">
            <a:solidFill>
              <a:srgbClr val="0070C0"/>
            </a:solidFill>
          </a:ln>
          <a:effectLst/>
        </p:spPr>
      </p:pic>
      <p:sp>
        <p:nvSpPr>
          <p:cNvPr id="5" name="TextBox 4">
            <a:extLst>
              <a:ext uri="{FF2B5EF4-FFF2-40B4-BE49-F238E27FC236}">
                <a16:creationId xmlns:a16="http://schemas.microsoft.com/office/drawing/2014/main" id="{BCA92C51-6CC5-4401-94C8-ECB007C1001E}"/>
              </a:ext>
            </a:extLst>
          </p:cNvPr>
          <p:cNvSpPr txBox="1"/>
          <p:nvPr/>
        </p:nvSpPr>
        <p:spPr>
          <a:xfrm>
            <a:off x="84594" y="17729"/>
            <a:ext cx="11925928" cy="584775"/>
          </a:xfrm>
          <a:prstGeom prst="rect">
            <a:avLst/>
          </a:prstGeom>
          <a:noFill/>
        </p:spPr>
        <p:txBody>
          <a:bodyPr wrap="square" rtlCol="0">
            <a:spAutoFit/>
          </a:bodyPr>
          <a:lstStyle/>
          <a:p>
            <a:pPr lvl="1" algn="ctr"/>
            <a:r>
              <a:rPr lang="ru-RU" sz="3200" b="1" dirty="0" err="1">
                <a:solidFill>
                  <a:srgbClr val="FFFF00"/>
                </a:solidFill>
                <a:latin typeface="+mj-lt"/>
              </a:rPr>
              <a:t>Адренолейкодистрофия</a:t>
            </a:r>
            <a:endParaRPr lang="ru-RU" sz="3200" b="1" dirty="0">
              <a:solidFill>
                <a:srgbClr val="FFFF00"/>
              </a:solidFill>
              <a:latin typeface="+mj-lt"/>
            </a:endParaRPr>
          </a:p>
        </p:txBody>
      </p:sp>
      <p:grpSp>
        <p:nvGrpSpPr>
          <p:cNvPr id="6" name="Group 5">
            <a:extLst>
              <a:ext uri="{FF2B5EF4-FFF2-40B4-BE49-F238E27FC236}">
                <a16:creationId xmlns:a16="http://schemas.microsoft.com/office/drawing/2014/main" id="{723A6825-47EC-43F6-8AAD-8339A4157A9A}"/>
              </a:ext>
            </a:extLst>
          </p:cNvPr>
          <p:cNvGrpSpPr/>
          <p:nvPr/>
        </p:nvGrpSpPr>
        <p:grpSpPr>
          <a:xfrm>
            <a:off x="2443941" y="581429"/>
            <a:ext cx="7636626" cy="302177"/>
            <a:chOff x="0" y="0"/>
            <a:chExt cx="8719457" cy="318240"/>
          </a:xfrm>
          <a:scene3d>
            <a:camera prst="orthographicFront"/>
            <a:lightRig rig="threePt" dir="t">
              <a:rot lat="0" lon="0" rev="7500000"/>
            </a:lightRig>
          </a:scene3d>
        </p:grpSpPr>
        <p:sp>
          <p:nvSpPr>
            <p:cNvPr id="7" name="Rounded Rectangle 8">
              <a:extLst>
                <a:ext uri="{FF2B5EF4-FFF2-40B4-BE49-F238E27FC236}">
                  <a16:creationId xmlns:a16="http://schemas.microsoft.com/office/drawing/2014/main" id="{0D78EECD-DC26-428D-9C54-1E2E3C619AFA}"/>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1436E128-E562-47FF-8F8B-76AE1D3E674C}"/>
                </a:ext>
              </a:extLst>
            </p:cNvPr>
            <p:cNvSpPr/>
            <p:nvPr/>
          </p:nvSpPr>
          <p:spPr>
            <a:xfrm>
              <a:off x="15535" y="15535"/>
              <a:ext cx="8688386" cy="28717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Мужчина, 20 лет, в анамнезе задержка развития</a:t>
              </a:r>
              <a:endParaRPr lang="en-US" sz="1600" b="1" kern="1200" dirty="0">
                <a:latin typeface="+mj-lt"/>
                <a:cs typeface="Times New Roman"/>
              </a:endParaRPr>
            </a:p>
          </p:txBody>
        </p:sp>
      </p:grpSp>
      <p:sp>
        <p:nvSpPr>
          <p:cNvPr id="16" name="TextBox 15">
            <a:extLst>
              <a:ext uri="{FF2B5EF4-FFF2-40B4-BE49-F238E27FC236}">
                <a16:creationId xmlns:a16="http://schemas.microsoft.com/office/drawing/2014/main" id="{FB3249E2-91E6-4221-B5B8-196D9A4CE300}"/>
              </a:ext>
            </a:extLst>
          </p:cNvPr>
          <p:cNvSpPr txBox="1"/>
          <p:nvPr/>
        </p:nvSpPr>
        <p:spPr>
          <a:xfrm>
            <a:off x="72772" y="5726740"/>
            <a:ext cx="12040904" cy="1077218"/>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sz="1600" b="1" dirty="0" err="1" smtClean="0">
                <a:solidFill>
                  <a:sysClr val="windowText" lastClr="000000"/>
                </a:solidFill>
              </a:rPr>
              <a:t>Адренолейкодистрофия</a:t>
            </a:r>
            <a:r>
              <a:rPr lang="ru-RU" sz="1600" b="1" dirty="0" smtClean="0">
                <a:solidFill>
                  <a:sysClr val="windowText" lastClr="000000"/>
                </a:solidFill>
              </a:rPr>
              <a:t> чаще встречается у мужчин. При этом у больного сохраняется нормальный размер мозга. В 80% случаев зона поражения располагается в задних отделах МТ (валике). Самым ранним признаком является повышение интенсивности сигнала Т2 в центральной части валика МТ. Промежуточная зона, представляющая собой активную </a:t>
            </a:r>
            <a:r>
              <a:rPr lang="ru-RU" sz="1600" b="1" dirty="0" err="1" smtClean="0">
                <a:solidFill>
                  <a:sysClr val="windowText" lastClr="000000"/>
                </a:solidFill>
              </a:rPr>
              <a:t>демиелинизацию</a:t>
            </a:r>
            <a:r>
              <a:rPr lang="ru-RU" sz="1600" b="1" dirty="0" smtClean="0">
                <a:solidFill>
                  <a:sysClr val="windowText" lastClr="000000"/>
                </a:solidFill>
              </a:rPr>
              <a:t>, усиливает и ограничивает диффузию, что свидетельствует о прогрессировании и хроническом течении заболевания</a:t>
            </a:r>
            <a:endParaRPr lang="en-US" sz="1600" b="1" dirty="0">
              <a:solidFill>
                <a:sysClr val="windowText" lastClr="000000"/>
              </a:solidFill>
            </a:endParaRPr>
          </a:p>
        </p:txBody>
      </p:sp>
      <p:pic>
        <p:nvPicPr>
          <p:cNvPr id="2" name="Picture 1">
            <a:extLst>
              <a:ext uri="{FF2B5EF4-FFF2-40B4-BE49-F238E27FC236}">
                <a16:creationId xmlns:a16="http://schemas.microsoft.com/office/drawing/2014/main" id="{D985E4C2-55A2-4DEE-A256-F6E414EC7ACA}"/>
              </a:ext>
            </a:extLst>
          </p:cNvPr>
          <p:cNvPicPr>
            <a:picLocks noChangeAspect="1"/>
          </p:cNvPicPr>
          <p:nvPr/>
        </p:nvPicPr>
        <p:blipFill rotWithShape="1">
          <a:blip r:embed="rId5"/>
          <a:srcRect l="6544" t="2011" r="7532" b="124"/>
          <a:stretch/>
        </p:blipFill>
        <p:spPr>
          <a:xfrm>
            <a:off x="4871490" y="1006769"/>
            <a:ext cx="2759973" cy="2926080"/>
          </a:xfrm>
          <a:prstGeom prst="rect">
            <a:avLst/>
          </a:prstGeom>
          <a:ln w="19050">
            <a:solidFill>
              <a:srgbClr val="0070C0"/>
            </a:solidFill>
          </a:ln>
          <a:effectLst/>
        </p:spPr>
      </p:pic>
      <p:pic>
        <p:nvPicPr>
          <p:cNvPr id="3" name="Picture 2">
            <a:extLst>
              <a:ext uri="{FF2B5EF4-FFF2-40B4-BE49-F238E27FC236}">
                <a16:creationId xmlns:a16="http://schemas.microsoft.com/office/drawing/2014/main" id="{586EA09D-0763-4DCC-A629-DA3CF8492BE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7884048" y="1006769"/>
            <a:ext cx="2289976" cy="2926080"/>
          </a:xfrm>
          <a:prstGeom prst="rect">
            <a:avLst/>
          </a:prstGeom>
          <a:ln w="19050">
            <a:solidFill>
              <a:srgbClr val="0070C0"/>
            </a:solidFill>
          </a:ln>
          <a:effectLst/>
        </p:spPr>
      </p:pic>
      <p:sp>
        <p:nvSpPr>
          <p:cNvPr id="9" name="Rectangle 8">
            <a:extLst>
              <a:ext uri="{FF2B5EF4-FFF2-40B4-BE49-F238E27FC236}">
                <a16:creationId xmlns:a16="http://schemas.microsoft.com/office/drawing/2014/main" id="{707921FC-BDDB-49D2-B593-61D661C49EF1}"/>
              </a:ext>
            </a:extLst>
          </p:cNvPr>
          <p:cNvSpPr/>
          <p:nvPr/>
        </p:nvSpPr>
        <p:spPr>
          <a:xfrm>
            <a:off x="2212794" y="3561395"/>
            <a:ext cx="48950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0" name="Rectangle 9">
            <a:extLst>
              <a:ext uri="{FF2B5EF4-FFF2-40B4-BE49-F238E27FC236}">
                <a16:creationId xmlns:a16="http://schemas.microsoft.com/office/drawing/2014/main" id="{714D306D-40BF-45B3-9ACC-BEF9C268FB81}"/>
              </a:ext>
            </a:extLst>
          </p:cNvPr>
          <p:cNvSpPr/>
          <p:nvPr/>
        </p:nvSpPr>
        <p:spPr>
          <a:xfrm>
            <a:off x="4859051" y="3578100"/>
            <a:ext cx="442068"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1" name="Rectangle 10">
            <a:extLst>
              <a:ext uri="{FF2B5EF4-FFF2-40B4-BE49-F238E27FC236}">
                <a16:creationId xmlns:a16="http://schemas.microsoft.com/office/drawing/2014/main" id="{E35AFCA6-8F91-43B8-B1BB-29787CB3253F}"/>
              </a:ext>
            </a:extLst>
          </p:cNvPr>
          <p:cNvSpPr/>
          <p:nvPr/>
        </p:nvSpPr>
        <p:spPr>
          <a:xfrm>
            <a:off x="7815789" y="3578100"/>
            <a:ext cx="48950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cxnSp>
        <p:nvCxnSpPr>
          <p:cNvPr id="13" name="Straight Arrow Connector 12">
            <a:extLst>
              <a:ext uri="{FF2B5EF4-FFF2-40B4-BE49-F238E27FC236}">
                <a16:creationId xmlns:a16="http://schemas.microsoft.com/office/drawing/2014/main" id="{D8957AB8-2FFF-47D8-860C-D744ABD941DC}"/>
              </a:ext>
            </a:extLst>
          </p:cNvPr>
          <p:cNvCxnSpPr>
            <a:cxnSpLocks/>
          </p:cNvCxnSpPr>
          <p:nvPr/>
        </p:nvCxnSpPr>
        <p:spPr>
          <a:xfrm flipH="1">
            <a:off x="8767390" y="3171219"/>
            <a:ext cx="134709" cy="299215"/>
          </a:xfrm>
          <a:prstGeom prst="straightConnector1">
            <a:avLst/>
          </a:prstGeom>
          <a:ln w="25400">
            <a:solidFill>
              <a:srgbClr val="FE33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A8DE8F3-450E-478C-8843-C4F7FE014D34}"/>
              </a:ext>
            </a:extLst>
          </p:cNvPr>
          <p:cNvCxnSpPr>
            <a:cxnSpLocks/>
          </p:cNvCxnSpPr>
          <p:nvPr/>
        </p:nvCxnSpPr>
        <p:spPr>
          <a:xfrm>
            <a:off x="3057525" y="2672059"/>
            <a:ext cx="284066" cy="275593"/>
          </a:xfrm>
          <a:prstGeom prst="straightConnector1">
            <a:avLst/>
          </a:prstGeom>
          <a:ln w="25400">
            <a:solidFill>
              <a:srgbClr val="00FD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5D9A3F3-94C7-47F1-B277-C44EEB62DA63}"/>
              </a:ext>
            </a:extLst>
          </p:cNvPr>
          <p:cNvCxnSpPr>
            <a:cxnSpLocks/>
          </p:cNvCxnSpPr>
          <p:nvPr/>
        </p:nvCxnSpPr>
        <p:spPr>
          <a:xfrm>
            <a:off x="5080085" y="1888771"/>
            <a:ext cx="353686" cy="25499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977BDD3-8757-9B4A-9D63-C4FB5C2B518D}"/>
              </a:ext>
            </a:extLst>
          </p:cNvPr>
          <p:cNvCxnSpPr>
            <a:cxnSpLocks/>
          </p:cNvCxnSpPr>
          <p:nvPr/>
        </p:nvCxnSpPr>
        <p:spPr>
          <a:xfrm>
            <a:off x="5446210" y="1790786"/>
            <a:ext cx="279766" cy="201452"/>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633B5E0-8E43-CC45-A90B-361BFFB40392}"/>
              </a:ext>
            </a:extLst>
          </p:cNvPr>
          <p:cNvCxnSpPr>
            <a:cxnSpLocks/>
          </p:cNvCxnSpPr>
          <p:nvPr/>
        </p:nvCxnSpPr>
        <p:spPr>
          <a:xfrm>
            <a:off x="6343802" y="1825180"/>
            <a:ext cx="331357" cy="218132"/>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53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up)">
                                      <p:cBhvr>
                                        <p:cTn id="12" dur="500"/>
                                        <p:tgtEl>
                                          <p:spTgt spid="15"/>
                                        </p:tgtEl>
                                      </p:cBhvr>
                                    </p:animEffect>
                                  </p:childTnLst>
                                </p:cTn>
                              </p:par>
                              <p:par>
                                <p:cTn id="13" presetID="1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par>
                                <p:cTn id="21" presetID="1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p:tgtEl>
                                          <p:spTgt spid="19"/>
                                        </p:tgtEl>
                                        <p:attrNameLst>
                                          <p:attrName>ppt_y</p:attrName>
                                        </p:attrNameLst>
                                      </p:cBhvr>
                                      <p:tavLst>
                                        <p:tav tm="0">
                                          <p:val>
                                            <p:strVal val="#ppt_y+#ppt_h*1.125000"/>
                                          </p:val>
                                        </p:tav>
                                        <p:tav tm="100000">
                                          <p:val>
                                            <p:strVal val="#ppt_y"/>
                                          </p:val>
                                        </p:tav>
                                      </p:tavLst>
                                    </p:anim>
                                    <p:animEffect transition="in" filter="wipe(up)">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A8D4AD6-7649-405B-93E2-8E6418FA3024}"/>
              </a:ext>
            </a:extLst>
          </p:cNvPr>
          <p:cNvSpPr txBox="1">
            <a:spLocks/>
          </p:cNvSpPr>
          <p:nvPr/>
        </p:nvSpPr>
        <p:spPr>
          <a:xfrm>
            <a:off x="609601" y="1824355"/>
            <a:ext cx="10749279" cy="4286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aseline="30000" dirty="0">
                <a:ln w="0"/>
                <a:solidFill>
                  <a:schemeClr val="bg1"/>
                </a:solidFill>
              </a:rPr>
              <a:t>1</a:t>
            </a:r>
            <a:r>
              <a:rPr lang="en-US" sz="2400" dirty="0">
                <a:ln w="0"/>
                <a:solidFill>
                  <a:schemeClr val="bg1"/>
                </a:solidFill>
              </a:rPr>
              <a:t>Aventura Hospital and Medical Center and </a:t>
            </a:r>
            <a:r>
              <a:rPr lang="en-US" sz="2400" baseline="30000" dirty="0">
                <a:ln w="0"/>
                <a:solidFill>
                  <a:schemeClr val="bg1"/>
                </a:solidFill>
              </a:rPr>
              <a:t>2</a:t>
            </a:r>
            <a:r>
              <a:rPr lang="en-US" sz="2400" dirty="0">
                <a:ln w="0"/>
                <a:solidFill>
                  <a:schemeClr val="bg1"/>
                </a:solidFill>
              </a:rPr>
              <a:t>Stanford Health Care</a:t>
            </a:r>
            <a:endParaRPr lang="en-US" sz="2400" dirty="0">
              <a:solidFill>
                <a:schemeClr val="bg1"/>
              </a:solidFill>
              <a:latin typeface="+mj-lt"/>
            </a:endParaRPr>
          </a:p>
          <a:p>
            <a:pPr marL="0" indent="0" algn="ctr">
              <a:buNone/>
            </a:pPr>
            <a:endParaRPr lang="en-US" sz="1200" dirty="0">
              <a:solidFill>
                <a:schemeClr val="bg1"/>
              </a:solidFill>
              <a:latin typeface="+mj-lt"/>
            </a:endParaRPr>
          </a:p>
          <a:p>
            <a:pPr marL="0" indent="0" algn="ctr">
              <a:buNone/>
            </a:pPr>
            <a:r>
              <a:rPr lang="en-US" sz="2400" dirty="0">
                <a:solidFill>
                  <a:schemeClr val="bg1"/>
                </a:solidFill>
                <a:latin typeface="+mj-lt"/>
              </a:rPr>
              <a:t>Corresponding author: </a:t>
            </a:r>
            <a:r>
              <a:rPr lang="en-US" sz="2400" dirty="0" err="1">
                <a:solidFill>
                  <a:schemeClr val="bg1"/>
                </a:solidFill>
                <a:latin typeface="+mj-lt"/>
              </a:rPr>
              <a:t>Anjeza</a:t>
            </a:r>
            <a:r>
              <a:rPr lang="en-US" sz="2400" dirty="0">
                <a:solidFill>
                  <a:schemeClr val="bg1"/>
                </a:solidFill>
                <a:latin typeface="+mj-lt"/>
              </a:rPr>
              <a:t> </a:t>
            </a:r>
            <a:r>
              <a:rPr lang="en-US" sz="2400" dirty="0" err="1">
                <a:solidFill>
                  <a:schemeClr val="bg1"/>
                </a:solidFill>
                <a:latin typeface="+mj-lt"/>
              </a:rPr>
              <a:t>Chukus</a:t>
            </a:r>
            <a:r>
              <a:rPr lang="en-US" sz="2400" dirty="0">
                <a:solidFill>
                  <a:schemeClr val="bg1"/>
                </a:solidFill>
                <a:latin typeface="+mj-lt"/>
              </a:rPr>
              <a:t> (anjeza.chukus@gmail.com)</a:t>
            </a:r>
          </a:p>
          <a:p>
            <a:pPr marL="0" indent="0" algn="ctr">
              <a:buNone/>
            </a:pPr>
            <a:endParaRPr lang="en-US" sz="1200" dirty="0">
              <a:solidFill>
                <a:schemeClr val="bg1"/>
              </a:solidFill>
              <a:latin typeface="+mj-lt"/>
            </a:endParaRPr>
          </a:p>
          <a:p>
            <a:pPr marL="0" indent="0" algn="ctr">
              <a:buNone/>
            </a:pPr>
            <a:r>
              <a:rPr lang="en-US" sz="2400" dirty="0">
                <a:solidFill>
                  <a:schemeClr val="bg1"/>
                </a:solidFill>
                <a:latin typeface="+mj-lt"/>
              </a:rPr>
              <a:t>RSNA educational exhibit ID: 19001345</a:t>
            </a:r>
          </a:p>
          <a:p>
            <a:pPr marL="0" indent="0" algn="ctr">
              <a:buNone/>
            </a:pPr>
            <a:endParaRPr lang="en-US" sz="1200" dirty="0">
              <a:solidFill>
                <a:schemeClr val="bg1"/>
              </a:solidFill>
              <a:latin typeface="+mj-lt"/>
            </a:endParaRPr>
          </a:p>
          <a:p>
            <a:pPr marL="0" indent="0" algn="ctr">
              <a:buNone/>
            </a:pPr>
            <a:r>
              <a:rPr lang="en-US" sz="2400" dirty="0">
                <a:solidFill>
                  <a:schemeClr val="bg1"/>
                </a:solidFill>
                <a:latin typeface="+mj-lt"/>
              </a:rPr>
              <a:t> </a:t>
            </a:r>
            <a:r>
              <a:rPr lang="en-US" sz="1400" dirty="0">
                <a:solidFill>
                  <a:schemeClr val="bg1"/>
                </a:solidFill>
              </a:rPr>
              <a:t>Disclosures of Conflicts of Interest.—Y.Y. Activities related to the present article: Employed by HCA Healthcare and/or an HCA Healthcare-affiliated entity. Activities not related to the present article: disclosed no relevant relationships. Other activities: disclosed no relevant relationships. A.C. Activities related to the present article: Employed by HCA Healthcare and/or an HCA Healthcare-affiliated entity. Activities not related to the present article: disclosed no relevant relationships. Other activities: disclosed no relevant relationships. The views expressed in this article represent those of the author(s) and do not necessarily represent the official views of HCA Healthcare or any of its affiliated entities.</a:t>
            </a:r>
            <a:endParaRPr lang="en-US" sz="1400" dirty="0">
              <a:solidFill>
                <a:schemeClr val="bg1"/>
              </a:solidFill>
              <a:latin typeface="+mj-lt"/>
            </a:endParaRPr>
          </a:p>
          <a:p>
            <a:pPr marL="0" indent="0" algn="ctr">
              <a:buNone/>
            </a:pPr>
            <a:r>
              <a:rPr lang="en-US" sz="2400" dirty="0">
                <a:solidFill>
                  <a:schemeClr val="bg1"/>
                </a:solidFill>
                <a:latin typeface="+mj-lt"/>
              </a:rPr>
              <a:t>We thank Dr David Pasquale for his </a:t>
            </a:r>
            <a:r>
              <a:rPr lang="en-US" sz="2400" dirty="0">
                <a:solidFill>
                  <a:schemeClr val="bg1"/>
                </a:solidFill>
              </a:rPr>
              <a:t>contributions </a:t>
            </a:r>
            <a:r>
              <a:rPr lang="en-US" sz="2400" dirty="0">
                <a:solidFill>
                  <a:schemeClr val="bg1"/>
                </a:solidFill>
                <a:latin typeface="+mj-lt"/>
              </a:rPr>
              <a:t>to the educational exhibit. </a:t>
            </a:r>
            <a:endParaRPr lang="en-US" sz="24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281042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C56911-3D7F-4AB7-BF3B-558CFDABB36C}"/>
              </a:ext>
            </a:extLst>
          </p:cNvPr>
          <p:cNvSpPr txBox="1"/>
          <p:nvPr/>
        </p:nvSpPr>
        <p:spPr>
          <a:xfrm>
            <a:off x="118895" y="11338"/>
            <a:ext cx="11925928" cy="584775"/>
          </a:xfrm>
          <a:prstGeom prst="rect">
            <a:avLst/>
          </a:prstGeom>
          <a:noFill/>
        </p:spPr>
        <p:txBody>
          <a:bodyPr wrap="square" rtlCol="0">
            <a:spAutoFit/>
          </a:bodyPr>
          <a:lstStyle/>
          <a:p>
            <a:pPr lvl="1" algn="ctr"/>
            <a:r>
              <a:rPr lang="ru-RU" sz="3200" b="1" dirty="0" err="1">
                <a:solidFill>
                  <a:srgbClr val="FFFF00"/>
                </a:solidFill>
              </a:rPr>
              <a:t>Адренолейкодистрофия</a:t>
            </a:r>
            <a:endParaRPr lang="ru-RU" sz="3200" b="1" dirty="0">
              <a:solidFill>
                <a:srgbClr val="FFFF00"/>
              </a:solidFill>
            </a:endParaRPr>
          </a:p>
        </p:txBody>
      </p:sp>
      <p:graphicFrame>
        <p:nvGraphicFramePr>
          <p:cNvPr id="5" name="Diagram 4">
            <a:extLst>
              <a:ext uri="{FF2B5EF4-FFF2-40B4-BE49-F238E27FC236}">
                <a16:creationId xmlns:a16="http://schemas.microsoft.com/office/drawing/2014/main" id="{415AA3D0-7BC1-4501-9E0C-95B5A317F066}"/>
              </a:ext>
            </a:extLst>
          </p:cNvPr>
          <p:cNvGraphicFramePr/>
          <p:nvPr>
            <p:extLst>
              <p:ext uri="{D42A27DB-BD31-4B8C-83A1-F6EECF244321}">
                <p14:modId xmlns:p14="http://schemas.microsoft.com/office/powerpoint/2010/main" val="1634794172"/>
              </p:ext>
            </p:extLst>
          </p:nvPr>
        </p:nvGraphicFramePr>
        <p:xfrm>
          <a:off x="628910" y="583030"/>
          <a:ext cx="11000508" cy="334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6856655-E735-475C-BE6C-FEF2FF013941}"/>
              </a:ext>
            </a:extLst>
          </p:cNvPr>
          <p:cNvSpPr txBox="1"/>
          <p:nvPr/>
        </p:nvSpPr>
        <p:spPr>
          <a:xfrm>
            <a:off x="118895" y="4442866"/>
            <a:ext cx="11925928" cy="1477328"/>
          </a:xfrm>
          <a:prstGeom prst="rect">
            <a:avLst/>
          </a:prstGeom>
          <a:solidFill>
            <a:schemeClr val="tx1"/>
          </a:solidFill>
        </p:spPr>
        <p:txBody>
          <a:bodyPr wrap="square" rtlCol="0">
            <a:spAutoFit/>
          </a:bodyPr>
          <a:lstStyle/>
          <a:p>
            <a:pPr algn="just"/>
            <a:r>
              <a:rPr lang="ru-RU" b="1" dirty="0">
                <a:solidFill>
                  <a:schemeClr val="bg1"/>
                </a:solidFill>
              </a:rPr>
              <a:t>(</a:t>
            </a:r>
            <a:r>
              <a:rPr lang="ru-RU" b="1" dirty="0" smtClean="0">
                <a:solidFill>
                  <a:schemeClr val="bg1"/>
                </a:solidFill>
              </a:rPr>
              <a:t>A) Т2-взвешенное МР-изображение, аксиальный срез: </a:t>
            </a:r>
            <a:r>
              <a:rPr lang="ru-RU" b="1" dirty="0" err="1" smtClean="0">
                <a:solidFill>
                  <a:srgbClr val="FF0000"/>
                </a:solidFill>
              </a:rPr>
              <a:t>бифронтальная</a:t>
            </a:r>
            <a:r>
              <a:rPr lang="ru-RU" b="1" dirty="0" smtClean="0">
                <a:solidFill>
                  <a:srgbClr val="FF0000"/>
                </a:solidFill>
              </a:rPr>
              <a:t> </a:t>
            </a:r>
            <a:r>
              <a:rPr lang="ru-RU" b="1" dirty="0" err="1">
                <a:solidFill>
                  <a:srgbClr val="FF0000"/>
                </a:solidFill>
              </a:rPr>
              <a:t>гиперинтенсивность</a:t>
            </a:r>
            <a:r>
              <a:rPr lang="ru-RU" b="1" dirty="0">
                <a:solidFill>
                  <a:srgbClr val="FF0000"/>
                </a:solidFill>
              </a:rPr>
              <a:t> белого </a:t>
            </a:r>
            <a:r>
              <a:rPr lang="ru-RU" b="1" dirty="0" smtClean="0">
                <a:solidFill>
                  <a:srgbClr val="FF0000"/>
                </a:solidFill>
              </a:rPr>
              <a:t>вещества с </a:t>
            </a:r>
            <a:r>
              <a:rPr lang="ru-RU" b="1" dirty="0">
                <a:solidFill>
                  <a:srgbClr val="FF0000"/>
                </a:solidFill>
              </a:rPr>
              <a:t>аномальной интенсивностью сигнала</a:t>
            </a:r>
            <a:r>
              <a:rPr lang="ru-RU" b="1" dirty="0">
                <a:solidFill>
                  <a:schemeClr val="bg1"/>
                </a:solidFill>
              </a:rPr>
              <a:t>, распространяющейся на </a:t>
            </a:r>
            <a:r>
              <a:rPr lang="ru-RU" b="1" dirty="0" smtClean="0">
                <a:solidFill>
                  <a:schemeClr val="bg1"/>
                </a:solidFill>
              </a:rPr>
              <a:t>колено МТ (фронтальный вариант расположения патологии). </a:t>
            </a:r>
            <a:r>
              <a:rPr lang="ru-RU" b="1" dirty="0">
                <a:solidFill>
                  <a:schemeClr val="bg1"/>
                </a:solidFill>
              </a:rPr>
              <a:t>(B) Аксиальное контрастно-усиленное Т1-взвешенное </a:t>
            </a:r>
            <a:r>
              <a:rPr lang="ru-RU" b="1" dirty="0" smtClean="0">
                <a:solidFill>
                  <a:schemeClr val="bg1"/>
                </a:solidFill>
              </a:rPr>
              <a:t>МР-изображение: </a:t>
            </a:r>
            <a:r>
              <a:rPr lang="ru-RU" b="1" dirty="0" smtClean="0">
                <a:solidFill>
                  <a:srgbClr val="00F420"/>
                </a:solidFill>
              </a:rPr>
              <a:t>линейное </a:t>
            </a:r>
            <a:r>
              <a:rPr lang="ru-RU" b="1" dirty="0">
                <a:solidFill>
                  <a:srgbClr val="00F420"/>
                </a:solidFill>
              </a:rPr>
              <a:t>усиление промежуточной </a:t>
            </a:r>
            <a:r>
              <a:rPr lang="ru-RU" b="1" dirty="0" smtClean="0">
                <a:solidFill>
                  <a:srgbClr val="00F420"/>
                </a:solidFill>
              </a:rPr>
              <a:t>зоны</a:t>
            </a:r>
            <a:r>
              <a:rPr lang="ru-RU" b="1" dirty="0" smtClean="0">
                <a:solidFill>
                  <a:schemeClr val="bg1"/>
                </a:solidFill>
              </a:rPr>
              <a:t> (зона </a:t>
            </a:r>
            <a:r>
              <a:rPr lang="ru-RU" b="1" dirty="0">
                <a:solidFill>
                  <a:schemeClr val="bg1"/>
                </a:solidFill>
              </a:rPr>
              <a:t>активной </a:t>
            </a:r>
            <a:r>
              <a:rPr lang="ru-RU" b="1" dirty="0" err="1">
                <a:solidFill>
                  <a:schemeClr val="bg1"/>
                </a:solidFill>
              </a:rPr>
              <a:t>демиелинизации</a:t>
            </a:r>
            <a:r>
              <a:rPr lang="ru-RU" b="1" dirty="0">
                <a:solidFill>
                  <a:schemeClr val="bg1"/>
                </a:solidFill>
              </a:rPr>
              <a:t> и воспаления). Усиление сильно связано с прогрессированием заболевания. </a:t>
            </a:r>
            <a:endParaRPr lang="en-US" b="1" dirty="0">
              <a:solidFill>
                <a:schemeClr val="bg1"/>
              </a:solidFill>
            </a:endParaRPr>
          </a:p>
        </p:txBody>
      </p:sp>
      <p:sp>
        <p:nvSpPr>
          <p:cNvPr id="9" name="Rectangle 8">
            <a:extLst>
              <a:ext uri="{FF2B5EF4-FFF2-40B4-BE49-F238E27FC236}">
                <a16:creationId xmlns:a16="http://schemas.microsoft.com/office/drawing/2014/main" id="{70812A7F-009E-4523-B1E7-2CE097A8F0CC}"/>
              </a:ext>
            </a:extLst>
          </p:cNvPr>
          <p:cNvSpPr/>
          <p:nvPr/>
        </p:nvSpPr>
        <p:spPr>
          <a:xfrm>
            <a:off x="118896" y="6026173"/>
            <a:ext cx="11925927" cy="646331"/>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err="1" smtClean="0">
                <a:solidFill>
                  <a:schemeClr val="tx1"/>
                </a:solidFill>
              </a:rPr>
              <a:t>Адренолейкодистрофия</a:t>
            </a:r>
            <a:r>
              <a:rPr lang="ru-RU" b="1" dirty="0" smtClean="0">
                <a:solidFill>
                  <a:schemeClr val="tx1"/>
                </a:solidFill>
              </a:rPr>
              <a:t> фронтальной зоны чаще возникает </a:t>
            </a:r>
            <a:r>
              <a:rPr lang="ru-RU" b="1" dirty="0">
                <a:solidFill>
                  <a:schemeClr val="tx1"/>
                </a:solidFill>
              </a:rPr>
              <a:t>вследствие накопления </a:t>
            </a:r>
            <a:r>
              <a:rPr lang="ru-RU" b="1" dirty="0" smtClean="0">
                <a:solidFill>
                  <a:schemeClr val="tx1"/>
                </a:solidFill>
              </a:rPr>
              <a:t>жирных кислот из-за генетической патологии (дефицита </a:t>
            </a:r>
            <a:r>
              <a:rPr lang="ru-RU" b="1" dirty="0" err="1">
                <a:solidFill>
                  <a:schemeClr val="tx1"/>
                </a:solidFill>
              </a:rPr>
              <a:t>пероксисомального</a:t>
            </a:r>
            <a:r>
              <a:rPr lang="ru-RU" b="1" dirty="0">
                <a:solidFill>
                  <a:schemeClr val="tx1"/>
                </a:solidFill>
              </a:rPr>
              <a:t> окисления жирных </a:t>
            </a:r>
            <a:r>
              <a:rPr lang="ru-RU" b="1" dirty="0" smtClean="0">
                <a:solidFill>
                  <a:schemeClr val="tx1"/>
                </a:solidFill>
              </a:rPr>
              <a:t>кислот</a:t>
            </a:r>
            <a:r>
              <a:rPr lang="ru-RU" sz="1600" b="1" dirty="0" smtClean="0">
                <a:solidFill>
                  <a:schemeClr val="tx1"/>
                </a:solidFill>
              </a:rPr>
              <a:t>)</a:t>
            </a:r>
            <a:endParaRPr lang="en-US" sz="1600" b="1" i="0" u="none" strike="noStrike" dirty="0">
              <a:solidFill>
                <a:schemeClr val="tx1"/>
              </a:solidFill>
              <a:effectLst/>
            </a:endParaRPr>
          </a:p>
        </p:txBody>
      </p:sp>
      <p:pic>
        <p:nvPicPr>
          <p:cNvPr id="2" name="Picture 1">
            <a:extLst>
              <a:ext uri="{FF2B5EF4-FFF2-40B4-BE49-F238E27FC236}">
                <a16:creationId xmlns:a16="http://schemas.microsoft.com/office/drawing/2014/main" id="{6B99DDA6-7B59-43E0-85E3-7AB837B554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053537" y="964702"/>
            <a:ext cx="2884184" cy="3437016"/>
          </a:xfrm>
          <a:prstGeom prst="rect">
            <a:avLst/>
          </a:prstGeom>
          <a:ln w="19050">
            <a:solidFill>
              <a:srgbClr val="0070C0"/>
            </a:solidFill>
          </a:ln>
          <a:effectLst/>
        </p:spPr>
      </p:pic>
      <p:pic>
        <p:nvPicPr>
          <p:cNvPr id="3" name="Picture 2">
            <a:extLst>
              <a:ext uri="{FF2B5EF4-FFF2-40B4-BE49-F238E27FC236}">
                <a16:creationId xmlns:a16="http://schemas.microsoft.com/office/drawing/2014/main" id="{D4BAFD3B-445E-41E8-8F7F-D11AFE3F82D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788993" y="964702"/>
            <a:ext cx="2843779" cy="3432767"/>
          </a:xfrm>
          <a:prstGeom prst="rect">
            <a:avLst/>
          </a:prstGeom>
          <a:ln w="19050">
            <a:solidFill>
              <a:srgbClr val="0070C0"/>
            </a:solidFill>
          </a:ln>
          <a:effectLst/>
        </p:spPr>
      </p:pic>
      <p:cxnSp>
        <p:nvCxnSpPr>
          <p:cNvPr id="7" name="Straight Arrow Connector 6">
            <a:extLst>
              <a:ext uri="{FF2B5EF4-FFF2-40B4-BE49-F238E27FC236}">
                <a16:creationId xmlns:a16="http://schemas.microsoft.com/office/drawing/2014/main" id="{5BF847C4-474B-4D09-ABE3-82D6EA640272}"/>
              </a:ext>
            </a:extLst>
          </p:cNvPr>
          <p:cNvCxnSpPr>
            <a:cxnSpLocks/>
          </p:cNvCxnSpPr>
          <p:nvPr/>
        </p:nvCxnSpPr>
        <p:spPr>
          <a:xfrm flipV="1">
            <a:off x="4189955" y="2236386"/>
            <a:ext cx="319962" cy="342969"/>
          </a:xfrm>
          <a:prstGeom prst="straightConnector1">
            <a:avLst/>
          </a:prstGeom>
          <a:ln w="25400">
            <a:solidFill>
              <a:srgbClr val="20FFFF"/>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2FAF93A-4419-4E6A-ADE7-D1615823235D}"/>
              </a:ext>
            </a:extLst>
          </p:cNvPr>
          <p:cNvSpPr/>
          <p:nvPr/>
        </p:nvSpPr>
        <p:spPr>
          <a:xfrm>
            <a:off x="3039397" y="3966000"/>
            <a:ext cx="533373" cy="37088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1" name="Rectangle 10">
            <a:extLst>
              <a:ext uri="{FF2B5EF4-FFF2-40B4-BE49-F238E27FC236}">
                <a16:creationId xmlns:a16="http://schemas.microsoft.com/office/drawing/2014/main" id="{17B30571-BD88-484E-9679-02D68E6D9800}"/>
              </a:ext>
            </a:extLst>
          </p:cNvPr>
          <p:cNvSpPr/>
          <p:nvPr/>
        </p:nvSpPr>
        <p:spPr>
          <a:xfrm>
            <a:off x="6788993" y="3965999"/>
            <a:ext cx="533373" cy="37088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cxnSp>
        <p:nvCxnSpPr>
          <p:cNvPr id="15" name="Straight Arrow Connector 14">
            <a:extLst>
              <a:ext uri="{FF2B5EF4-FFF2-40B4-BE49-F238E27FC236}">
                <a16:creationId xmlns:a16="http://schemas.microsoft.com/office/drawing/2014/main" id="{E76CA9C2-5E11-3B44-A3CB-B5F5516EB91F}"/>
              </a:ext>
            </a:extLst>
          </p:cNvPr>
          <p:cNvCxnSpPr>
            <a:cxnSpLocks/>
          </p:cNvCxnSpPr>
          <p:nvPr/>
        </p:nvCxnSpPr>
        <p:spPr>
          <a:xfrm flipH="1" flipV="1">
            <a:off x="8610032" y="1962048"/>
            <a:ext cx="370905" cy="245305"/>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0659D28-0B3C-2243-A8EC-E9DD4737819B}"/>
              </a:ext>
            </a:extLst>
          </p:cNvPr>
          <p:cNvCxnSpPr>
            <a:cxnSpLocks/>
          </p:cNvCxnSpPr>
          <p:nvPr/>
        </p:nvCxnSpPr>
        <p:spPr>
          <a:xfrm>
            <a:off x="3714750" y="1510821"/>
            <a:ext cx="470124" cy="279743"/>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0665D42-4B77-964B-B4BA-E485FD5EA4B3}"/>
              </a:ext>
            </a:extLst>
          </p:cNvPr>
          <p:cNvCxnSpPr>
            <a:cxnSpLocks/>
          </p:cNvCxnSpPr>
          <p:nvPr/>
        </p:nvCxnSpPr>
        <p:spPr>
          <a:xfrm flipH="1">
            <a:off x="4901873" y="1489075"/>
            <a:ext cx="398790" cy="31395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1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up)">
                                      <p:cBhvr>
                                        <p:cTn id="12" dur="500"/>
                                        <p:tgtEl>
                                          <p:spTgt spid="15"/>
                                        </p:tgtEl>
                                      </p:cBhvr>
                                    </p:animEffect>
                                  </p:childTnLst>
                                </p:cTn>
                              </p:par>
                              <p:par>
                                <p:cTn id="13" presetID="1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par>
                                <p:cTn id="17" presetID="1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09BFB9-B862-422D-A6DA-DD7D19EA4CDF}"/>
              </a:ext>
            </a:extLst>
          </p:cNvPr>
          <p:cNvSpPr txBox="1"/>
          <p:nvPr/>
        </p:nvSpPr>
        <p:spPr>
          <a:xfrm>
            <a:off x="30480" y="191512"/>
            <a:ext cx="12131040" cy="523220"/>
          </a:xfrm>
          <a:prstGeom prst="rect">
            <a:avLst/>
          </a:prstGeom>
          <a:noFill/>
        </p:spPr>
        <p:txBody>
          <a:bodyPr wrap="square" rtlCol="0">
            <a:spAutoFit/>
          </a:bodyPr>
          <a:lstStyle/>
          <a:p>
            <a:pPr algn="ctr"/>
            <a:r>
              <a:rPr lang="ru-RU" sz="2800" b="1" dirty="0">
                <a:solidFill>
                  <a:srgbClr val="FFFF00"/>
                </a:solidFill>
                <a:latin typeface="+mj-lt"/>
              </a:rPr>
              <a:t>Зоны </a:t>
            </a:r>
            <a:r>
              <a:rPr lang="ru-RU" sz="2800" b="1" dirty="0" err="1" smtClean="0">
                <a:solidFill>
                  <a:srgbClr val="FFFF00"/>
                </a:solidFill>
                <a:latin typeface="+mj-lt"/>
              </a:rPr>
              <a:t>дефецита</a:t>
            </a:r>
            <a:r>
              <a:rPr lang="ru-RU" sz="2800" b="1" dirty="0" smtClean="0">
                <a:solidFill>
                  <a:srgbClr val="FFFF00"/>
                </a:solidFill>
                <a:latin typeface="+mj-lt"/>
              </a:rPr>
              <a:t> </a:t>
            </a:r>
            <a:r>
              <a:rPr lang="ru-RU" sz="2800" b="1" dirty="0">
                <a:solidFill>
                  <a:srgbClr val="FFFF00"/>
                </a:solidFill>
                <a:latin typeface="+mj-lt"/>
              </a:rPr>
              <a:t>миелина при </a:t>
            </a:r>
            <a:r>
              <a:rPr lang="ru-RU" sz="2800" b="1" dirty="0" err="1">
                <a:solidFill>
                  <a:srgbClr val="FFFF00"/>
                </a:solidFill>
                <a:latin typeface="+mj-lt"/>
              </a:rPr>
              <a:t>адренолейкодистрофии</a:t>
            </a:r>
            <a:endParaRPr lang="ru-RU" sz="2800" b="1" dirty="0">
              <a:solidFill>
                <a:srgbClr val="FFFF00"/>
              </a:solidFill>
              <a:latin typeface="+mj-lt"/>
            </a:endParaRPr>
          </a:p>
        </p:txBody>
      </p:sp>
      <p:graphicFrame>
        <p:nvGraphicFramePr>
          <p:cNvPr id="7" name="Table 6">
            <a:extLst>
              <a:ext uri="{FF2B5EF4-FFF2-40B4-BE49-F238E27FC236}">
                <a16:creationId xmlns:a16="http://schemas.microsoft.com/office/drawing/2014/main" id="{3603A86A-6A19-4768-9D15-8D023085A305}"/>
              </a:ext>
            </a:extLst>
          </p:cNvPr>
          <p:cNvGraphicFramePr>
            <a:graphicFrameLocks noGrp="1"/>
          </p:cNvGraphicFramePr>
          <p:nvPr>
            <p:extLst>
              <p:ext uri="{D42A27DB-BD31-4B8C-83A1-F6EECF244321}">
                <p14:modId xmlns:p14="http://schemas.microsoft.com/office/powerpoint/2010/main" val="3033946317"/>
              </p:ext>
            </p:extLst>
          </p:nvPr>
        </p:nvGraphicFramePr>
        <p:xfrm>
          <a:off x="4476151" y="1151453"/>
          <a:ext cx="7526340" cy="5580423"/>
        </p:xfrm>
        <a:graphic>
          <a:graphicData uri="http://schemas.openxmlformats.org/drawingml/2006/table">
            <a:tbl>
              <a:tblPr firstRow="1" bandRow="1">
                <a:tableStyleId>{8FD4443E-F989-4FC4-A0C8-D5A2AF1F390B}</a:tableStyleId>
              </a:tblPr>
              <a:tblGrid>
                <a:gridCol w="1845821">
                  <a:extLst>
                    <a:ext uri="{9D8B030D-6E8A-4147-A177-3AD203B41FA5}">
                      <a16:colId xmlns:a16="http://schemas.microsoft.com/office/drawing/2014/main" val="587367855"/>
                    </a:ext>
                  </a:extLst>
                </a:gridCol>
                <a:gridCol w="2017987">
                  <a:extLst>
                    <a:ext uri="{9D8B030D-6E8A-4147-A177-3AD203B41FA5}">
                      <a16:colId xmlns:a16="http://schemas.microsoft.com/office/drawing/2014/main" val="1525126887"/>
                    </a:ext>
                  </a:extLst>
                </a:gridCol>
                <a:gridCol w="3662532">
                  <a:extLst>
                    <a:ext uri="{9D8B030D-6E8A-4147-A177-3AD203B41FA5}">
                      <a16:colId xmlns:a16="http://schemas.microsoft.com/office/drawing/2014/main" val="1664322096"/>
                    </a:ext>
                  </a:extLst>
                </a:gridCol>
              </a:tblGrid>
              <a:tr h="791631">
                <a:tc>
                  <a:txBody>
                    <a:bodyPr/>
                    <a:lstStyle/>
                    <a:p>
                      <a:pPr algn="l"/>
                      <a:r>
                        <a:rPr lang="ru-RU" sz="2000" b="0" dirty="0" smtClean="0">
                          <a:solidFill>
                            <a:srgbClr val="FFFF00"/>
                          </a:solidFill>
                        </a:rPr>
                        <a:t>Зона</a:t>
                      </a:r>
                      <a:endParaRPr lang="en-US" sz="2000" b="0" dirty="0">
                        <a:solidFill>
                          <a:srgbClr val="FFFF00"/>
                        </a:solidFill>
                      </a:endParaRPr>
                    </a:p>
                  </a:txBody>
                  <a:tcPr anchor="ctr"/>
                </a:tc>
                <a:tc>
                  <a:txBody>
                    <a:bodyPr/>
                    <a:lstStyle/>
                    <a:p>
                      <a:pPr algn="l"/>
                      <a:r>
                        <a:rPr lang="ru-RU" sz="2000" b="0" dirty="0" smtClean="0">
                          <a:solidFill>
                            <a:srgbClr val="FFFF00"/>
                          </a:solidFill>
                        </a:rPr>
                        <a:t>МР-картина</a:t>
                      </a:r>
                      <a:endParaRPr lang="en-US" sz="2000" b="0" dirty="0">
                        <a:solidFill>
                          <a:srgbClr val="FFFF00"/>
                        </a:solidFill>
                      </a:endParaRPr>
                    </a:p>
                  </a:txBody>
                  <a:tcPr anchor="ctr"/>
                </a:tc>
                <a:tc>
                  <a:txBody>
                    <a:bodyPr/>
                    <a:lstStyle/>
                    <a:p>
                      <a:pPr algn="l"/>
                      <a:r>
                        <a:rPr lang="ru-RU" sz="2000" b="0" dirty="0" smtClean="0">
                          <a:solidFill>
                            <a:srgbClr val="FFFF00"/>
                          </a:solidFill>
                        </a:rPr>
                        <a:t>Гистопатология</a:t>
                      </a:r>
                      <a:endParaRPr lang="en-US" sz="2000" b="0" dirty="0">
                        <a:solidFill>
                          <a:srgbClr val="FFFF00"/>
                        </a:solidFill>
                      </a:endParaRPr>
                    </a:p>
                  </a:txBody>
                  <a:tcPr anchor="ctr"/>
                </a:tc>
                <a:extLst>
                  <a:ext uri="{0D108BD9-81ED-4DB2-BD59-A6C34878D82A}">
                    <a16:rowId xmlns:a16="http://schemas.microsoft.com/office/drawing/2014/main" val="3091510113"/>
                  </a:ext>
                </a:extLst>
              </a:tr>
              <a:tr h="1017812">
                <a:tc>
                  <a:txBody>
                    <a:bodyPr/>
                    <a:lstStyle/>
                    <a:p>
                      <a:r>
                        <a:rPr lang="ru-RU" sz="1800" b="1" dirty="0" smtClean="0">
                          <a:solidFill>
                            <a:schemeClr val="bg1"/>
                          </a:solidFill>
                        </a:rPr>
                        <a:t>Зона</a:t>
                      </a:r>
                      <a:r>
                        <a:rPr lang="en-US" sz="1800" b="1" dirty="0" smtClean="0">
                          <a:solidFill>
                            <a:schemeClr val="bg1"/>
                          </a:solidFill>
                        </a:rPr>
                        <a:t> </a:t>
                      </a:r>
                      <a:r>
                        <a:rPr lang="en-US" sz="1800" b="1" dirty="0">
                          <a:solidFill>
                            <a:srgbClr val="FF0000"/>
                          </a:solidFill>
                        </a:rPr>
                        <a:t>1</a:t>
                      </a:r>
                      <a:r>
                        <a:rPr lang="en-US" sz="1800" b="1" dirty="0">
                          <a:solidFill>
                            <a:schemeClr val="bg1"/>
                          </a:solidFill>
                        </a:rPr>
                        <a:t>:</a:t>
                      </a:r>
                      <a:r>
                        <a:rPr lang="en-US" sz="1800" b="1" dirty="0">
                          <a:solidFill>
                            <a:srgbClr val="00CCFF"/>
                          </a:solidFill>
                        </a:rPr>
                        <a:t> </a:t>
                      </a:r>
                      <a:r>
                        <a:rPr lang="ru-RU" sz="1800" b="1" dirty="0" smtClean="0">
                          <a:solidFill>
                            <a:srgbClr val="FF0000"/>
                          </a:solidFill>
                        </a:rPr>
                        <a:t>Наружная</a:t>
                      </a:r>
                      <a:endParaRPr lang="en-US" sz="1800" b="1" dirty="0">
                        <a:solidFill>
                          <a:srgbClr val="FF0000"/>
                        </a:solidFill>
                      </a:endParaRPr>
                    </a:p>
                  </a:txBody>
                  <a:tcPr anchor="ctr"/>
                </a:tc>
                <a:tc>
                  <a:txBody>
                    <a:bodyPr/>
                    <a:lstStyle/>
                    <a:p>
                      <a:pPr algn="l"/>
                      <a:r>
                        <a:rPr lang="ru-RU" sz="1800" b="0" dirty="0" smtClean="0">
                          <a:solidFill>
                            <a:schemeClr val="bg1"/>
                          </a:solidFill>
                        </a:rPr>
                        <a:t>Прогрессирующая </a:t>
                      </a:r>
                      <a:r>
                        <a:rPr lang="ru-RU" sz="1800" b="0" dirty="0" err="1" smtClean="0">
                          <a:solidFill>
                            <a:schemeClr val="bg1"/>
                          </a:solidFill>
                        </a:rPr>
                        <a:t>демиелинизация</a:t>
                      </a:r>
                      <a:endParaRPr lang="ru-RU" sz="1800" b="0" dirty="0" smtClean="0">
                        <a:solidFill>
                          <a:schemeClr val="bg1"/>
                        </a:solidFill>
                      </a:endParaRPr>
                    </a:p>
                  </a:txBody>
                  <a:tcPr anchor="ctr"/>
                </a:tc>
                <a:tc>
                  <a:txBody>
                    <a:bodyPr/>
                    <a:lstStyle/>
                    <a:p>
                      <a:pPr algn="l"/>
                      <a:r>
                        <a:rPr lang="ru-RU" sz="1800" b="0" dirty="0" smtClean="0">
                          <a:solidFill>
                            <a:schemeClr val="bg1"/>
                          </a:solidFill>
                        </a:rPr>
                        <a:t>Передний край активного разрушения миелина</a:t>
                      </a:r>
                      <a:endParaRPr lang="en-US" sz="1800" b="0" dirty="0">
                        <a:solidFill>
                          <a:schemeClr val="bg1"/>
                        </a:solidFill>
                      </a:endParaRPr>
                    </a:p>
                  </a:txBody>
                  <a:tcPr anchor="ctr"/>
                </a:tc>
                <a:extLst>
                  <a:ext uri="{0D108BD9-81ED-4DB2-BD59-A6C34878D82A}">
                    <a16:rowId xmlns:a16="http://schemas.microsoft.com/office/drawing/2014/main" val="1441066757"/>
                  </a:ext>
                </a:extLst>
              </a:tr>
              <a:tr h="1885490">
                <a:tc>
                  <a:txBody>
                    <a:bodyPr/>
                    <a:lstStyle/>
                    <a:p>
                      <a:r>
                        <a:rPr lang="en-US" sz="1800" b="1" dirty="0">
                          <a:solidFill>
                            <a:schemeClr val="bg1"/>
                          </a:solidFill>
                        </a:rPr>
                        <a:t>Zone </a:t>
                      </a:r>
                      <a:r>
                        <a:rPr lang="en-US" sz="1800" b="1" dirty="0">
                          <a:solidFill>
                            <a:srgbClr val="00F420"/>
                          </a:solidFill>
                        </a:rPr>
                        <a:t>2</a:t>
                      </a:r>
                      <a:r>
                        <a:rPr lang="en-US" sz="1800" b="1" dirty="0">
                          <a:solidFill>
                            <a:schemeClr val="bg1"/>
                          </a:solidFill>
                        </a:rPr>
                        <a:t>:</a:t>
                      </a:r>
                      <a:r>
                        <a:rPr lang="en-US" sz="1800" b="1" dirty="0">
                          <a:solidFill>
                            <a:srgbClr val="00CCFF"/>
                          </a:solidFill>
                        </a:rPr>
                        <a:t> </a:t>
                      </a:r>
                      <a:r>
                        <a:rPr lang="ru-RU" sz="1800" b="1" dirty="0" smtClean="0">
                          <a:solidFill>
                            <a:srgbClr val="00F420"/>
                          </a:solidFill>
                        </a:rPr>
                        <a:t>Промежуточная</a:t>
                      </a:r>
                      <a:endParaRPr lang="en-US" sz="1800" b="1" dirty="0">
                        <a:solidFill>
                          <a:srgbClr val="00F420"/>
                        </a:solidFill>
                      </a:endParaRPr>
                    </a:p>
                  </a:txBody>
                  <a:tcPr anchor="ctr"/>
                </a:tc>
                <a:tc>
                  <a:txBody>
                    <a:bodyPr/>
                    <a:lstStyle/>
                    <a:p>
                      <a:pPr algn="l"/>
                      <a:r>
                        <a:rPr lang="ru-RU" sz="1800" b="0" dirty="0" smtClean="0">
                          <a:solidFill>
                            <a:schemeClr val="bg1"/>
                          </a:solidFill>
                        </a:rPr>
                        <a:t>Усиление активной </a:t>
                      </a:r>
                      <a:r>
                        <a:rPr lang="ru-RU" sz="1800" b="0" dirty="0" err="1" smtClean="0">
                          <a:solidFill>
                            <a:schemeClr val="bg1"/>
                          </a:solidFill>
                        </a:rPr>
                        <a:t>демиелинизации</a:t>
                      </a:r>
                      <a:r>
                        <a:rPr lang="ru-RU" sz="1800" b="0" baseline="0" dirty="0" smtClean="0">
                          <a:solidFill>
                            <a:schemeClr val="bg1"/>
                          </a:solidFill>
                        </a:rPr>
                        <a:t> с </a:t>
                      </a:r>
                      <a:r>
                        <a:rPr lang="ru-RU" sz="1800" b="0" dirty="0" smtClean="0">
                          <a:solidFill>
                            <a:schemeClr val="bg1"/>
                          </a:solidFill>
                        </a:rPr>
                        <a:t>воспалением</a:t>
                      </a:r>
                      <a:endParaRPr lang="en-US" sz="1800" b="0" dirty="0">
                        <a:solidFill>
                          <a:schemeClr val="bg1"/>
                        </a:solidFill>
                      </a:endParaRPr>
                    </a:p>
                  </a:txBody>
                  <a:tcPr anchor="ctr"/>
                </a:tc>
                <a:tc>
                  <a:txBody>
                    <a:bodyPr/>
                    <a:lstStyle/>
                    <a:p>
                      <a:pPr algn="l"/>
                      <a:r>
                        <a:rPr lang="ru-RU" sz="1800" b="0" dirty="0" smtClean="0">
                          <a:solidFill>
                            <a:schemeClr val="bg1"/>
                          </a:solidFill>
                        </a:rPr>
                        <a:t>Активная </a:t>
                      </a:r>
                      <a:r>
                        <a:rPr lang="ru-RU" sz="1800" b="0" dirty="0" err="1" smtClean="0">
                          <a:solidFill>
                            <a:schemeClr val="bg1"/>
                          </a:solidFill>
                        </a:rPr>
                        <a:t>демиелинизация</a:t>
                      </a:r>
                      <a:r>
                        <a:rPr lang="ru-RU" sz="1800" b="0" dirty="0" smtClean="0">
                          <a:solidFill>
                            <a:schemeClr val="bg1"/>
                          </a:solidFill>
                        </a:rPr>
                        <a:t> с </a:t>
                      </a:r>
                      <a:r>
                        <a:rPr lang="ru-RU" sz="1800" b="0" dirty="0" err="1" smtClean="0">
                          <a:solidFill>
                            <a:schemeClr val="bg1"/>
                          </a:solidFill>
                        </a:rPr>
                        <a:t>периваскулярными</a:t>
                      </a:r>
                      <a:r>
                        <a:rPr lang="ru-RU" sz="1800" b="0" dirty="0" smtClean="0">
                          <a:solidFill>
                            <a:schemeClr val="bg1"/>
                          </a:solidFill>
                        </a:rPr>
                        <a:t> воспалительными клетками и разрушением гематоэнцефалического барьера</a:t>
                      </a:r>
                      <a:endParaRPr lang="en-US" sz="1800" b="0" dirty="0">
                        <a:solidFill>
                          <a:schemeClr val="bg1"/>
                        </a:solidFill>
                      </a:endParaRPr>
                    </a:p>
                  </a:txBody>
                  <a:tcPr anchor="ctr"/>
                </a:tc>
                <a:extLst>
                  <a:ext uri="{0D108BD9-81ED-4DB2-BD59-A6C34878D82A}">
                    <a16:rowId xmlns:a16="http://schemas.microsoft.com/office/drawing/2014/main" val="607275169"/>
                  </a:ext>
                </a:extLst>
              </a:tr>
              <a:tr h="1885490">
                <a:tc>
                  <a:txBody>
                    <a:bodyPr/>
                    <a:lstStyle/>
                    <a:p>
                      <a:r>
                        <a:rPr lang="en-US" sz="1800" b="1" dirty="0">
                          <a:solidFill>
                            <a:schemeClr val="bg1"/>
                          </a:solidFill>
                        </a:rPr>
                        <a:t>Zone</a:t>
                      </a:r>
                      <a:r>
                        <a:rPr lang="en-US" sz="1800" b="1" dirty="0">
                          <a:solidFill>
                            <a:srgbClr val="00CCFF"/>
                          </a:solidFill>
                        </a:rPr>
                        <a:t> </a:t>
                      </a:r>
                      <a:r>
                        <a:rPr lang="en-US" sz="1800" b="1" dirty="0">
                          <a:solidFill>
                            <a:srgbClr val="FFFF00"/>
                          </a:solidFill>
                        </a:rPr>
                        <a:t>3</a:t>
                      </a:r>
                      <a:r>
                        <a:rPr lang="en-US" sz="1800" b="1" dirty="0">
                          <a:solidFill>
                            <a:schemeClr val="bg1"/>
                          </a:solidFill>
                        </a:rPr>
                        <a:t>:</a:t>
                      </a:r>
                      <a:r>
                        <a:rPr lang="en-US" sz="1800" b="1" dirty="0">
                          <a:solidFill>
                            <a:srgbClr val="00CCFF"/>
                          </a:solidFill>
                        </a:rPr>
                        <a:t> </a:t>
                      </a:r>
                      <a:r>
                        <a:rPr lang="ru-RU" sz="1800" b="1" dirty="0" smtClean="0">
                          <a:solidFill>
                            <a:srgbClr val="FFFF00"/>
                          </a:solidFill>
                        </a:rPr>
                        <a:t>Внутренняя</a:t>
                      </a:r>
                      <a:endParaRPr lang="en-US" sz="1800" b="1" dirty="0">
                        <a:solidFill>
                          <a:srgbClr val="FFFF00"/>
                        </a:solidFill>
                      </a:endParaRPr>
                    </a:p>
                  </a:txBody>
                  <a:tcPr anchor="ctr"/>
                </a:tc>
                <a:tc>
                  <a:txBody>
                    <a:bodyPr/>
                    <a:lstStyle/>
                    <a:p>
                      <a:pPr algn="l"/>
                      <a:r>
                        <a:rPr lang="ru-RU" sz="1800" b="0" dirty="0" smtClean="0">
                          <a:solidFill>
                            <a:schemeClr val="bg1"/>
                          </a:solidFill>
                        </a:rPr>
                        <a:t>Некротическое ядро</a:t>
                      </a:r>
                      <a:endParaRPr lang="en-US" sz="1800" b="0" dirty="0">
                        <a:solidFill>
                          <a:schemeClr val="bg1"/>
                        </a:solidFill>
                      </a:endParaRPr>
                    </a:p>
                  </a:txBody>
                  <a:tcPr anchor="ctr"/>
                </a:tc>
                <a:tc>
                  <a:txBody>
                    <a:bodyPr/>
                    <a:lstStyle/>
                    <a:p>
                      <a:pPr algn="l"/>
                      <a:r>
                        <a:rPr lang="ru-RU" sz="1800" b="0" dirty="0" smtClean="0">
                          <a:solidFill>
                            <a:schemeClr val="bg1"/>
                          </a:solidFill>
                        </a:rPr>
                        <a:t>Необратимый </a:t>
                      </a:r>
                      <a:r>
                        <a:rPr lang="ru-RU" sz="1800" b="0" dirty="0" err="1" smtClean="0">
                          <a:solidFill>
                            <a:schemeClr val="bg1"/>
                          </a:solidFill>
                        </a:rPr>
                        <a:t>глиоз</a:t>
                      </a:r>
                      <a:r>
                        <a:rPr lang="ru-RU" sz="1800" b="0" dirty="0" smtClean="0">
                          <a:solidFill>
                            <a:schemeClr val="bg1"/>
                          </a:solidFill>
                        </a:rPr>
                        <a:t> и рубцевание. Рассеянные </a:t>
                      </a:r>
                      <a:r>
                        <a:rPr lang="ru-RU" sz="1800" b="0" dirty="0" err="1" smtClean="0">
                          <a:solidFill>
                            <a:schemeClr val="bg1"/>
                          </a:solidFill>
                        </a:rPr>
                        <a:t>астроциты</a:t>
                      </a:r>
                      <a:r>
                        <a:rPr lang="ru-RU" sz="1800" b="0" baseline="0" dirty="0" smtClean="0">
                          <a:solidFill>
                            <a:schemeClr val="bg1"/>
                          </a:solidFill>
                        </a:rPr>
                        <a:t> </a:t>
                      </a:r>
                      <a:r>
                        <a:rPr lang="ru-RU" sz="1800" b="0" dirty="0" smtClean="0">
                          <a:solidFill>
                            <a:schemeClr val="bg1"/>
                          </a:solidFill>
                        </a:rPr>
                        <a:t>без </a:t>
                      </a:r>
                      <a:r>
                        <a:rPr lang="ru-RU" sz="1800" b="0" dirty="0" err="1" smtClean="0">
                          <a:solidFill>
                            <a:schemeClr val="bg1"/>
                          </a:solidFill>
                        </a:rPr>
                        <a:t>олигодендроцитов</a:t>
                      </a:r>
                      <a:r>
                        <a:rPr lang="ru-RU" sz="1800" b="0" dirty="0" smtClean="0">
                          <a:solidFill>
                            <a:schemeClr val="bg1"/>
                          </a:solidFill>
                        </a:rPr>
                        <a:t>, аксонов, миелина или воспалительных клеток</a:t>
                      </a:r>
                      <a:endParaRPr lang="en-US" sz="1800" b="0" dirty="0">
                        <a:solidFill>
                          <a:schemeClr val="bg1"/>
                        </a:solidFill>
                      </a:endParaRPr>
                    </a:p>
                  </a:txBody>
                  <a:tcPr anchor="ctr"/>
                </a:tc>
                <a:extLst>
                  <a:ext uri="{0D108BD9-81ED-4DB2-BD59-A6C34878D82A}">
                    <a16:rowId xmlns:a16="http://schemas.microsoft.com/office/drawing/2014/main" val="2720669865"/>
                  </a:ext>
                </a:extLst>
              </a:tr>
            </a:tbl>
          </a:graphicData>
        </a:graphic>
      </p:graphicFrame>
      <p:pic>
        <p:nvPicPr>
          <p:cNvPr id="8" name="Picture 7">
            <a:extLst>
              <a:ext uri="{FF2B5EF4-FFF2-40B4-BE49-F238E27FC236}">
                <a16:creationId xmlns:a16="http://schemas.microsoft.com/office/drawing/2014/main" id="{CA8C2837-AD07-4966-84C1-3DED855E5326}"/>
              </a:ext>
            </a:extLst>
          </p:cNvPr>
          <p:cNvPicPr>
            <a:picLocks noChangeAspect="1"/>
          </p:cNvPicPr>
          <p:nvPr/>
        </p:nvPicPr>
        <p:blipFill rotWithShape="1">
          <a:blip r:embed="rId3"/>
          <a:srcRect l="7898" t="2011" r="11568" b="124"/>
          <a:stretch/>
        </p:blipFill>
        <p:spPr>
          <a:xfrm>
            <a:off x="205274" y="1151453"/>
            <a:ext cx="4026997" cy="4555092"/>
          </a:xfrm>
          <a:prstGeom prst="rect">
            <a:avLst/>
          </a:prstGeom>
          <a:ln w="19050">
            <a:solidFill>
              <a:srgbClr val="0070C0"/>
            </a:solidFill>
          </a:ln>
          <a:effectLst/>
        </p:spPr>
      </p:pic>
      <p:sp>
        <p:nvSpPr>
          <p:cNvPr id="10" name="Rectangle 9">
            <a:extLst>
              <a:ext uri="{FF2B5EF4-FFF2-40B4-BE49-F238E27FC236}">
                <a16:creationId xmlns:a16="http://schemas.microsoft.com/office/drawing/2014/main" id="{6DE71C41-C204-4A27-9FA0-15F8003DAED1}"/>
              </a:ext>
            </a:extLst>
          </p:cNvPr>
          <p:cNvSpPr/>
          <p:nvPr/>
        </p:nvSpPr>
        <p:spPr>
          <a:xfrm>
            <a:off x="2356066" y="2018957"/>
            <a:ext cx="643571" cy="338554"/>
          </a:xfrm>
          <a:prstGeom prst="rect">
            <a:avLst/>
          </a:prstGeom>
          <a:noFill/>
        </p:spPr>
        <p:txBody>
          <a:bodyPr wrap="square" lIns="91440" tIns="45720" rIns="91440" bIns="45720">
            <a:spAutoFit/>
          </a:bodyPr>
          <a:lstStyle/>
          <a:p>
            <a:pPr algn="ctr"/>
            <a:r>
              <a:rPr lang="en-US" sz="1600" b="1" dirty="0">
                <a:ln w="0"/>
                <a:solidFill>
                  <a:srgbClr val="FF0000"/>
                </a:solidFill>
                <a:effectLst>
                  <a:outerShdw blurRad="38100" dist="25400" dir="5400000" algn="ctr" rotWithShape="0">
                    <a:srgbClr val="6E747A">
                      <a:alpha val="43000"/>
                    </a:srgbClr>
                  </a:outerShdw>
                </a:effectLst>
              </a:rPr>
              <a:t>1</a:t>
            </a:r>
          </a:p>
        </p:txBody>
      </p:sp>
      <p:sp>
        <p:nvSpPr>
          <p:cNvPr id="11" name="Rectangle 10">
            <a:extLst>
              <a:ext uri="{FF2B5EF4-FFF2-40B4-BE49-F238E27FC236}">
                <a16:creationId xmlns:a16="http://schemas.microsoft.com/office/drawing/2014/main" id="{2B012E76-CDEA-4F31-9E43-CF9738E1DC04}"/>
              </a:ext>
            </a:extLst>
          </p:cNvPr>
          <p:cNvSpPr/>
          <p:nvPr/>
        </p:nvSpPr>
        <p:spPr>
          <a:xfrm>
            <a:off x="2482749" y="2274773"/>
            <a:ext cx="643571" cy="338554"/>
          </a:xfrm>
          <a:prstGeom prst="rect">
            <a:avLst/>
          </a:prstGeom>
          <a:noFill/>
        </p:spPr>
        <p:txBody>
          <a:bodyPr wrap="square" lIns="91440" tIns="45720" rIns="91440" bIns="45720">
            <a:spAutoFit/>
          </a:bodyPr>
          <a:lstStyle/>
          <a:p>
            <a:pPr algn="ctr"/>
            <a:r>
              <a:rPr lang="en-US" sz="1600" b="1" dirty="0">
                <a:ln w="0"/>
                <a:solidFill>
                  <a:srgbClr val="00F420"/>
                </a:solidFill>
                <a:effectLst>
                  <a:outerShdw blurRad="38100" dist="25400" dir="5400000" algn="ctr" rotWithShape="0">
                    <a:srgbClr val="6E747A">
                      <a:alpha val="43000"/>
                    </a:srgbClr>
                  </a:outerShdw>
                </a:effectLst>
              </a:rPr>
              <a:t>2</a:t>
            </a:r>
          </a:p>
        </p:txBody>
      </p:sp>
      <p:sp>
        <p:nvSpPr>
          <p:cNvPr id="12" name="Rectangle 11">
            <a:extLst>
              <a:ext uri="{FF2B5EF4-FFF2-40B4-BE49-F238E27FC236}">
                <a16:creationId xmlns:a16="http://schemas.microsoft.com/office/drawing/2014/main" id="{67EB481B-26F3-4365-BE10-FF2409A4DE22}"/>
              </a:ext>
            </a:extLst>
          </p:cNvPr>
          <p:cNvSpPr/>
          <p:nvPr/>
        </p:nvSpPr>
        <p:spPr>
          <a:xfrm>
            <a:off x="2743668" y="2653700"/>
            <a:ext cx="643571" cy="338554"/>
          </a:xfrm>
          <a:prstGeom prst="rect">
            <a:avLst/>
          </a:prstGeom>
          <a:noFill/>
        </p:spPr>
        <p:txBody>
          <a:bodyPr wrap="square" lIns="91440" tIns="45720" rIns="91440" bIns="45720">
            <a:spAutoFit/>
          </a:bodyPr>
          <a:lstStyle/>
          <a:p>
            <a:pPr algn="ctr"/>
            <a:r>
              <a:rPr lang="en-US" sz="1600" b="1" dirty="0">
                <a:ln w="0"/>
                <a:solidFill>
                  <a:srgbClr val="FFFF00"/>
                </a:solidFill>
                <a:effectLst>
                  <a:outerShdw blurRad="38100" dist="25400" dir="5400000" algn="ctr" rotWithShape="0">
                    <a:srgbClr val="6E747A">
                      <a:alpha val="43000"/>
                    </a:srgbClr>
                  </a:outerShdw>
                </a:effectLst>
              </a:rPr>
              <a:t>3</a:t>
            </a:r>
          </a:p>
        </p:txBody>
      </p:sp>
    </p:spTree>
    <p:extLst>
      <p:ext uri="{BB962C8B-B14F-4D97-AF65-F5344CB8AC3E}">
        <p14:creationId xmlns:p14="http://schemas.microsoft.com/office/powerpoint/2010/main" val="356222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871BF7-625B-4C7A-A87C-3E79779264DE}"/>
              </a:ext>
            </a:extLst>
          </p:cNvPr>
          <p:cNvSpPr txBox="1"/>
          <p:nvPr/>
        </p:nvSpPr>
        <p:spPr>
          <a:xfrm>
            <a:off x="68755" y="4007198"/>
            <a:ext cx="12081162" cy="1754326"/>
          </a:xfrm>
          <a:prstGeom prst="rect">
            <a:avLst/>
          </a:prstGeom>
          <a:solidFill>
            <a:schemeClr val="tx1"/>
          </a:solidFill>
        </p:spPr>
        <p:txBody>
          <a:bodyPr wrap="square" rtlCol="0">
            <a:spAutoFit/>
          </a:bodyPr>
          <a:lstStyle/>
          <a:p>
            <a:pPr algn="just"/>
            <a:r>
              <a:rPr lang="ru-RU" b="1" dirty="0">
                <a:solidFill>
                  <a:schemeClr val="bg1"/>
                </a:solidFill>
              </a:rPr>
              <a:t>На аксиальных Т2-взвешенных МР-изображениях (A, B) и Т2-взвешенных FLAIR-изображениях (</a:t>
            </a:r>
            <a:r>
              <a:rPr lang="ru-RU" b="1" dirty="0" smtClean="0">
                <a:solidFill>
                  <a:schemeClr val="bg1"/>
                </a:solidFill>
              </a:rPr>
              <a:t>C): сливающиеся</a:t>
            </a:r>
            <a:r>
              <a:rPr lang="ru-RU" b="1" dirty="0">
                <a:solidFill>
                  <a:schemeClr val="bg1"/>
                </a:solidFill>
              </a:rPr>
              <a:t>, симметричные, </a:t>
            </a:r>
            <a:r>
              <a:rPr lang="ru-RU" b="1" dirty="0" err="1">
                <a:solidFill>
                  <a:schemeClr val="bg1"/>
                </a:solidFill>
              </a:rPr>
              <a:t>бабочкообразные</a:t>
            </a:r>
            <a:r>
              <a:rPr lang="ru-RU" b="1" dirty="0">
                <a:solidFill>
                  <a:schemeClr val="bg1"/>
                </a:solidFill>
              </a:rPr>
              <a:t> </a:t>
            </a:r>
            <a:r>
              <a:rPr lang="ru-RU" b="1" dirty="0" err="1">
                <a:solidFill>
                  <a:schemeClr val="bg1"/>
                </a:solidFill>
              </a:rPr>
              <a:t>гиперинтенсивные</a:t>
            </a:r>
            <a:r>
              <a:rPr lang="ru-RU" b="1" dirty="0">
                <a:solidFill>
                  <a:schemeClr val="bg1"/>
                </a:solidFill>
              </a:rPr>
              <a:t> </a:t>
            </a:r>
            <a:r>
              <a:rPr lang="ru-RU" b="1" dirty="0" smtClean="0">
                <a:solidFill>
                  <a:schemeClr val="bg1"/>
                </a:solidFill>
              </a:rPr>
              <a:t>образования, </a:t>
            </a:r>
            <a:r>
              <a:rPr lang="ru-RU" b="1" dirty="0" smtClean="0">
                <a:solidFill>
                  <a:srgbClr val="FF0000"/>
                </a:solidFill>
              </a:rPr>
              <a:t>распространяющиеся на </a:t>
            </a:r>
            <a:r>
              <a:rPr lang="ru-RU" b="1" dirty="0" err="1" smtClean="0">
                <a:solidFill>
                  <a:srgbClr val="FF0000"/>
                </a:solidFill>
              </a:rPr>
              <a:t>перивентрикулярное</a:t>
            </a:r>
            <a:r>
              <a:rPr lang="ru-RU" b="1" dirty="0" smtClean="0">
                <a:solidFill>
                  <a:srgbClr val="FF0000"/>
                </a:solidFill>
              </a:rPr>
              <a:t> </a:t>
            </a:r>
            <a:r>
              <a:rPr lang="ru-RU" b="1" dirty="0">
                <a:solidFill>
                  <a:srgbClr val="FF0000"/>
                </a:solidFill>
              </a:rPr>
              <a:t>белое </a:t>
            </a:r>
            <a:r>
              <a:rPr lang="ru-RU" b="1" dirty="0" smtClean="0">
                <a:solidFill>
                  <a:srgbClr val="FF0000"/>
                </a:solidFill>
              </a:rPr>
              <a:t>вещество </a:t>
            </a:r>
            <a:r>
              <a:rPr lang="ru-RU" b="1" dirty="0" smtClean="0">
                <a:solidFill>
                  <a:schemeClr val="bg1"/>
                </a:solidFill>
              </a:rPr>
              <a:t>и </a:t>
            </a:r>
            <a:r>
              <a:rPr lang="ru-RU" b="1" dirty="0" smtClean="0">
                <a:solidFill>
                  <a:srgbClr val="FFFF00"/>
                </a:solidFill>
              </a:rPr>
              <a:t>МТ</a:t>
            </a:r>
            <a:r>
              <a:rPr lang="ru-RU" b="1" dirty="0" smtClean="0">
                <a:solidFill>
                  <a:schemeClr val="bg1"/>
                </a:solidFill>
              </a:rPr>
              <a:t>. </a:t>
            </a:r>
            <a:r>
              <a:rPr lang="ru-RU" b="1" dirty="0">
                <a:solidFill>
                  <a:schemeClr val="bg1"/>
                </a:solidFill>
              </a:rPr>
              <a:t>В белом веществе имеются множественные </a:t>
            </a:r>
            <a:r>
              <a:rPr lang="ru-RU" b="1" dirty="0" err="1">
                <a:solidFill>
                  <a:srgbClr val="00F420"/>
                </a:solidFill>
              </a:rPr>
              <a:t>гипоинтенсивные</a:t>
            </a:r>
            <a:r>
              <a:rPr lang="ru-RU" b="1" dirty="0">
                <a:solidFill>
                  <a:srgbClr val="00F420"/>
                </a:solidFill>
              </a:rPr>
              <a:t> линии и </a:t>
            </a:r>
            <a:r>
              <a:rPr lang="ru-RU" b="1" dirty="0" smtClean="0">
                <a:solidFill>
                  <a:srgbClr val="00F420"/>
                </a:solidFill>
              </a:rPr>
              <a:t>точки </a:t>
            </a:r>
            <a:r>
              <a:rPr lang="ru-RU" b="1" dirty="0">
                <a:solidFill>
                  <a:srgbClr val="00F420"/>
                </a:solidFill>
              </a:rPr>
              <a:t>с характерным </a:t>
            </a:r>
            <a:r>
              <a:rPr lang="ru-RU" b="1" dirty="0" err="1">
                <a:solidFill>
                  <a:srgbClr val="00F420"/>
                </a:solidFill>
              </a:rPr>
              <a:t>тигроидным</a:t>
            </a:r>
            <a:r>
              <a:rPr lang="ru-RU" b="1" dirty="0">
                <a:solidFill>
                  <a:srgbClr val="00F420"/>
                </a:solidFill>
              </a:rPr>
              <a:t> или </a:t>
            </a:r>
            <a:r>
              <a:rPr lang="ru-RU" b="1" dirty="0" smtClean="0">
                <a:solidFill>
                  <a:srgbClr val="00F420"/>
                </a:solidFill>
              </a:rPr>
              <a:t>леопардовым рисунком </a:t>
            </a:r>
            <a:r>
              <a:rPr lang="ru-RU" b="1" dirty="0" smtClean="0">
                <a:solidFill>
                  <a:schemeClr val="bg1"/>
                </a:solidFill>
              </a:rPr>
              <a:t>(отсутствие </a:t>
            </a:r>
            <a:r>
              <a:rPr lang="ru-RU" b="1" dirty="0" err="1">
                <a:solidFill>
                  <a:schemeClr val="bg1"/>
                </a:solidFill>
              </a:rPr>
              <a:t>перивенулярного</a:t>
            </a:r>
            <a:r>
              <a:rPr lang="ru-RU" b="1" dirty="0">
                <a:solidFill>
                  <a:schemeClr val="bg1"/>
                </a:solidFill>
              </a:rPr>
              <a:t> </a:t>
            </a:r>
            <a:r>
              <a:rPr lang="ru-RU" b="1" dirty="0" smtClean="0">
                <a:solidFill>
                  <a:schemeClr val="bg1"/>
                </a:solidFill>
              </a:rPr>
              <a:t>миелина). </a:t>
            </a:r>
            <a:r>
              <a:rPr lang="ru-RU" b="1" dirty="0" err="1" smtClean="0">
                <a:solidFill>
                  <a:srgbClr val="FF8798"/>
                </a:solidFill>
              </a:rPr>
              <a:t>Отсутсвие</a:t>
            </a:r>
            <a:r>
              <a:rPr lang="ru-RU" b="1" dirty="0" smtClean="0">
                <a:solidFill>
                  <a:srgbClr val="FF8798"/>
                </a:solidFill>
              </a:rPr>
              <a:t> субкортикальных U-волокон</a:t>
            </a:r>
            <a:r>
              <a:rPr lang="ru-RU" b="1" dirty="0" smtClean="0">
                <a:solidFill>
                  <a:schemeClr val="bg1"/>
                </a:solidFill>
              </a:rPr>
              <a:t>: характерно </a:t>
            </a:r>
            <a:r>
              <a:rPr lang="ru-RU" b="1" dirty="0">
                <a:solidFill>
                  <a:schemeClr val="bg1"/>
                </a:solidFill>
              </a:rPr>
              <a:t>для ранней стадии заболевания. МР-спектроскопия (не показана) продемонстрировала повышенный уровень холина. У ребенка нормальный </a:t>
            </a:r>
            <a:r>
              <a:rPr lang="ru-RU" b="1" dirty="0" smtClean="0">
                <a:solidFill>
                  <a:schemeClr val="bg1"/>
                </a:solidFill>
              </a:rPr>
              <a:t>размер мозга. </a:t>
            </a:r>
            <a:endParaRPr lang="en-US" b="1" dirty="0">
              <a:solidFill>
                <a:schemeClr val="bg1"/>
              </a:solidFill>
            </a:endParaRPr>
          </a:p>
        </p:txBody>
      </p:sp>
      <p:pic>
        <p:nvPicPr>
          <p:cNvPr id="24" name="Picture 23">
            <a:extLst>
              <a:ext uri="{FF2B5EF4-FFF2-40B4-BE49-F238E27FC236}">
                <a16:creationId xmlns:a16="http://schemas.microsoft.com/office/drawing/2014/main" id="{57F65E86-EC2B-494F-B970-61F2135FCEC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t="-1328" b="1328"/>
          <a:stretch/>
        </p:blipFill>
        <p:spPr>
          <a:xfrm>
            <a:off x="7733990" y="875935"/>
            <a:ext cx="2748250" cy="3154680"/>
          </a:xfrm>
          <a:prstGeom prst="rect">
            <a:avLst/>
          </a:prstGeom>
          <a:ln w="19050">
            <a:solidFill>
              <a:srgbClr val="0070C0"/>
            </a:solidFill>
          </a:ln>
          <a:effectLst/>
        </p:spPr>
      </p:pic>
      <p:pic>
        <p:nvPicPr>
          <p:cNvPr id="23" name="Picture 22">
            <a:extLst>
              <a:ext uri="{FF2B5EF4-FFF2-40B4-BE49-F238E27FC236}">
                <a16:creationId xmlns:a16="http://schemas.microsoft.com/office/drawing/2014/main" id="{1A99DB26-6B9E-48A5-8AA3-ED97750DDF11}"/>
              </a:ext>
            </a:extLst>
          </p:cNvPr>
          <p:cNvPicPr>
            <a:picLocks noChangeAspect="1"/>
          </p:cNvPicPr>
          <p:nvPr/>
        </p:nvPicPr>
        <p:blipFill rotWithShape="1">
          <a:blip r:embed="rId5"/>
          <a:srcRect l="-879" t="18" r="879" b="-18"/>
          <a:stretch/>
        </p:blipFill>
        <p:spPr>
          <a:xfrm>
            <a:off x="4717995" y="880165"/>
            <a:ext cx="2782683" cy="3149842"/>
          </a:xfrm>
          <a:prstGeom prst="rect">
            <a:avLst/>
          </a:prstGeom>
          <a:ln w="19050">
            <a:solidFill>
              <a:srgbClr val="0070C0"/>
            </a:solidFill>
          </a:ln>
          <a:effectLst/>
        </p:spPr>
      </p:pic>
      <p:pic>
        <p:nvPicPr>
          <p:cNvPr id="22" name="Picture 21">
            <a:extLst>
              <a:ext uri="{FF2B5EF4-FFF2-40B4-BE49-F238E27FC236}">
                <a16:creationId xmlns:a16="http://schemas.microsoft.com/office/drawing/2014/main" id="{4FFA682B-AAD3-41E0-A2EC-018D42F9F8CA}"/>
              </a:ext>
            </a:extLst>
          </p:cNvPr>
          <p:cNvPicPr>
            <a:picLocks noChangeAspect="1"/>
          </p:cNvPicPr>
          <p:nvPr/>
        </p:nvPicPr>
        <p:blipFill rotWithShape="1">
          <a:blip r:embed="rId6"/>
          <a:srcRect l="-430" t="-413" r="430" b="413"/>
          <a:stretch/>
        </p:blipFill>
        <p:spPr>
          <a:xfrm>
            <a:off x="1857836" y="877345"/>
            <a:ext cx="2612771" cy="3154680"/>
          </a:xfrm>
          <a:prstGeom prst="rect">
            <a:avLst/>
          </a:prstGeom>
          <a:ln w="19050">
            <a:solidFill>
              <a:srgbClr val="0070C0"/>
            </a:solidFill>
          </a:ln>
          <a:effectLst/>
        </p:spPr>
      </p:pic>
      <p:sp>
        <p:nvSpPr>
          <p:cNvPr id="5" name="TextBox 4">
            <a:extLst>
              <a:ext uri="{FF2B5EF4-FFF2-40B4-BE49-F238E27FC236}">
                <a16:creationId xmlns:a16="http://schemas.microsoft.com/office/drawing/2014/main" id="{E380F319-00CF-4CB6-841C-89C64B635DF3}"/>
              </a:ext>
            </a:extLst>
          </p:cNvPr>
          <p:cNvSpPr txBox="1"/>
          <p:nvPr/>
        </p:nvSpPr>
        <p:spPr>
          <a:xfrm>
            <a:off x="0" y="21500"/>
            <a:ext cx="11925928" cy="584775"/>
          </a:xfrm>
          <a:prstGeom prst="rect">
            <a:avLst/>
          </a:prstGeom>
          <a:noFill/>
        </p:spPr>
        <p:txBody>
          <a:bodyPr wrap="square" rtlCol="0">
            <a:spAutoFit/>
          </a:bodyPr>
          <a:lstStyle/>
          <a:p>
            <a:pPr lvl="1" algn="ctr"/>
            <a:r>
              <a:rPr lang="ru-RU" sz="3200" b="1" dirty="0">
                <a:solidFill>
                  <a:srgbClr val="FFFF00"/>
                </a:solidFill>
                <a:latin typeface="+mj-lt"/>
              </a:rPr>
              <a:t>Метахроматическая </a:t>
            </a:r>
            <a:r>
              <a:rPr lang="ru-RU" sz="3200" b="1" dirty="0" err="1">
                <a:solidFill>
                  <a:srgbClr val="FFFF00"/>
                </a:solidFill>
                <a:latin typeface="+mj-lt"/>
              </a:rPr>
              <a:t>лейкодистрофия</a:t>
            </a:r>
            <a:endParaRPr lang="ru-RU" sz="3200" b="1" dirty="0">
              <a:solidFill>
                <a:srgbClr val="FFFF00"/>
              </a:solidFill>
              <a:latin typeface="+mj-lt"/>
            </a:endParaRPr>
          </a:p>
        </p:txBody>
      </p:sp>
      <p:grpSp>
        <p:nvGrpSpPr>
          <p:cNvPr id="6" name="Group 5">
            <a:extLst>
              <a:ext uri="{FF2B5EF4-FFF2-40B4-BE49-F238E27FC236}">
                <a16:creationId xmlns:a16="http://schemas.microsoft.com/office/drawing/2014/main" id="{9D598F71-E198-4429-8E03-D186EEA0D64D}"/>
              </a:ext>
            </a:extLst>
          </p:cNvPr>
          <p:cNvGrpSpPr/>
          <p:nvPr/>
        </p:nvGrpSpPr>
        <p:grpSpPr>
          <a:xfrm>
            <a:off x="2169179" y="534694"/>
            <a:ext cx="8077643" cy="279204"/>
            <a:chOff x="-15535" y="-934"/>
            <a:chExt cx="8719457" cy="318240"/>
          </a:xfrm>
          <a:scene3d>
            <a:camera prst="orthographicFront"/>
            <a:lightRig rig="threePt" dir="t">
              <a:rot lat="0" lon="0" rev="7500000"/>
            </a:lightRig>
          </a:scene3d>
        </p:grpSpPr>
        <p:sp>
          <p:nvSpPr>
            <p:cNvPr id="7" name="Rounded Rectangle 8">
              <a:extLst>
                <a:ext uri="{FF2B5EF4-FFF2-40B4-BE49-F238E27FC236}">
                  <a16:creationId xmlns:a16="http://schemas.microsoft.com/office/drawing/2014/main" id="{1CA14C8F-A503-4CB3-84DE-0064183DD811}"/>
                </a:ext>
              </a:extLst>
            </p:cNvPr>
            <p:cNvSpPr/>
            <p:nvPr/>
          </p:nvSpPr>
          <p:spPr>
            <a:xfrm>
              <a:off x="-15535" y="-934"/>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EA29B7D1-12A8-4C9A-B0E3-B8D54CF134CE}"/>
                </a:ext>
              </a:extLst>
            </p:cNvPr>
            <p:cNvSpPr/>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Пациент, 6 лет, прогрессирующая задержка развития</a:t>
              </a:r>
              <a:endParaRPr lang="en-US" sz="1600" b="1" kern="1200" dirty="0">
                <a:latin typeface="+mj-lt"/>
                <a:cs typeface="Times New Roman"/>
              </a:endParaRPr>
            </a:p>
          </p:txBody>
        </p:sp>
      </p:grpSp>
      <p:sp>
        <p:nvSpPr>
          <p:cNvPr id="9" name="Rectangle 8">
            <a:extLst>
              <a:ext uri="{FF2B5EF4-FFF2-40B4-BE49-F238E27FC236}">
                <a16:creationId xmlns:a16="http://schemas.microsoft.com/office/drawing/2014/main" id="{BFB101AB-D31A-4ED1-940A-4FF2F5E607F2}"/>
              </a:ext>
            </a:extLst>
          </p:cNvPr>
          <p:cNvSpPr/>
          <p:nvPr/>
        </p:nvSpPr>
        <p:spPr>
          <a:xfrm>
            <a:off x="1801210" y="3617373"/>
            <a:ext cx="47244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0" name="Rectangle 9">
            <a:extLst>
              <a:ext uri="{FF2B5EF4-FFF2-40B4-BE49-F238E27FC236}">
                <a16:creationId xmlns:a16="http://schemas.microsoft.com/office/drawing/2014/main" id="{BC6BCF3D-90CF-442E-B66E-3F52659FF1A6}"/>
              </a:ext>
            </a:extLst>
          </p:cNvPr>
          <p:cNvSpPr/>
          <p:nvPr/>
        </p:nvSpPr>
        <p:spPr>
          <a:xfrm>
            <a:off x="4624580" y="3632266"/>
            <a:ext cx="47244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1" name="Rectangle 10">
            <a:extLst>
              <a:ext uri="{FF2B5EF4-FFF2-40B4-BE49-F238E27FC236}">
                <a16:creationId xmlns:a16="http://schemas.microsoft.com/office/drawing/2014/main" id="{FBCB918C-7D04-46D6-807A-3A6C3A531AA8}"/>
              </a:ext>
            </a:extLst>
          </p:cNvPr>
          <p:cNvSpPr/>
          <p:nvPr/>
        </p:nvSpPr>
        <p:spPr>
          <a:xfrm>
            <a:off x="7671463" y="3613849"/>
            <a:ext cx="47244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3" name="Rectangle 12">
            <a:extLst>
              <a:ext uri="{FF2B5EF4-FFF2-40B4-BE49-F238E27FC236}">
                <a16:creationId xmlns:a16="http://schemas.microsoft.com/office/drawing/2014/main" id="{FC280BFC-015F-4CF1-8735-907F004F94B2}"/>
              </a:ext>
            </a:extLst>
          </p:cNvPr>
          <p:cNvSpPr/>
          <p:nvPr/>
        </p:nvSpPr>
        <p:spPr>
          <a:xfrm>
            <a:off x="68755" y="5724331"/>
            <a:ext cx="12081161" cy="1077218"/>
          </a:xfrm>
          <a:prstGeom prst="rect">
            <a:avLst/>
          </a:prstGeom>
          <a:solidFill>
            <a:srgbClr val="FFCC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sz="1600" b="1" dirty="0">
                <a:solidFill>
                  <a:sysClr val="windowText" lastClr="000000"/>
                </a:solidFill>
              </a:rPr>
              <a:t>Метахроматическая </a:t>
            </a:r>
            <a:r>
              <a:rPr lang="ru-RU" sz="1600" b="1" dirty="0" err="1">
                <a:solidFill>
                  <a:sysClr val="windowText" lastClr="000000"/>
                </a:solidFill>
              </a:rPr>
              <a:t>лейкодистрофия</a:t>
            </a:r>
            <a:r>
              <a:rPr lang="ru-RU" sz="1600" b="1" dirty="0">
                <a:solidFill>
                  <a:sysClr val="windowText" lastClr="000000"/>
                </a:solidFill>
              </a:rPr>
              <a:t> </a:t>
            </a:r>
            <a:r>
              <a:rPr lang="ru-RU" sz="1600" b="1" dirty="0" smtClean="0">
                <a:solidFill>
                  <a:sysClr val="windowText" lastClr="000000"/>
                </a:solidFill>
              </a:rPr>
              <a:t>- </a:t>
            </a:r>
            <a:r>
              <a:rPr lang="ru-RU" sz="1600" b="1" dirty="0" err="1">
                <a:solidFill>
                  <a:sysClr val="windowText" lastClr="000000"/>
                </a:solidFill>
              </a:rPr>
              <a:t>лизосомальная</a:t>
            </a:r>
            <a:r>
              <a:rPr lang="ru-RU" sz="1600" b="1" dirty="0">
                <a:solidFill>
                  <a:sysClr val="windowText" lastClr="000000"/>
                </a:solidFill>
              </a:rPr>
              <a:t> болезнь </a:t>
            </a:r>
            <a:r>
              <a:rPr lang="ru-RU" sz="1600" b="1" dirty="0" smtClean="0">
                <a:solidFill>
                  <a:sysClr val="windowText" lastClr="000000"/>
                </a:solidFill>
              </a:rPr>
              <a:t>хранения. Метахроматическая </a:t>
            </a:r>
            <a:r>
              <a:rPr lang="ru-RU" sz="1600" b="1" dirty="0" err="1">
                <a:solidFill>
                  <a:sysClr val="windowText" lastClr="000000"/>
                </a:solidFill>
              </a:rPr>
              <a:t>лейкодистрофия</a:t>
            </a:r>
            <a:r>
              <a:rPr lang="ru-RU" sz="1600" b="1" dirty="0">
                <a:solidFill>
                  <a:sysClr val="windowText" lastClr="000000"/>
                </a:solidFill>
              </a:rPr>
              <a:t> </a:t>
            </a:r>
            <a:r>
              <a:rPr lang="ru-RU" sz="1600" b="1" dirty="0" smtClean="0">
                <a:solidFill>
                  <a:sysClr val="windowText" lastClr="000000"/>
                </a:solidFill>
              </a:rPr>
              <a:t>может </a:t>
            </a:r>
            <a:r>
              <a:rPr lang="ru-RU" sz="1600" b="1" dirty="0">
                <a:solidFill>
                  <a:sysClr val="windowText" lastClr="000000"/>
                </a:solidFill>
              </a:rPr>
              <a:t>иметь позднюю инфантильную (наиболее распространенную), ювенильную или взрослую </a:t>
            </a:r>
            <a:r>
              <a:rPr lang="ru-RU" sz="1600" b="1" dirty="0" smtClean="0">
                <a:solidFill>
                  <a:sysClr val="windowText" lastClr="000000"/>
                </a:solidFill>
              </a:rPr>
              <a:t>формы. </a:t>
            </a:r>
            <a:r>
              <a:rPr lang="ru-RU" sz="1600" b="1" dirty="0">
                <a:solidFill>
                  <a:sysClr val="windowText" lastClr="000000"/>
                </a:solidFill>
              </a:rPr>
              <a:t>При визуализации </a:t>
            </a:r>
            <a:r>
              <a:rPr lang="ru-RU" sz="1600" b="1" dirty="0" smtClean="0">
                <a:solidFill>
                  <a:sysClr val="windowText" lastClr="000000"/>
                </a:solidFill>
              </a:rPr>
              <a:t>валик МТ </a:t>
            </a:r>
            <a:r>
              <a:rPr lang="ru-RU" sz="1600" b="1" dirty="0">
                <a:solidFill>
                  <a:sysClr val="windowText" lastClr="000000"/>
                </a:solidFill>
              </a:rPr>
              <a:t>и волокна белого вещества поражаются </a:t>
            </a:r>
            <a:r>
              <a:rPr lang="ru-RU" sz="1600" b="1" dirty="0" smtClean="0">
                <a:solidFill>
                  <a:sysClr val="windowText" lastClr="000000"/>
                </a:solidFill>
              </a:rPr>
              <a:t>в первую очередь. </a:t>
            </a:r>
            <a:r>
              <a:rPr lang="ru-RU" sz="1600" b="1" dirty="0">
                <a:solidFill>
                  <a:sysClr val="windowText" lastClr="000000"/>
                </a:solidFill>
              </a:rPr>
              <a:t>С</a:t>
            </a:r>
            <a:r>
              <a:rPr lang="ru-RU" sz="1600" b="1" dirty="0" smtClean="0">
                <a:solidFill>
                  <a:sysClr val="windowText" lastClr="000000"/>
                </a:solidFill>
              </a:rPr>
              <a:t>убкортикальные </a:t>
            </a:r>
            <a:r>
              <a:rPr lang="ru-RU" sz="1600" b="1" dirty="0">
                <a:solidFill>
                  <a:sysClr val="windowText" lastClr="000000"/>
                </a:solidFill>
              </a:rPr>
              <a:t>U-волокна и мозжечок обычно </a:t>
            </a:r>
            <a:r>
              <a:rPr lang="ru-RU" sz="1600" b="1" dirty="0" smtClean="0">
                <a:solidFill>
                  <a:sysClr val="windowText" lastClr="000000"/>
                </a:solidFill>
              </a:rPr>
              <a:t>поражаются на поздних стадиях заболевания</a:t>
            </a:r>
            <a:endParaRPr lang="en-US" sz="1600" b="1" dirty="0">
              <a:solidFill>
                <a:schemeClr val="tx1"/>
              </a:solidFill>
            </a:endParaRPr>
          </a:p>
        </p:txBody>
      </p:sp>
      <p:cxnSp>
        <p:nvCxnSpPr>
          <p:cNvPr id="14" name="Straight Arrow Connector 13">
            <a:extLst>
              <a:ext uri="{FF2B5EF4-FFF2-40B4-BE49-F238E27FC236}">
                <a16:creationId xmlns:a16="http://schemas.microsoft.com/office/drawing/2014/main" id="{E365E2C4-A9E9-45AB-AD76-24A4914A89D1}"/>
              </a:ext>
            </a:extLst>
          </p:cNvPr>
          <p:cNvCxnSpPr>
            <a:cxnSpLocks/>
          </p:cNvCxnSpPr>
          <p:nvPr/>
        </p:nvCxnSpPr>
        <p:spPr>
          <a:xfrm>
            <a:off x="5443106" y="2083410"/>
            <a:ext cx="273756" cy="275299"/>
          </a:xfrm>
          <a:prstGeom prst="straightConnector1">
            <a:avLst/>
          </a:prstGeom>
          <a:ln w="25400">
            <a:solidFill>
              <a:srgbClr val="2CE05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7F50C7-BF04-4DE4-8FA2-DCA6910B61F8}"/>
              </a:ext>
            </a:extLst>
          </p:cNvPr>
          <p:cNvCxnSpPr>
            <a:cxnSpLocks/>
          </p:cNvCxnSpPr>
          <p:nvPr/>
        </p:nvCxnSpPr>
        <p:spPr>
          <a:xfrm flipH="1">
            <a:off x="6735123" y="1619452"/>
            <a:ext cx="256489" cy="323627"/>
          </a:xfrm>
          <a:prstGeom prst="straightConnector1">
            <a:avLst/>
          </a:prstGeom>
          <a:ln w="25400">
            <a:solidFill>
              <a:srgbClr val="FE33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A4361E-FF62-4980-897C-7A564C73D8F4}"/>
              </a:ext>
            </a:extLst>
          </p:cNvPr>
          <p:cNvCxnSpPr>
            <a:cxnSpLocks/>
          </p:cNvCxnSpPr>
          <p:nvPr/>
        </p:nvCxnSpPr>
        <p:spPr>
          <a:xfrm>
            <a:off x="5376468" y="2487358"/>
            <a:ext cx="269498" cy="237524"/>
          </a:xfrm>
          <a:prstGeom prst="straightConnector1">
            <a:avLst/>
          </a:prstGeom>
          <a:ln w="25400">
            <a:solidFill>
              <a:srgbClr val="2CE05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0A7512-24F0-458D-81DD-E939FB2D867A}"/>
              </a:ext>
            </a:extLst>
          </p:cNvPr>
          <p:cNvCxnSpPr>
            <a:cxnSpLocks/>
          </p:cNvCxnSpPr>
          <p:nvPr/>
        </p:nvCxnSpPr>
        <p:spPr>
          <a:xfrm>
            <a:off x="8381185" y="2012976"/>
            <a:ext cx="365065" cy="235819"/>
          </a:xfrm>
          <a:prstGeom prst="straightConnector1">
            <a:avLst/>
          </a:prstGeom>
          <a:ln w="25400">
            <a:solidFill>
              <a:srgbClr val="2CE05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4B606D1-A192-46A2-B193-4487314348A6}"/>
              </a:ext>
            </a:extLst>
          </p:cNvPr>
          <p:cNvCxnSpPr>
            <a:cxnSpLocks/>
          </p:cNvCxnSpPr>
          <p:nvPr/>
        </p:nvCxnSpPr>
        <p:spPr>
          <a:xfrm>
            <a:off x="2196005" y="2784281"/>
            <a:ext cx="330966" cy="33454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7DE1FA1-D7F5-4597-AE50-93FABDCC162C}"/>
              </a:ext>
            </a:extLst>
          </p:cNvPr>
          <p:cNvCxnSpPr>
            <a:cxnSpLocks/>
          </p:cNvCxnSpPr>
          <p:nvPr/>
        </p:nvCxnSpPr>
        <p:spPr>
          <a:xfrm flipH="1">
            <a:off x="3727564" y="2784281"/>
            <a:ext cx="412851" cy="282201"/>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A31DF08-241E-EB49-9E69-28DD003D625D}"/>
              </a:ext>
            </a:extLst>
          </p:cNvPr>
          <p:cNvCxnSpPr>
            <a:cxnSpLocks/>
          </p:cNvCxnSpPr>
          <p:nvPr/>
        </p:nvCxnSpPr>
        <p:spPr>
          <a:xfrm flipH="1" flipV="1">
            <a:off x="2945721" y="3143309"/>
            <a:ext cx="343918" cy="364214"/>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B8F7CDC-7CC2-D349-8ACE-FC0F3C0B940B}"/>
              </a:ext>
            </a:extLst>
          </p:cNvPr>
          <p:cNvCxnSpPr>
            <a:cxnSpLocks/>
          </p:cNvCxnSpPr>
          <p:nvPr/>
        </p:nvCxnSpPr>
        <p:spPr>
          <a:xfrm flipH="1">
            <a:off x="9676135" y="2477603"/>
            <a:ext cx="255129" cy="316458"/>
          </a:xfrm>
          <a:prstGeom prst="straightConnector1">
            <a:avLst/>
          </a:prstGeom>
          <a:ln w="25400">
            <a:solidFill>
              <a:srgbClr val="2CE05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1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up)">
                                      <p:cBhvr>
                                        <p:cTn id="12" dur="500"/>
                                        <p:tgtEl>
                                          <p:spTgt spid="15"/>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par>
                                <p:cTn id="21" presetID="1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par>
                                <p:cTn id="29" presetID="1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par>
                                <p:cTn id="33" presetID="1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A1249B-F288-4CC1-800E-030D3426E5E6}"/>
              </a:ext>
            </a:extLst>
          </p:cNvPr>
          <p:cNvSpPr txBox="1"/>
          <p:nvPr/>
        </p:nvSpPr>
        <p:spPr>
          <a:xfrm>
            <a:off x="50116" y="56644"/>
            <a:ext cx="11925928" cy="538609"/>
          </a:xfrm>
          <a:prstGeom prst="rect">
            <a:avLst/>
          </a:prstGeom>
          <a:noFill/>
        </p:spPr>
        <p:txBody>
          <a:bodyPr wrap="square" rtlCol="0">
            <a:spAutoFit/>
          </a:bodyPr>
          <a:lstStyle/>
          <a:p>
            <a:pPr lvl="1" algn="ctr"/>
            <a:r>
              <a:rPr lang="ru-RU" sz="2900" b="1" dirty="0" err="1" smtClean="0">
                <a:solidFill>
                  <a:srgbClr val="FFFF00"/>
                </a:solidFill>
                <a:latin typeface="+mj-lt"/>
              </a:rPr>
              <a:t>Мукополисахаридоз</a:t>
            </a:r>
            <a:r>
              <a:rPr lang="ru-RU" sz="2900" b="1" dirty="0" smtClean="0">
                <a:solidFill>
                  <a:srgbClr val="FFFF00"/>
                </a:solidFill>
                <a:latin typeface="+mj-lt"/>
              </a:rPr>
              <a:t>, тип </a:t>
            </a:r>
            <a:r>
              <a:rPr lang="en-GB" sz="2900" b="1" dirty="0">
                <a:solidFill>
                  <a:srgbClr val="FFFF00"/>
                </a:solidFill>
                <a:latin typeface="+mj-lt"/>
              </a:rPr>
              <a:t>II, </a:t>
            </a:r>
            <a:r>
              <a:rPr lang="ru-RU" sz="2900" b="1" dirty="0">
                <a:solidFill>
                  <a:srgbClr val="FFFF00"/>
                </a:solidFill>
                <a:latin typeface="+mj-lt"/>
              </a:rPr>
              <a:t>синдром Хантера</a:t>
            </a:r>
            <a:endParaRPr lang="en-US" sz="2900" b="1" dirty="0">
              <a:solidFill>
                <a:srgbClr val="FFFF00"/>
              </a:solidFill>
              <a:latin typeface="+mj-lt"/>
            </a:endParaRPr>
          </a:p>
        </p:txBody>
      </p:sp>
      <p:grpSp>
        <p:nvGrpSpPr>
          <p:cNvPr id="6" name="Group 5">
            <a:extLst>
              <a:ext uri="{FF2B5EF4-FFF2-40B4-BE49-F238E27FC236}">
                <a16:creationId xmlns:a16="http://schemas.microsoft.com/office/drawing/2014/main" id="{1BEB92CF-E3E9-48FC-BD19-014734592358}"/>
              </a:ext>
            </a:extLst>
          </p:cNvPr>
          <p:cNvGrpSpPr/>
          <p:nvPr/>
        </p:nvGrpSpPr>
        <p:grpSpPr>
          <a:xfrm>
            <a:off x="401439" y="662615"/>
            <a:ext cx="4803998" cy="393339"/>
            <a:chOff x="0" y="-41215"/>
            <a:chExt cx="8719457" cy="343920"/>
          </a:xfrm>
          <a:scene3d>
            <a:camera prst="orthographicFront"/>
            <a:lightRig rig="threePt" dir="t">
              <a:rot lat="0" lon="0" rev="7500000"/>
            </a:lightRig>
          </a:scene3d>
        </p:grpSpPr>
        <p:sp>
          <p:nvSpPr>
            <p:cNvPr id="7" name="Rounded Rectangle 8">
              <a:extLst>
                <a:ext uri="{FF2B5EF4-FFF2-40B4-BE49-F238E27FC236}">
                  <a16:creationId xmlns:a16="http://schemas.microsoft.com/office/drawing/2014/main" id="{AE38F9FC-5443-437B-97F4-F825170F12CC}"/>
                </a:ext>
              </a:extLst>
            </p:cNvPr>
            <p:cNvSpPr/>
            <p:nvPr/>
          </p:nvSpPr>
          <p:spPr>
            <a:xfrm>
              <a:off x="0" y="-41215"/>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ounded Rectangle 4">
              <a:extLst>
                <a:ext uri="{FF2B5EF4-FFF2-40B4-BE49-F238E27FC236}">
                  <a16:creationId xmlns:a16="http://schemas.microsoft.com/office/drawing/2014/main" id="{AE6DBC02-FFD4-4FC3-9E16-F33C422DE9DE}"/>
                </a:ext>
              </a:extLst>
            </p:cNvPr>
            <p:cNvSpPr/>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600" b="1" kern="1200" dirty="0">
                  <a:latin typeface="+mj-lt"/>
                  <a:cs typeface="Times New Roman"/>
                </a:rPr>
                <a:t>9-year-old child with headache</a:t>
              </a:r>
            </a:p>
          </p:txBody>
        </p:sp>
      </p:grpSp>
      <p:sp>
        <p:nvSpPr>
          <p:cNvPr id="14" name="TextBox 13">
            <a:extLst>
              <a:ext uri="{FF2B5EF4-FFF2-40B4-BE49-F238E27FC236}">
                <a16:creationId xmlns:a16="http://schemas.microsoft.com/office/drawing/2014/main" id="{1F452CCA-C2B9-43F7-B227-31C03531FB18}"/>
              </a:ext>
            </a:extLst>
          </p:cNvPr>
          <p:cNvSpPr txBox="1"/>
          <p:nvPr/>
        </p:nvSpPr>
        <p:spPr>
          <a:xfrm>
            <a:off x="50116" y="4083502"/>
            <a:ext cx="12091768" cy="1477328"/>
          </a:xfrm>
          <a:prstGeom prst="rect">
            <a:avLst/>
          </a:prstGeom>
          <a:solidFill>
            <a:schemeClr val="tx1"/>
          </a:solidFill>
        </p:spPr>
        <p:txBody>
          <a:bodyPr wrap="square" rtlCol="0">
            <a:spAutoFit/>
          </a:bodyPr>
          <a:lstStyle/>
          <a:p>
            <a:pPr algn="just"/>
            <a:r>
              <a:rPr lang="ru-RU" b="1" dirty="0">
                <a:solidFill>
                  <a:schemeClr val="bg1"/>
                </a:solidFill>
              </a:rPr>
              <a:t>(A, B) </a:t>
            </a:r>
            <a:r>
              <a:rPr lang="ru-RU" b="1" dirty="0" smtClean="0">
                <a:solidFill>
                  <a:schemeClr val="bg1"/>
                </a:solidFill>
              </a:rPr>
              <a:t>Аксиальные Т2-взвешенные </a:t>
            </a:r>
            <a:r>
              <a:rPr lang="ru-RU" b="1" dirty="0">
                <a:solidFill>
                  <a:schemeClr val="bg1"/>
                </a:solidFill>
              </a:rPr>
              <a:t>(A) и сагиттальные Т2-взвешенные (B) </a:t>
            </a:r>
            <a:r>
              <a:rPr lang="ru-RU" b="1" dirty="0" smtClean="0">
                <a:solidFill>
                  <a:schemeClr val="bg1"/>
                </a:solidFill>
              </a:rPr>
              <a:t>МР-изображения: </a:t>
            </a:r>
            <a:r>
              <a:rPr lang="ru-RU" b="1" dirty="0" err="1" smtClean="0">
                <a:solidFill>
                  <a:srgbClr val="FFFF00"/>
                </a:solidFill>
              </a:rPr>
              <a:t>периваскулярные</a:t>
            </a:r>
            <a:r>
              <a:rPr lang="ru-RU" b="1" dirty="0" smtClean="0">
                <a:solidFill>
                  <a:srgbClr val="FFFF00"/>
                </a:solidFill>
              </a:rPr>
              <a:t> пространства</a:t>
            </a:r>
            <a:r>
              <a:rPr lang="ru-RU" b="1" dirty="0" smtClean="0">
                <a:solidFill>
                  <a:schemeClr val="bg1"/>
                </a:solidFill>
              </a:rPr>
              <a:t>, </a:t>
            </a:r>
            <a:r>
              <a:rPr lang="ru-RU" b="1" dirty="0">
                <a:solidFill>
                  <a:schemeClr val="bg1"/>
                </a:solidFill>
              </a:rPr>
              <a:t>заполненные </a:t>
            </a:r>
            <a:r>
              <a:rPr lang="ru-RU" b="1" dirty="0" err="1">
                <a:solidFill>
                  <a:schemeClr val="bg1"/>
                </a:solidFill>
              </a:rPr>
              <a:t>гликозаминогликанами</a:t>
            </a:r>
            <a:r>
              <a:rPr lang="ru-RU" b="1" dirty="0">
                <a:solidFill>
                  <a:schemeClr val="bg1"/>
                </a:solidFill>
              </a:rPr>
              <a:t> (ГАГ) </a:t>
            </a:r>
            <a:r>
              <a:rPr lang="ru-RU" b="1" dirty="0" smtClean="0">
                <a:solidFill>
                  <a:schemeClr val="bg1"/>
                </a:solidFill>
              </a:rPr>
              <a:t>в полушариях ГМ с обеих сторон </a:t>
            </a:r>
            <a:r>
              <a:rPr lang="ru-RU" b="1" dirty="0">
                <a:solidFill>
                  <a:schemeClr val="bg1"/>
                </a:solidFill>
              </a:rPr>
              <a:t>и </a:t>
            </a:r>
            <a:r>
              <a:rPr lang="ru-RU" b="1" dirty="0">
                <a:solidFill>
                  <a:srgbClr val="FF0000"/>
                </a:solidFill>
              </a:rPr>
              <a:t>внутри мозолистого </a:t>
            </a:r>
            <a:r>
              <a:rPr lang="ru-RU" b="1" dirty="0" smtClean="0">
                <a:solidFill>
                  <a:srgbClr val="FF0000"/>
                </a:solidFill>
              </a:rPr>
              <a:t>тела</a:t>
            </a:r>
            <a:r>
              <a:rPr lang="ru-RU" b="1" dirty="0" smtClean="0">
                <a:solidFill>
                  <a:schemeClr val="bg1"/>
                </a:solidFill>
              </a:rPr>
              <a:t>. </a:t>
            </a:r>
            <a:r>
              <a:rPr lang="ru-RU" b="1" dirty="0">
                <a:solidFill>
                  <a:schemeClr val="bg1"/>
                </a:solidFill>
              </a:rPr>
              <a:t>(C</a:t>
            </a:r>
            <a:r>
              <a:rPr lang="ru-RU" b="1" dirty="0" smtClean="0">
                <a:solidFill>
                  <a:schemeClr val="bg1"/>
                </a:solidFill>
              </a:rPr>
              <a:t>) КТ-изображение, </a:t>
            </a:r>
            <a:r>
              <a:rPr lang="ru-RU" b="1" dirty="0" err="1" smtClean="0">
                <a:solidFill>
                  <a:schemeClr val="bg1"/>
                </a:solidFill>
              </a:rPr>
              <a:t>сагиттельный</a:t>
            </a:r>
            <a:r>
              <a:rPr lang="ru-RU" b="1" dirty="0" smtClean="0">
                <a:solidFill>
                  <a:schemeClr val="bg1"/>
                </a:solidFill>
              </a:rPr>
              <a:t> срез: </a:t>
            </a:r>
            <a:r>
              <a:rPr lang="ru-RU" b="1" dirty="0" smtClean="0">
                <a:solidFill>
                  <a:srgbClr val="00F420"/>
                </a:solidFill>
              </a:rPr>
              <a:t>дисплазия </a:t>
            </a:r>
            <a:r>
              <a:rPr lang="en-US" b="1" dirty="0" smtClean="0">
                <a:solidFill>
                  <a:srgbClr val="00F420"/>
                </a:solidFill>
              </a:rPr>
              <a:t>CI</a:t>
            </a:r>
            <a:r>
              <a:rPr lang="ru-RU" b="1" dirty="0">
                <a:solidFill>
                  <a:srgbClr val="00F420"/>
                </a:solidFill>
              </a:rPr>
              <a:t>-</a:t>
            </a:r>
            <a:r>
              <a:rPr lang="en-US" b="1" dirty="0" smtClean="0">
                <a:solidFill>
                  <a:srgbClr val="00F420"/>
                </a:solidFill>
              </a:rPr>
              <a:t>CII</a:t>
            </a:r>
            <a:r>
              <a:rPr lang="ru-RU" b="1" dirty="0" smtClean="0">
                <a:solidFill>
                  <a:srgbClr val="00F420"/>
                </a:solidFill>
              </a:rPr>
              <a:t> </a:t>
            </a:r>
            <a:r>
              <a:rPr lang="ru-RU" b="1" dirty="0">
                <a:solidFill>
                  <a:schemeClr val="bg1"/>
                </a:solidFill>
              </a:rPr>
              <a:t>и </a:t>
            </a:r>
            <a:r>
              <a:rPr lang="ru-RU" b="1" dirty="0">
                <a:solidFill>
                  <a:srgbClr val="FF8798"/>
                </a:solidFill>
              </a:rPr>
              <a:t>типичные </a:t>
            </a:r>
            <a:r>
              <a:rPr lang="ru-RU" b="1" dirty="0" err="1">
                <a:solidFill>
                  <a:srgbClr val="FF8798"/>
                </a:solidFill>
              </a:rPr>
              <a:t>пулевидные</a:t>
            </a:r>
            <a:r>
              <a:rPr lang="ru-RU" b="1" dirty="0">
                <a:solidFill>
                  <a:srgbClr val="FF8798"/>
                </a:solidFill>
              </a:rPr>
              <a:t> </a:t>
            </a:r>
            <a:r>
              <a:rPr lang="ru-RU" b="1" dirty="0" smtClean="0">
                <a:solidFill>
                  <a:srgbClr val="FF8798"/>
                </a:solidFill>
              </a:rPr>
              <a:t>позвонки</a:t>
            </a:r>
            <a:r>
              <a:rPr lang="ru-RU" b="1" dirty="0" smtClean="0">
                <a:solidFill>
                  <a:schemeClr val="bg1"/>
                </a:solidFill>
              </a:rPr>
              <a:t>. </a:t>
            </a:r>
            <a:r>
              <a:rPr lang="ru-RU" b="1" dirty="0">
                <a:solidFill>
                  <a:schemeClr val="bg1"/>
                </a:solidFill>
              </a:rPr>
              <a:t>(D) </a:t>
            </a:r>
            <a:r>
              <a:rPr lang="ru-RU" b="1" dirty="0" smtClean="0">
                <a:solidFill>
                  <a:schemeClr val="bg1"/>
                </a:solidFill>
              </a:rPr>
              <a:t>Т1-взвешенное МР-изображение, сагиттальный срез: </a:t>
            </a:r>
            <a:r>
              <a:rPr lang="ru-RU" b="1" dirty="0" smtClean="0">
                <a:solidFill>
                  <a:srgbClr val="5DD5FF"/>
                </a:solidFill>
              </a:rPr>
              <a:t>J-образная форма гипофиза </a:t>
            </a:r>
            <a:r>
              <a:rPr lang="ru-RU" b="1" dirty="0" smtClean="0">
                <a:solidFill>
                  <a:schemeClr val="bg1"/>
                </a:solidFill>
              </a:rPr>
              <a:t>и </a:t>
            </a:r>
            <a:r>
              <a:rPr lang="ru-RU" b="1" dirty="0">
                <a:solidFill>
                  <a:schemeClr val="bg1"/>
                </a:solidFill>
              </a:rPr>
              <a:t>утолщенное </a:t>
            </a:r>
            <a:r>
              <a:rPr lang="ru-RU" b="1" dirty="0" err="1">
                <a:solidFill>
                  <a:schemeClr val="bg1"/>
                </a:solidFill>
              </a:rPr>
              <a:t>дуральное</a:t>
            </a:r>
            <a:r>
              <a:rPr lang="ru-RU" b="1" dirty="0">
                <a:solidFill>
                  <a:schemeClr val="bg1"/>
                </a:solidFill>
              </a:rPr>
              <a:t> </a:t>
            </a:r>
            <a:r>
              <a:rPr lang="ru-RU" b="1" dirty="0" smtClean="0">
                <a:solidFill>
                  <a:schemeClr val="bg1"/>
                </a:solidFill>
              </a:rPr>
              <a:t>кольцо </a:t>
            </a:r>
            <a:r>
              <a:rPr lang="ru-RU" b="1" dirty="0">
                <a:solidFill>
                  <a:schemeClr val="bg1"/>
                </a:solidFill>
              </a:rPr>
              <a:t>в области </a:t>
            </a:r>
            <a:r>
              <a:rPr lang="ru-RU" b="1" dirty="0" err="1">
                <a:solidFill>
                  <a:schemeClr val="bg1"/>
                </a:solidFill>
              </a:rPr>
              <a:t>foramen</a:t>
            </a:r>
            <a:r>
              <a:rPr lang="ru-RU" b="1" dirty="0">
                <a:solidFill>
                  <a:schemeClr val="bg1"/>
                </a:solidFill>
              </a:rPr>
              <a:t> </a:t>
            </a:r>
            <a:r>
              <a:rPr lang="ru-RU" b="1" dirty="0" err="1">
                <a:solidFill>
                  <a:schemeClr val="bg1"/>
                </a:solidFill>
              </a:rPr>
              <a:t>magnum</a:t>
            </a:r>
            <a:r>
              <a:rPr lang="ru-RU" b="1" dirty="0">
                <a:solidFill>
                  <a:schemeClr val="bg1"/>
                </a:solidFill>
              </a:rPr>
              <a:t> </a:t>
            </a:r>
            <a:r>
              <a:rPr lang="ru-RU" b="1" dirty="0" smtClean="0">
                <a:solidFill>
                  <a:schemeClr val="bg1"/>
                </a:solidFill>
              </a:rPr>
              <a:t>(овальное отверстие) и C</a:t>
            </a:r>
            <a:r>
              <a:rPr lang="en-US" b="1" dirty="0" smtClean="0">
                <a:solidFill>
                  <a:schemeClr val="bg1"/>
                </a:solidFill>
              </a:rPr>
              <a:t>II</a:t>
            </a:r>
            <a:r>
              <a:rPr lang="ru-RU" b="1" dirty="0" smtClean="0">
                <a:solidFill>
                  <a:schemeClr val="bg1"/>
                </a:solidFill>
              </a:rPr>
              <a:t>. </a:t>
            </a:r>
            <a:endParaRPr lang="en-US" b="1" dirty="0">
              <a:solidFill>
                <a:schemeClr val="bg1"/>
              </a:solidFill>
            </a:endParaRPr>
          </a:p>
        </p:txBody>
      </p:sp>
      <p:sp>
        <p:nvSpPr>
          <p:cNvPr id="15" name="Rectangle 14">
            <a:extLst>
              <a:ext uri="{FF2B5EF4-FFF2-40B4-BE49-F238E27FC236}">
                <a16:creationId xmlns:a16="http://schemas.microsoft.com/office/drawing/2014/main" id="{352917E2-BA02-4140-8F7D-27FFB01CBE8D}"/>
              </a:ext>
            </a:extLst>
          </p:cNvPr>
          <p:cNvSpPr/>
          <p:nvPr/>
        </p:nvSpPr>
        <p:spPr>
          <a:xfrm>
            <a:off x="100232" y="5744570"/>
            <a:ext cx="11925928"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Наследственные </a:t>
            </a:r>
            <a:r>
              <a:rPr lang="ru-RU" b="1" dirty="0" err="1">
                <a:solidFill>
                  <a:sysClr val="windowText" lastClr="000000"/>
                </a:solidFill>
              </a:rPr>
              <a:t>лизосомальные</a:t>
            </a:r>
            <a:r>
              <a:rPr lang="ru-RU" b="1" dirty="0">
                <a:solidFill>
                  <a:sysClr val="windowText" lastClr="000000"/>
                </a:solidFill>
              </a:rPr>
              <a:t> болезни обусловлены дефицитом ферментов, </a:t>
            </a:r>
            <a:r>
              <a:rPr lang="ru-RU" b="1" dirty="0" smtClean="0">
                <a:solidFill>
                  <a:sysClr val="windowText" lastClr="000000"/>
                </a:solidFill>
              </a:rPr>
              <a:t>расщепляющих </a:t>
            </a:r>
            <a:r>
              <a:rPr lang="ru-RU" b="1" dirty="0">
                <a:solidFill>
                  <a:sysClr val="windowText" lastClr="000000"/>
                </a:solidFill>
              </a:rPr>
              <a:t>ГАГ или </a:t>
            </a:r>
            <a:r>
              <a:rPr lang="ru-RU" b="1" dirty="0" err="1">
                <a:solidFill>
                  <a:sysClr val="windowText" lastClr="000000"/>
                </a:solidFill>
              </a:rPr>
              <a:t>мукополисахариды</a:t>
            </a:r>
            <a:r>
              <a:rPr lang="ru-RU" b="1" dirty="0">
                <a:solidFill>
                  <a:sysClr val="windowText" lastClr="000000"/>
                </a:solidFill>
              </a:rPr>
              <a:t>. Синдром Хантера </a:t>
            </a:r>
            <a:r>
              <a:rPr lang="ru-RU" b="1" dirty="0" smtClean="0">
                <a:solidFill>
                  <a:sysClr val="windowText" lastClr="000000"/>
                </a:solidFill>
              </a:rPr>
              <a:t>– это синдром, при котором наблюдается </a:t>
            </a:r>
            <a:r>
              <a:rPr lang="ru-RU" b="1" dirty="0">
                <a:solidFill>
                  <a:sysClr val="windowText" lastClr="000000"/>
                </a:solidFill>
              </a:rPr>
              <a:t>дефицит </a:t>
            </a:r>
            <a:r>
              <a:rPr lang="ru-RU" b="1" dirty="0" err="1">
                <a:solidFill>
                  <a:sysClr val="windowText" lastClr="000000"/>
                </a:solidFill>
              </a:rPr>
              <a:t>лизосомального</a:t>
            </a:r>
            <a:r>
              <a:rPr lang="ru-RU" b="1" dirty="0">
                <a:solidFill>
                  <a:sysClr val="windowText" lastClr="000000"/>
                </a:solidFill>
              </a:rPr>
              <a:t> фермента идуронат-2-сульфатазы. </a:t>
            </a:r>
            <a:r>
              <a:rPr lang="ru-RU" b="1" dirty="0" smtClean="0">
                <a:solidFill>
                  <a:sysClr val="windowText" lastClr="000000"/>
                </a:solidFill>
              </a:rPr>
              <a:t>При данном синдроме наблюдается ячеистый </a:t>
            </a:r>
            <a:r>
              <a:rPr lang="ru-RU" b="1" dirty="0">
                <a:solidFill>
                  <a:sysClr val="windowText" lastClr="000000"/>
                </a:solidFill>
              </a:rPr>
              <a:t>вид задней части белого вещества </a:t>
            </a:r>
            <a:r>
              <a:rPr lang="ru-RU" b="1" dirty="0" smtClean="0">
                <a:solidFill>
                  <a:sysClr val="windowText" lastClr="000000"/>
                </a:solidFill>
              </a:rPr>
              <a:t>и МТ</a:t>
            </a:r>
            <a:endParaRPr lang="ru-RU" b="1" dirty="0">
              <a:solidFill>
                <a:sysClr val="windowText" lastClr="000000"/>
              </a:solidFill>
            </a:endParaRPr>
          </a:p>
        </p:txBody>
      </p:sp>
      <p:pic>
        <p:nvPicPr>
          <p:cNvPr id="3" name="Picture 2">
            <a:extLst>
              <a:ext uri="{FF2B5EF4-FFF2-40B4-BE49-F238E27FC236}">
                <a16:creationId xmlns:a16="http://schemas.microsoft.com/office/drawing/2014/main" id="{81277564-68CD-4BE9-871B-754635ACE910}"/>
              </a:ext>
            </a:extLst>
          </p:cNvPr>
          <p:cNvPicPr>
            <a:picLocks noChangeAspect="1"/>
          </p:cNvPicPr>
          <p:nvPr/>
        </p:nvPicPr>
        <p:blipFill>
          <a:blip r:embed="rId3"/>
          <a:stretch>
            <a:fillRect/>
          </a:stretch>
        </p:blipFill>
        <p:spPr>
          <a:xfrm>
            <a:off x="422029" y="1132263"/>
            <a:ext cx="2079720" cy="2743200"/>
          </a:xfrm>
          <a:prstGeom prst="rect">
            <a:avLst/>
          </a:prstGeom>
          <a:ln w="19050">
            <a:solidFill>
              <a:srgbClr val="0070C0"/>
            </a:solidFill>
          </a:ln>
          <a:effectLst/>
        </p:spPr>
      </p:pic>
      <p:sp>
        <p:nvSpPr>
          <p:cNvPr id="9" name="Rectangle 8">
            <a:extLst>
              <a:ext uri="{FF2B5EF4-FFF2-40B4-BE49-F238E27FC236}">
                <a16:creationId xmlns:a16="http://schemas.microsoft.com/office/drawing/2014/main" id="{4FC649F2-3427-46A8-812C-3F8E30B4F183}"/>
              </a:ext>
            </a:extLst>
          </p:cNvPr>
          <p:cNvSpPr/>
          <p:nvPr/>
        </p:nvSpPr>
        <p:spPr>
          <a:xfrm>
            <a:off x="401439" y="3506131"/>
            <a:ext cx="36752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pic>
        <p:nvPicPr>
          <p:cNvPr id="12" name="Picture 11">
            <a:extLst>
              <a:ext uri="{FF2B5EF4-FFF2-40B4-BE49-F238E27FC236}">
                <a16:creationId xmlns:a16="http://schemas.microsoft.com/office/drawing/2014/main" id="{2C28F5BD-0E21-49FD-B3B6-A2CCF2C0C4B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292" t="5289" r="14959"/>
          <a:stretch/>
        </p:blipFill>
        <p:spPr>
          <a:xfrm>
            <a:off x="2630190" y="1132263"/>
            <a:ext cx="2575247" cy="2743200"/>
          </a:xfrm>
          <a:prstGeom prst="rect">
            <a:avLst/>
          </a:prstGeom>
          <a:ln w="19050">
            <a:solidFill>
              <a:srgbClr val="0070C0"/>
            </a:solidFill>
          </a:ln>
          <a:effectLst/>
        </p:spPr>
      </p:pic>
      <p:cxnSp>
        <p:nvCxnSpPr>
          <p:cNvPr id="16" name="Straight Arrow Connector 15">
            <a:extLst>
              <a:ext uri="{FF2B5EF4-FFF2-40B4-BE49-F238E27FC236}">
                <a16:creationId xmlns:a16="http://schemas.microsoft.com/office/drawing/2014/main" id="{F2A01A94-C66E-4CED-9096-15E8219EC247}"/>
              </a:ext>
            </a:extLst>
          </p:cNvPr>
          <p:cNvCxnSpPr>
            <a:cxnSpLocks/>
          </p:cNvCxnSpPr>
          <p:nvPr/>
        </p:nvCxnSpPr>
        <p:spPr>
          <a:xfrm>
            <a:off x="688302" y="1978338"/>
            <a:ext cx="300950" cy="305287"/>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6C74C81-15F6-40F8-82CA-BB59CCD8F9A6}"/>
              </a:ext>
            </a:extLst>
          </p:cNvPr>
          <p:cNvCxnSpPr>
            <a:cxnSpLocks/>
          </p:cNvCxnSpPr>
          <p:nvPr/>
        </p:nvCxnSpPr>
        <p:spPr>
          <a:xfrm>
            <a:off x="830000" y="2817727"/>
            <a:ext cx="364352" cy="53"/>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1513243-532B-4873-901B-4305E69825CA}"/>
              </a:ext>
            </a:extLst>
          </p:cNvPr>
          <p:cNvCxnSpPr>
            <a:cxnSpLocks/>
          </p:cNvCxnSpPr>
          <p:nvPr/>
        </p:nvCxnSpPr>
        <p:spPr>
          <a:xfrm flipH="1" flipV="1">
            <a:off x="1617405" y="3000705"/>
            <a:ext cx="108056" cy="32157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4E48E87-DEC7-A143-A332-0E91CB22B6D1}"/>
              </a:ext>
            </a:extLst>
          </p:cNvPr>
          <p:cNvCxnSpPr>
            <a:cxnSpLocks/>
          </p:cNvCxnSpPr>
          <p:nvPr/>
        </p:nvCxnSpPr>
        <p:spPr>
          <a:xfrm>
            <a:off x="3290638" y="1722392"/>
            <a:ext cx="303747" cy="25594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6364070-EF04-0146-BFCC-72E19A618426}"/>
              </a:ext>
            </a:extLst>
          </p:cNvPr>
          <p:cNvCxnSpPr>
            <a:cxnSpLocks/>
          </p:cNvCxnSpPr>
          <p:nvPr/>
        </p:nvCxnSpPr>
        <p:spPr>
          <a:xfrm>
            <a:off x="3897031" y="1553328"/>
            <a:ext cx="0" cy="34043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893EE53-5F39-C04B-97B5-A2BDFC65C4CC}"/>
              </a:ext>
            </a:extLst>
          </p:cNvPr>
          <p:cNvCxnSpPr>
            <a:cxnSpLocks/>
          </p:cNvCxnSpPr>
          <p:nvPr/>
        </p:nvCxnSpPr>
        <p:spPr>
          <a:xfrm flipH="1">
            <a:off x="4156024" y="1738493"/>
            <a:ext cx="181370" cy="242153"/>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6EE427FF-C8B1-4B26-9F07-6FE315EA2850}"/>
              </a:ext>
            </a:extLst>
          </p:cNvPr>
          <p:cNvSpPr/>
          <p:nvPr/>
        </p:nvSpPr>
        <p:spPr>
          <a:xfrm>
            <a:off x="2550882" y="3509511"/>
            <a:ext cx="50511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cxnSp>
        <p:nvCxnSpPr>
          <p:cNvPr id="24" name="Straight Arrow Connector 23">
            <a:extLst>
              <a:ext uri="{FF2B5EF4-FFF2-40B4-BE49-F238E27FC236}">
                <a16:creationId xmlns:a16="http://schemas.microsoft.com/office/drawing/2014/main" id="{6BF3862B-3BB7-CB4D-BC19-F36BCBDFE73C}"/>
              </a:ext>
            </a:extLst>
          </p:cNvPr>
          <p:cNvCxnSpPr>
            <a:cxnSpLocks/>
          </p:cNvCxnSpPr>
          <p:nvPr/>
        </p:nvCxnSpPr>
        <p:spPr>
          <a:xfrm>
            <a:off x="1923860" y="2283625"/>
            <a:ext cx="0" cy="310944"/>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59BA1610-7534-F641-A821-EE7AE7CF9BC0}"/>
              </a:ext>
            </a:extLst>
          </p:cNvPr>
          <p:cNvPicPr>
            <a:picLocks noChangeAspect="1"/>
          </p:cNvPicPr>
          <p:nvPr/>
        </p:nvPicPr>
        <p:blipFill rotWithShape="1">
          <a:blip r:embed="rId6"/>
          <a:srcRect l="24030" t="22331" r="24416" b="19148"/>
          <a:stretch/>
        </p:blipFill>
        <p:spPr>
          <a:xfrm>
            <a:off x="6600733" y="1137456"/>
            <a:ext cx="2416674" cy="2743200"/>
          </a:xfrm>
          <a:prstGeom prst="rect">
            <a:avLst/>
          </a:prstGeom>
          <a:ln w="19050">
            <a:solidFill>
              <a:srgbClr val="0070C0"/>
            </a:solidFill>
          </a:ln>
        </p:spPr>
      </p:pic>
      <p:pic>
        <p:nvPicPr>
          <p:cNvPr id="28" name="Picture 27">
            <a:extLst>
              <a:ext uri="{FF2B5EF4-FFF2-40B4-BE49-F238E27FC236}">
                <a16:creationId xmlns:a16="http://schemas.microsoft.com/office/drawing/2014/main" id="{E63DA449-CA6E-C94A-933F-55D298728656}"/>
              </a:ext>
            </a:extLst>
          </p:cNvPr>
          <p:cNvPicPr>
            <a:picLocks noChangeAspect="1"/>
          </p:cNvPicPr>
          <p:nvPr/>
        </p:nvPicPr>
        <p:blipFill rotWithShape="1">
          <a:blip r:embed="rId7"/>
          <a:srcRect l="9716" t="21876" r="25244" b="2099"/>
          <a:stretch/>
        </p:blipFill>
        <p:spPr>
          <a:xfrm>
            <a:off x="9156916" y="1137456"/>
            <a:ext cx="2346782" cy="2743200"/>
          </a:xfrm>
          <a:prstGeom prst="rect">
            <a:avLst/>
          </a:prstGeom>
          <a:ln w="19050">
            <a:solidFill>
              <a:srgbClr val="0070C0"/>
            </a:solidFill>
          </a:ln>
        </p:spPr>
      </p:pic>
      <p:grpSp>
        <p:nvGrpSpPr>
          <p:cNvPr id="29" name="Group 28">
            <a:extLst>
              <a:ext uri="{FF2B5EF4-FFF2-40B4-BE49-F238E27FC236}">
                <a16:creationId xmlns:a16="http://schemas.microsoft.com/office/drawing/2014/main" id="{D06FC828-09C0-8645-B4E3-7B38A64A1F0F}"/>
              </a:ext>
            </a:extLst>
          </p:cNvPr>
          <p:cNvGrpSpPr/>
          <p:nvPr/>
        </p:nvGrpSpPr>
        <p:grpSpPr>
          <a:xfrm>
            <a:off x="6600732" y="682435"/>
            <a:ext cx="4902965" cy="393339"/>
            <a:chOff x="0" y="-41215"/>
            <a:chExt cx="8719457" cy="343920"/>
          </a:xfrm>
          <a:scene3d>
            <a:camera prst="orthographicFront"/>
            <a:lightRig rig="threePt" dir="t">
              <a:rot lat="0" lon="0" rev="7500000"/>
            </a:lightRig>
          </a:scene3d>
        </p:grpSpPr>
        <p:sp>
          <p:nvSpPr>
            <p:cNvPr id="30" name="Rounded Rectangle 8">
              <a:extLst>
                <a:ext uri="{FF2B5EF4-FFF2-40B4-BE49-F238E27FC236}">
                  <a16:creationId xmlns:a16="http://schemas.microsoft.com/office/drawing/2014/main" id="{C9A8CC7E-7617-3049-B122-5A0F9B884469}"/>
                </a:ext>
              </a:extLst>
            </p:cNvPr>
            <p:cNvSpPr/>
            <p:nvPr/>
          </p:nvSpPr>
          <p:spPr>
            <a:xfrm>
              <a:off x="0" y="-41215"/>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1" name="Rounded Rectangle 4">
              <a:extLst>
                <a:ext uri="{FF2B5EF4-FFF2-40B4-BE49-F238E27FC236}">
                  <a16:creationId xmlns:a16="http://schemas.microsoft.com/office/drawing/2014/main" id="{5E282CA9-1EA1-A546-A50E-6C9D955C3170}"/>
                </a:ext>
              </a:extLst>
            </p:cNvPr>
            <p:cNvSpPr/>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600" b="1" dirty="0">
                  <a:latin typeface="+mj-lt"/>
                  <a:cs typeface="Times New Roman"/>
                </a:rPr>
                <a:t>11-year-old child with progressive myelopathy</a:t>
              </a:r>
              <a:endParaRPr lang="en-US" sz="1600" b="1" kern="1200" dirty="0">
                <a:latin typeface="+mj-lt"/>
                <a:cs typeface="Times New Roman"/>
              </a:endParaRPr>
            </a:p>
          </p:txBody>
        </p:sp>
      </p:grpSp>
      <p:sp>
        <p:nvSpPr>
          <p:cNvPr id="32" name="Rectangle 31">
            <a:extLst>
              <a:ext uri="{FF2B5EF4-FFF2-40B4-BE49-F238E27FC236}">
                <a16:creationId xmlns:a16="http://schemas.microsoft.com/office/drawing/2014/main" id="{F5458B83-47E1-C241-B63B-3F8670C7E521}"/>
              </a:ext>
            </a:extLst>
          </p:cNvPr>
          <p:cNvSpPr/>
          <p:nvPr/>
        </p:nvSpPr>
        <p:spPr>
          <a:xfrm>
            <a:off x="6481453" y="3509176"/>
            <a:ext cx="50511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33" name="Rectangle 32">
            <a:extLst>
              <a:ext uri="{FF2B5EF4-FFF2-40B4-BE49-F238E27FC236}">
                <a16:creationId xmlns:a16="http://schemas.microsoft.com/office/drawing/2014/main" id="{58CA98B6-C9FB-A844-9452-DCA2DD85EA78}"/>
              </a:ext>
            </a:extLst>
          </p:cNvPr>
          <p:cNvSpPr/>
          <p:nvPr/>
        </p:nvSpPr>
        <p:spPr>
          <a:xfrm>
            <a:off x="9056698" y="3506131"/>
            <a:ext cx="50511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cxnSp>
        <p:nvCxnSpPr>
          <p:cNvPr id="34" name="Straight Arrow Connector 33">
            <a:extLst>
              <a:ext uri="{FF2B5EF4-FFF2-40B4-BE49-F238E27FC236}">
                <a16:creationId xmlns:a16="http://schemas.microsoft.com/office/drawing/2014/main" id="{D9256CE8-DF8F-194A-8FE2-BE7A85FD037F}"/>
              </a:ext>
            </a:extLst>
          </p:cNvPr>
          <p:cNvCxnSpPr>
            <a:cxnSpLocks/>
          </p:cNvCxnSpPr>
          <p:nvPr/>
        </p:nvCxnSpPr>
        <p:spPr>
          <a:xfrm>
            <a:off x="6956948" y="1862241"/>
            <a:ext cx="364352" cy="53"/>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A106DD6B-74EB-9F41-A908-BC87D78F9DC8}"/>
              </a:ext>
            </a:extLst>
          </p:cNvPr>
          <p:cNvCxnSpPr>
            <a:cxnSpLocks/>
          </p:cNvCxnSpPr>
          <p:nvPr/>
        </p:nvCxnSpPr>
        <p:spPr>
          <a:xfrm>
            <a:off x="7184094" y="2288686"/>
            <a:ext cx="364352" cy="53"/>
          </a:xfrm>
          <a:prstGeom prst="straightConnector1">
            <a:avLst/>
          </a:prstGeom>
          <a:ln w="25400">
            <a:solidFill>
              <a:srgbClr val="FE33FF"/>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0EFE41B-1A8C-FD4A-8991-5A056751841D}"/>
              </a:ext>
            </a:extLst>
          </p:cNvPr>
          <p:cNvCxnSpPr>
            <a:cxnSpLocks/>
          </p:cNvCxnSpPr>
          <p:nvPr/>
        </p:nvCxnSpPr>
        <p:spPr>
          <a:xfrm>
            <a:off x="7297420" y="2587079"/>
            <a:ext cx="364352" cy="53"/>
          </a:xfrm>
          <a:prstGeom prst="straightConnector1">
            <a:avLst/>
          </a:prstGeom>
          <a:ln w="25400">
            <a:solidFill>
              <a:srgbClr val="FE33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02FE34D-BA26-3940-B20D-E469C155A696}"/>
              </a:ext>
            </a:extLst>
          </p:cNvPr>
          <p:cNvCxnSpPr>
            <a:cxnSpLocks/>
          </p:cNvCxnSpPr>
          <p:nvPr/>
        </p:nvCxnSpPr>
        <p:spPr>
          <a:xfrm>
            <a:off x="7426938" y="2817727"/>
            <a:ext cx="364352" cy="53"/>
          </a:xfrm>
          <a:prstGeom prst="straightConnector1">
            <a:avLst/>
          </a:prstGeom>
          <a:ln w="25400">
            <a:solidFill>
              <a:srgbClr val="FE33FF"/>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D3A472C-9590-684B-A2BF-907481D0003A}"/>
              </a:ext>
            </a:extLst>
          </p:cNvPr>
          <p:cNvCxnSpPr>
            <a:cxnSpLocks/>
          </p:cNvCxnSpPr>
          <p:nvPr/>
        </p:nvCxnSpPr>
        <p:spPr>
          <a:xfrm flipH="1">
            <a:off x="10451077" y="2287171"/>
            <a:ext cx="356831" cy="0"/>
          </a:xfrm>
          <a:prstGeom prst="straightConnector1">
            <a:avLst/>
          </a:prstGeom>
          <a:ln w="25400">
            <a:solidFill>
              <a:srgbClr val="00FDFF"/>
            </a:solidFill>
            <a:tailEnd type="arrow"/>
          </a:ln>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6A388360-22DE-D445-8FED-6390D41BD618}"/>
              </a:ext>
            </a:extLst>
          </p:cNvPr>
          <p:cNvSpPr/>
          <p:nvPr/>
        </p:nvSpPr>
        <p:spPr>
          <a:xfrm>
            <a:off x="10730496" y="2587079"/>
            <a:ext cx="356831" cy="351422"/>
          </a:xfrm>
          <a:prstGeom prst="ellipse">
            <a:avLst/>
          </a:prstGeom>
          <a:noFill/>
          <a:ln w="25400">
            <a:solidFill>
              <a:srgbClr val="FF9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E0DF"/>
              </a:solidFill>
            </a:endParaRPr>
          </a:p>
        </p:txBody>
      </p:sp>
    </p:spTree>
    <p:extLst>
      <p:ext uri="{BB962C8B-B14F-4D97-AF65-F5344CB8AC3E}">
        <p14:creationId xmlns:p14="http://schemas.microsoft.com/office/powerpoint/2010/main" val="118041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par>
                                <p:cTn id="21" presetID="1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up)">
                                      <p:cBhvr>
                                        <p:cTn id="24" dur="500"/>
                                        <p:tgtEl>
                                          <p:spTgt spid="23"/>
                                        </p:tgtEl>
                                      </p:cBhvr>
                                    </p:animEffect>
                                  </p:childTnLst>
                                </p:cTn>
                              </p:par>
                              <p:par>
                                <p:cTn id="25" presetID="1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ppt_y</p:attrName>
                                        </p:attrNameLst>
                                      </p:cBhvr>
                                      <p:tavLst>
                                        <p:tav tm="0">
                                          <p:val>
                                            <p:strVal val="#ppt_y+#ppt_h*1.125000"/>
                                          </p:val>
                                        </p:tav>
                                        <p:tav tm="100000">
                                          <p:val>
                                            <p:strVal val="#ppt_y"/>
                                          </p:val>
                                        </p:tav>
                                      </p:tavLst>
                                    </p:anim>
                                    <p:animEffect transition="in" filter="wipe(up)">
                                      <p:cBhvr>
                                        <p:cTn id="28" dur="500"/>
                                        <p:tgtEl>
                                          <p:spTgt spid="26"/>
                                        </p:tgtEl>
                                      </p:cBhvr>
                                    </p:animEffect>
                                  </p:childTnLst>
                                </p:cTn>
                              </p:par>
                              <p:par>
                                <p:cTn id="29" presetID="1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up)">
                                      <p:cBhvr>
                                        <p:cTn id="32" dur="500"/>
                                        <p:tgtEl>
                                          <p:spTgt spid="24"/>
                                        </p:tgtEl>
                                      </p:cBhvr>
                                    </p:animEffect>
                                  </p:childTnLst>
                                </p:cTn>
                              </p:par>
                              <p:par>
                                <p:cTn id="33" presetID="1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p:tgtEl>
                                          <p:spTgt spid="34"/>
                                        </p:tgtEl>
                                        <p:attrNameLst>
                                          <p:attrName>ppt_y</p:attrName>
                                        </p:attrNameLst>
                                      </p:cBhvr>
                                      <p:tavLst>
                                        <p:tav tm="0">
                                          <p:val>
                                            <p:strVal val="#ppt_y+#ppt_h*1.125000"/>
                                          </p:val>
                                        </p:tav>
                                        <p:tav tm="100000">
                                          <p:val>
                                            <p:strVal val="#ppt_y"/>
                                          </p:val>
                                        </p:tav>
                                      </p:tavLst>
                                    </p:anim>
                                    <p:animEffect transition="in" filter="wipe(up)">
                                      <p:cBhvr>
                                        <p:cTn id="36" dur="500"/>
                                        <p:tgtEl>
                                          <p:spTgt spid="34"/>
                                        </p:tgtEl>
                                      </p:cBhvr>
                                    </p:animEffect>
                                  </p:childTnLst>
                                </p:cTn>
                              </p:par>
                              <p:par>
                                <p:cTn id="37" presetID="1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p:tgtEl>
                                          <p:spTgt spid="35"/>
                                        </p:tgtEl>
                                        <p:attrNameLst>
                                          <p:attrName>ppt_y</p:attrName>
                                        </p:attrNameLst>
                                      </p:cBhvr>
                                      <p:tavLst>
                                        <p:tav tm="0">
                                          <p:val>
                                            <p:strVal val="#ppt_y+#ppt_h*1.125000"/>
                                          </p:val>
                                        </p:tav>
                                        <p:tav tm="100000">
                                          <p:val>
                                            <p:strVal val="#ppt_y"/>
                                          </p:val>
                                        </p:tav>
                                      </p:tavLst>
                                    </p:anim>
                                    <p:animEffect transition="in" filter="wipe(up)">
                                      <p:cBhvr>
                                        <p:cTn id="40" dur="500"/>
                                        <p:tgtEl>
                                          <p:spTgt spid="35"/>
                                        </p:tgtEl>
                                      </p:cBhvr>
                                    </p:animEffect>
                                  </p:childTnLst>
                                </p:cTn>
                              </p:par>
                              <p:par>
                                <p:cTn id="41" presetID="12" presetClass="entr" presetSubtype="4"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p:tgtEl>
                                          <p:spTgt spid="36"/>
                                        </p:tgtEl>
                                        <p:attrNameLst>
                                          <p:attrName>ppt_y</p:attrName>
                                        </p:attrNameLst>
                                      </p:cBhvr>
                                      <p:tavLst>
                                        <p:tav tm="0">
                                          <p:val>
                                            <p:strVal val="#ppt_y+#ppt_h*1.125000"/>
                                          </p:val>
                                        </p:tav>
                                        <p:tav tm="100000">
                                          <p:val>
                                            <p:strVal val="#ppt_y"/>
                                          </p:val>
                                        </p:tav>
                                      </p:tavLst>
                                    </p:anim>
                                    <p:animEffect transition="in" filter="wipe(up)">
                                      <p:cBhvr>
                                        <p:cTn id="44" dur="500"/>
                                        <p:tgtEl>
                                          <p:spTgt spid="36"/>
                                        </p:tgtEl>
                                      </p:cBhvr>
                                    </p:animEffect>
                                  </p:childTnLst>
                                </p:cTn>
                              </p:par>
                              <p:par>
                                <p:cTn id="45" presetID="1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p:tgtEl>
                                          <p:spTgt spid="38"/>
                                        </p:tgtEl>
                                        <p:attrNameLst>
                                          <p:attrName>ppt_y</p:attrName>
                                        </p:attrNameLst>
                                      </p:cBhvr>
                                      <p:tavLst>
                                        <p:tav tm="0">
                                          <p:val>
                                            <p:strVal val="#ppt_y+#ppt_h*1.125000"/>
                                          </p:val>
                                        </p:tav>
                                        <p:tav tm="100000">
                                          <p:val>
                                            <p:strVal val="#ppt_y"/>
                                          </p:val>
                                        </p:tav>
                                      </p:tavLst>
                                    </p:anim>
                                    <p:animEffect transition="in" filter="wipe(up)">
                                      <p:cBhvr>
                                        <p:cTn id="48" dur="500"/>
                                        <p:tgtEl>
                                          <p:spTgt spid="38"/>
                                        </p:tgtEl>
                                      </p:cBhvr>
                                    </p:animEffect>
                                  </p:childTnLst>
                                </p:cTn>
                              </p:par>
                              <p:par>
                                <p:cTn id="49" presetID="12" presetClass="entr" presetSubtype="4"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p:tgtEl>
                                          <p:spTgt spid="39"/>
                                        </p:tgtEl>
                                        <p:attrNameLst>
                                          <p:attrName>ppt_y</p:attrName>
                                        </p:attrNameLst>
                                      </p:cBhvr>
                                      <p:tavLst>
                                        <p:tav tm="0">
                                          <p:val>
                                            <p:strVal val="#ppt_y+#ppt_h*1.125000"/>
                                          </p:val>
                                        </p:tav>
                                        <p:tav tm="100000">
                                          <p:val>
                                            <p:strVal val="#ppt_y"/>
                                          </p:val>
                                        </p:tav>
                                      </p:tavLst>
                                    </p:anim>
                                    <p:animEffect transition="in" filter="wipe(up)">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242889" y="268186"/>
            <a:ext cx="11672886" cy="699376"/>
          </a:xfrm>
        </p:spPr>
        <p:txBody>
          <a:bodyPr/>
          <a:lstStyle/>
          <a:p>
            <a:pPr algn="ctr"/>
            <a:r>
              <a:rPr lang="en-US" sz="3200" b="1" dirty="0">
                <a:solidFill>
                  <a:schemeClr val="bg1"/>
                </a:solidFill>
              </a:rPr>
              <a:t>VINDI</a:t>
            </a:r>
            <a:r>
              <a:rPr lang="en-US" sz="3200" b="1" dirty="0"/>
              <a:t>C</a:t>
            </a:r>
            <a:r>
              <a:rPr lang="en-US" sz="3200" b="1" dirty="0">
                <a:solidFill>
                  <a:srgbClr val="FFC000"/>
                </a:solidFill>
              </a:rPr>
              <a:t>A</a:t>
            </a:r>
            <a:r>
              <a:rPr lang="en-US" sz="3200" b="1" dirty="0"/>
              <a:t>TE – </a:t>
            </a:r>
            <a:r>
              <a:rPr lang="en-US" sz="3200" b="1" dirty="0" smtClean="0">
                <a:solidFill>
                  <a:srgbClr val="FFC000"/>
                </a:solidFill>
              </a:rPr>
              <a:t>Autoimmune</a:t>
            </a:r>
            <a:r>
              <a:rPr lang="ru-RU" sz="3200" b="1" dirty="0" smtClean="0">
                <a:solidFill>
                  <a:srgbClr val="FFC000"/>
                </a:solidFill>
              </a:rPr>
              <a:t> </a:t>
            </a:r>
            <a:br>
              <a:rPr lang="ru-RU" sz="3200" b="1" dirty="0" smtClean="0">
                <a:solidFill>
                  <a:srgbClr val="FFC000"/>
                </a:solidFill>
              </a:rPr>
            </a:br>
            <a:r>
              <a:rPr lang="ru-RU" sz="3200" b="1" dirty="0" smtClean="0">
                <a:solidFill>
                  <a:srgbClr val="FFC000"/>
                </a:solidFill>
              </a:rPr>
              <a:t>(Аутоиммунные заболевания)</a:t>
            </a:r>
            <a:endParaRPr lang="en-US" sz="3200" b="1"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4151991" y="3408416"/>
            <a:ext cx="3584956" cy="461665"/>
          </a:xfrm>
          <a:prstGeom prst="rect">
            <a:avLst/>
          </a:prstGeom>
          <a:solidFill>
            <a:srgbClr val="FFC000"/>
          </a:solidFill>
        </p:spPr>
        <p:txBody>
          <a:bodyPr wrap="square" rtlCol="0">
            <a:spAutoFit/>
          </a:bodyPr>
          <a:lstStyle/>
          <a:p>
            <a:pPr algn="ctr"/>
            <a:r>
              <a:rPr lang="ru-RU" sz="2400" b="1"/>
              <a:t>Синдром Сусака</a:t>
            </a:r>
            <a:endParaRPr lang="ru-RU" sz="2400" b="1" dirty="0"/>
          </a:p>
        </p:txBody>
      </p:sp>
    </p:spTree>
    <p:extLst>
      <p:ext uri="{BB962C8B-B14F-4D97-AF65-F5344CB8AC3E}">
        <p14:creationId xmlns:p14="http://schemas.microsoft.com/office/powerpoint/2010/main" val="582909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21CA9-25D2-4CA1-9EED-EA381BF89311}"/>
              </a:ext>
            </a:extLst>
          </p:cNvPr>
          <p:cNvSpPr txBox="1"/>
          <p:nvPr/>
        </p:nvSpPr>
        <p:spPr>
          <a:xfrm>
            <a:off x="258565" y="11184"/>
            <a:ext cx="11780437" cy="584775"/>
          </a:xfrm>
          <a:prstGeom prst="rect">
            <a:avLst/>
          </a:prstGeom>
          <a:noFill/>
        </p:spPr>
        <p:txBody>
          <a:bodyPr wrap="square" rtlCol="0">
            <a:spAutoFit/>
          </a:bodyPr>
          <a:lstStyle/>
          <a:p>
            <a:pPr algn="ctr"/>
            <a:r>
              <a:rPr lang="ru-RU" sz="3200" b="1" dirty="0" smtClean="0">
                <a:solidFill>
                  <a:srgbClr val="FFFF00"/>
                </a:solidFill>
                <a:latin typeface="+mj-lt"/>
              </a:rPr>
              <a:t>Синдром Сусака</a:t>
            </a:r>
            <a:endParaRPr lang="en-US" sz="3200" b="1" dirty="0">
              <a:solidFill>
                <a:srgbClr val="FFFF00"/>
              </a:solidFill>
              <a:latin typeface="+mj-lt"/>
            </a:endParaRPr>
          </a:p>
        </p:txBody>
      </p:sp>
      <p:graphicFrame>
        <p:nvGraphicFramePr>
          <p:cNvPr id="3" name="Diagram 2">
            <a:extLst>
              <a:ext uri="{FF2B5EF4-FFF2-40B4-BE49-F238E27FC236}">
                <a16:creationId xmlns:a16="http://schemas.microsoft.com/office/drawing/2014/main" id="{28AA2948-6D9F-445C-9FE7-EC490182B441}"/>
              </a:ext>
            </a:extLst>
          </p:cNvPr>
          <p:cNvGraphicFramePr/>
          <p:nvPr>
            <p:extLst>
              <p:ext uri="{D42A27DB-BD31-4B8C-83A1-F6EECF244321}">
                <p14:modId xmlns:p14="http://schemas.microsoft.com/office/powerpoint/2010/main" val="4228707490"/>
              </p:ext>
            </p:extLst>
          </p:nvPr>
        </p:nvGraphicFramePr>
        <p:xfrm>
          <a:off x="734443" y="595788"/>
          <a:ext cx="10828680" cy="279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02181B7-DDF8-4D48-A49D-1BDD6989D6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356712" y="974358"/>
            <a:ext cx="1920073" cy="2552374"/>
          </a:xfrm>
          <a:prstGeom prst="rect">
            <a:avLst/>
          </a:prstGeom>
          <a:ln w="19050">
            <a:solidFill>
              <a:srgbClr val="0070C0"/>
            </a:solidFill>
          </a:ln>
          <a:effectLst/>
        </p:spPr>
      </p:pic>
      <p:pic>
        <p:nvPicPr>
          <p:cNvPr id="5" name="Picture 4">
            <a:extLst>
              <a:ext uri="{FF2B5EF4-FFF2-40B4-BE49-F238E27FC236}">
                <a16:creationId xmlns:a16="http://schemas.microsoft.com/office/drawing/2014/main" id="{297C574A-759C-4B80-A9BF-CF62DA55676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1249" r="8285"/>
          <a:stretch/>
        </p:blipFill>
        <p:spPr>
          <a:xfrm>
            <a:off x="7969302" y="974357"/>
            <a:ext cx="3045246" cy="2552375"/>
          </a:xfrm>
          <a:prstGeom prst="rect">
            <a:avLst/>
          </a:prstGeom>
          <a:ln w="19050">
            <a:solidFill>
              <a:srgbClr val="0070C0"/>
            </a:solidFill>
          </a:ln>
          <a:effectLst/>
        </p:spPr>
      </p:pic>
      <p:pic>
        <p:nvPicPr>
          <p:cNvPr id="6" name="Picture 5">
            <a:extLst>
              <a:ext uri="{FF2B5EF4-FFF2-40B4-BE49-F238E27FC236}">
                <a16:creationId xmlns:a16="http://schemas.microsoft.com/office/drawing/2014/main" id="{7B9F9E43-A839-4E85-B0A8-EF9490BAD9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8044" y="974357"/>
            <a:ext cx="2083414" cy="2552375"/>
          </a:xfrm>
          <a:prstGeom prst="rect">
            <a:avLst/>
          </a:prstGeom>
          <a:ln w="19050">
            <a:solidFill>
              <a:srgbClr val="0070C0"/>
            </a:solidFill>
          </a:ln>
          <a:effectLst/>
        </p:spPr>
      </p:pic>
      <p:pic>
        <p:nvPicPr>
          <p:cNvPr id="7" name="Picture 6">
            <a:extLst>
              <a:ext uri="{FF2B5EF4-FFF2-40B4-BE49-F238E27FC236}">
                <a16:creationId xmlns:a16="http://schemas.microsoft.com/office/drawing/2014/main" id="{437B6B1F-A3E4-42BB-99A3-B2C1ABBAB5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5321" y="974359"/>
            <a:ext cx="2113684" cy="2552373"/>
          </a:xfrm>
          <a:prstGeom prst="rect">
            <a:avLst/>
          </a:prstGeom>
          <a:ln w="19050">
            <a:solidFill>
              <a:srgbClr val="0070C0"/>
            </a:solidFill>
          </a:ln>
          <a:effectLst/>
        </p:spPr>
      </p:pic>
      <p:sp>
        <p:nvSpPr>
          <p:cNvPr id="8" name="Rectangle 7">
            <a:extLst>
              <a:ext uri="{FF2B5EF4-FFF2-40B4-BE49-F238E27FC236}">
                <a16:creationId xmlns:a16="http://schemas.microsoft.com/office/drawing/2014/main" id="{AACC3DD1-8F0A-457E-88E0-D8A3AF5C033F}"/>
              </a:ext>
            </a:extLst>
          </p:cNvPr>
          <p:cNvSpPr/>
          <p:nvPr/>
        </p:nvSpPr>
        <p:spPr>
          <a:xfrm>
            <a:off x="1228662" y="3231822"/>
            <a:ext cx="50063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9" name="Rectangle 8">
            <a:extLst>
              <a:ext uri="{FF2B5EF4-FFF2-40B4-BE49-F238E27FC236}">
                <a16:creationId xmlns:a16="http://schemas.microsoft.com/office/drawing/2014/main" id="{99D57F26-62E9-4FF1-966A-99D0582362EC}"/>
              </a:ext>
            </a:extLst>
          </p:cNvPr>
          <p:cNvSpPr/>
          <p:nvPr/>
        </p:nvSpPr>
        <p:spPr>
          <a:xfrm>
            <a:off x="3405830" y="3231822"/>
            <a:ext cx="50063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0" name="Rectangle 9">
            <a:extLst>
              <a:ext uri="{FF2B5EF4-FFF2-40B4-BE49-F238E27FC236}">
                <a16:creationId xmlns:a16="http://schemas.microsoft.com/office/drawing/2014/main" id="{ED5F8A0A-6C60-4EC9-8298-C84313E32748}"/>
              </a:ext>
            </a:extLst>
          </p:cNvPr>
          <p:cNvSpPr/>
          <p:nvPr/>
        </p:nvSpPr>
        <p:spPr>
          <a:xfrm>
            <a:off x="5591458" y="3224502"/>
            <a:ext cx="50063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1" name="Rectangle 10">
            <a:extLst>
              <a:ext uri="{FF2B5EF4-FFF2-40B4-BE49-F238E27FC236}">
                <a16:creationId xmlns:a16="http://schemas.microsoft.com/office/drawing/2014/main" id="{04791D17-E524-4625-90AC-4F8FE07383C3}"/>
              </a:ext>
            </a:extLst>
          </p:cNvPr>
          <p:cNvSpPr/>
          <p:nvPr/>
        </p:nvSpPr>
        <p:spPr>
          <a:xfrm>
            <a:off x="7835709" y="3231822"/>
            <a:ext cx="50063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sp>
        <p:nvSpPr>
          <p:cNvPr id="12" name="TextBox 11">
            <a:extLst>
              <a:ext uri="{FF2B5EF4-FFF2-40B4-BE49-F238E27FC236}">
                <a16:creationId xmlns:a16="http://schemas.microsoft.com/office/drawing/2014/main" id="{9147A5CF-9FAD-4255-B582-BEBD28EB6A8D}"/>
              </a:ext>
            </a:extLst>
          </p:cNvPr>
          <p:cNvSpPr txBox="1"/>
          <p:nvPr/>
        </p:nvSpPr>
        <p:spPr>
          <a:xfrm>
            <a:off x="36058" y="3710303"/>
            <a:ext cx="12086704" cy="1477328"/>
          </a:xfrm>
          <a:prstGeom prst="rect">
            <a:avLst/>
          </a:prstGeom>
          <a:solidFill>
            <a:schemeClr val="tx1"/>
          </a:solidFill>
        </p:spPr>
        <p:txBody>
          <a:bodyPr wrap="square" rtlCol="0">
            <a:spAutoFit/>
          </a:bodyPr>
          <a:lstStyle/>
          <a:p>
            <a:pPr algn="just"/>
            <a:r>
              <a:rPr lang="ru-RU" b="1" dirty="0">
                <a:solidFill>
                  <a:schemeClr val="bg1"/>
                </a:solidFill>
              </a:rPr>
              <a:t>(A) </a:t>
            </a:r>
            <a:r>
              <a:rPr lang="ru-RU" b="1" dirty="0" smtClean="0">
                <a:solidFill>
                  <a:schemeClr val="bg1"/>
                </a:solidFill>
              </a:rPr>
              <a:t>Диффузионно-взвешенное изображение, аксиальный срез: </a:t>
            </a:r>
            <a:r>
              <a:rPr lang="ru-RU" b="1" dirty="0">
                <a:solidFill>
                  <a:schemeClr val="bg1"/>
                </a:solidFill>
              </a:rPr>
              <a:t>очаг ограничения диффузии в </a:t>
            </a:r>
            <a:r>
              <a:rPr lang="ru-RU" b="1" dirty="0" smtClean="0">
                <a:solidFill>
                  <a:schemeClr val="bg1"/>
                </a:solidFill>
              </a:rPr>
              <a:t>валике МТ. </a:t>
            </a:r>
            <a:r>
              <a:rPr lang="ru-RU" b="1" dirty="0">
                <a:solidFill>
                  <a:schemeClr val="bg1"/>
                </a:solidFill>
              </a:rPr>
              <a:t>(B, C) Аксиальные Т2-взвешенные </a:t>
            </a:r>
            <a:r>
              <a:rPr lang="ru-RU" b="1" dirty="0" smtClean="0">
                <a:solidFill>
                  <a:schemeClr val="bg1"/>
                </a:solidFill>
              </a:rPr>
              <a:t>FLAIR-изображения: </a:t>
            </a:r>
            <a:r>
              <a:rPr lang="ru-RU" b="1" dirty="0">
                <a:solidFill>
                  <a:schemeClr val="bg1"/>
                </a:solidFill>
              </a:rPr>
              <a:t>множественные точечные </a:t>
            </a:r>
            <a:r>
              <a:rPr lang="ru-RU" b="1" dirty="0" err="1">
                <a:solidFill>
                  <a:schemeClr val="bg1"/>
                </a:solidFill>
              </a:rPr>
              <a:t>гиперинтенсивные</a:t>
            </a:r>
            <a:r>
              <a:rPr lang="ru-RU" b="1" dirty="0">
                <a:solidFill>
                  <a:schemeClr val="bg1"/>
                </a:solidFill>
              </a:rPr>
              <a:t> очаги в </a:t>
            </a:r>
            <a:r>
              <a:rPr lang="ru-RU" b="1" dirty="0" smtClean="0">
                <a:solidFill>
                  <a:schemeClr val="bg1"/>
                </a:solidFill>
              </a:rPr>
              <a:t>валике и стволе МТ и </a:t>
            </a:r>
            <a:r>
              <a:rPr lang="ru-RU" b="1" dirty="0" err="1">
                <a:solidFill>
                  <a:schemeClr val="bg1"/>
                </a:solidFill>
              </a:rPr>
              <a:t>перивентрикулярном</a:t>
            </a:r>
            <a:r>
              <a:rPr lang="ru-RU" b="1" dirty="0">
                <a:solidFill>
                  <a:schemeClr val="bg1"/>
                </a:solidFill>
              </a:rPr>
              <a:t> белом веществе. (D) </a:t>
            </a:r>
            <a:r>
              <a:rPr lang="ru-RU" b="1" dirty="0" smtClean="0">
                <a:solidFill>
                  <a:schemeClr val="bg1"/>
                </a:solidFill>
              </a:rPr>
              <a:t>Т2-взвешенное МР-изображение, корональный срез: очаг микроинфаркта в стволе МТ. Очаг расположен в </a:t>
            </a:r>
            <a:r>
              <a:rPr lang="ru-RU" b="1" dirty="0">
                <a:solidFill>
                  <a:schemeClr val="bg1"/>
                </a:solidFill>
              </a:rPr>
              <a:t>средней части </a:t>
            </a:r>
            <a:r>
              <a:rPr lang="ru-RU" b="1" dirty="0" smtClean="0">
                <a:solidFill>
                  <a:schemeClr val="bg1"/>
                </a:solidFill>
              </a:rPr>
              <a:t>МТ </a:t>
            </a:r>
            <a:r>
              <a:rPr lang="ru-RU" b="1" dirty="0">
                <a:solidFill>
                  <a:schemeClr val="bg1"/>
                </a:solidFill>
              </a:rPr>
              <a:t>(а не на </a:t>
            </a:r>
            <a:r>
              <a:rPr lang="ru-RU" b="1" dirty="0" err="1">
                <a:solidFill>
                  <a:schemeClr val="bg1"/>
                </a:solidFill>
              </a:rPr>
              <a:t>мозольно-септальной</a:t>
            </a:r>
            <a:r>
              <a:rPr lang="ru-RU" b="1" dirty="0">
                <a:solidFill>
                  <a:schemeClr val="bg1"/>
                </a:solidFill>
              </a:rPr>
              <a:t> границе, как это бывает при рассеянном склерозе).</a:t>
            </a:r>
            <a:endParaRPr lang="en-US" b="1" dirty="0">
              <a:solidFill>
                <a:schemeClr val="bg1"/>
              </a:solidFill>
            </a:endParaRPr>
          </a:p>
        </p:txBody>
      </p:sp>
      <p:sp>
        <p:nvSpPr>
          <p:cNvPr id="13" name="Rectangle 12">
            <a:extLst>
              <a:ext uri="{FF2B5EF4-FFF2-40B4-BE49-F238E27FC236}">
                <a16:creationId xmlns:a16="http://schemas.microsoft.com/office/drawing/2014/main" id="{4BD03F30-D99F-47A2-B2E2-8DD11C63F6B0}"/>
              </a:ext>
            </a:extLst>
          </p:cNvPr>
          <p:cNvSpPr/>
          <p:nvPr/>
        </p:nvSpPr>
        <p:spPr>
          <a:xfrm>
            <a:off x="52647" y="5296781"/>
            <a:ext cx="12063327"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Синдром Сусака </a:t>
            </a:r>
            <a:r>
              <a:rPr lang="ru-RU" b="1" dirty="0" smtClean="0">
                <a:solidFill>
                  <a:sysClr val="windowText" lastClr="000000"/>
                </a:solidFill>
              </a:rPr>
              <a:t>– аутоиммунное заболевание</a:t>
            </a:r>
            <a:r>
              <a:rPr lang="ru-RU" b="1" dirty="0">
                <a:solidFill>
                  <a:sysClr val="windowText" lastClr="000000"/>
                </a:solidFill>
              </a:rPr>
              <a:t>, которое приводит к микроинфарктам мелких кровеносных сосудов мозга, сетчатки и внутреннего уха (улитки). Классическая клиническая триада включает энцефалопатию, </a:t>
            </a:r>
            <a:r>
              <a:rPr lang="ru-RU" b="1" dirty="0" err="1">
                <a:solidFill>
                  <a:sysClr val="windowText" lastClr="000000"/>
                </a:solidFill>
              </a:rPr>
              <a:t>сенсоневральную</a:t>
            </a:r>
            <a:r>
              <a:rPr lang="ru-RU" b="1" dirty="0">
                <a:solidFill>
                  <a:sysClr val="windowText" lastClr="000000"/>
                </a:solidFill>
              </a:rPr>
              <a:t> тугоухость и окклюзию ветвей артерий </a:t>
            </a:r>
            <a:r>
              <a:rPr lang="ru-RU" b="1" dirty="0" smtClean="0">
                <a:solidFill>
                  <a:sysClr val="windowText" lastClr="000000"/>
                </a:solidFill>
              </a:rPr>
              <a:t>сетчатки</a:t>
            </a:r>
            <a:r>
              <a:rPr lang="ru-RU" b="1" dirty="0">
                <a:solidFill>
                  <a:sysClr val="windowText" lastClr="000000"/>
                </a:solidFill>
              </a:rPr>
              <a:t> </a:t>
            </a:r>
            <a:r>
              <a:rPr lang="ru-RU" b="1" dirty="0" smtClean="0">
                <a:solidFill>
                  <a:sysClr val="windowText" lastClr="000000"/>
                </a:solidFill>
              </a:rPr>
              <a:t>(не всегда проявляются все три симптома). </a:t>
            </a:r>
            <a:r>
              <a:rPr lang="ru-RU" b="1" dirty="0">
                <a:solidFill>
                  <a:sysClr val="windowText" lastClr="000000"/>
                </a:solidFill>
              </a:rPr>
              <a:t>Обычно болезнь проходит самостоятельно </a:t>
            </a:r>
            <a:r>
              <a:rPr lang="ru-RU" b="1" dirty="0" smtClean="0">
                <a:solidFill>
                  <a:sysClr val="windowText" lastClr="000000"/>
                </a:solidFill>
              </a:rPr>
              <a:t>через 2-4 года, </a:t>
            </a:r>
            <a:r>
              <a:rPr lang="ru-RU" b="1" dirty="0">
                <a:solidFill>
                  <a:sysClr val="windowText" lastClr="000000"/>
                </a:solidFill>
              </a:rPr>
              <a:t>но может </a:t>
            </a:r>
            <a:r>
              <a:rPr lang="ru-RU" b="1" dirty="0" smtClean="0">
                <a:solidFill>
                  <a:sysClr val="windowText" lastClr="000000"/>
                </a:solidFill>
              </a:rPr>
              <a:t>приводить и </a:t>
            </a:r>
            <a:r>
              <a:rPr lang="ru-RU" b="1" dirty="0">
                <a:solidFill>
                  <a:sysClr val="windowText" lastClr="000000"/>
                </a:solidFill>
              </a:rPr>
              <a:t>к </a:t>
            </a:r>
            <a:r>
              <a:rPr lang="ru-RU" b="1" dirty="0" smtClean="0">
                <a:solidFill>
                  <a:sysClr val="windowText" lastClr="000000"/>
                </a:solidFill>
              </a:rPr>
              <a:t>тотальной </a:t>
            </a:r>
            <a:r>
              <a:rPr lang="ru-RU" b="1" dirty="0">
                <a:solidFill>
                  <a:sysClr val="windowText" lastClr="000000"/>
                </a:solidFill>
              </a:rPr>
              <a:t>глухоте или </a:t>
            </a:r>
            <a:r>
              <a:rPr lang="ru-RU" b="1" dirty="0" smtClean="0">
                <a:solidFill>
                  <a:sysClr val="windowText" lastClr="000000"/>
                </a:solidFill>
              </a:rPr>
              <a:t>слепоте</a:t>
            </a:r>
            <a:endParaRPr lang="en-US" b="1" dirty="0">
              <a:solidFill>
                <a:sysClr val="windowText" lastClr="000000"/>
              </a:solidFill>
            </a:endParaRPr>
          </a:p>
        </p:txBody>
      </p:sp>
      <p:cxnSp>
        <p:nvCxnSpPr>
          <p:cNvPr id="14" name="Straight Arrow Connector 13">
            <a:extLst>
              <a:ext uri="{FF2B5EF4-FFF2-40B4-BE49-F238E27FC236}">
                <a16:creationId xmlns:a16="http://schemas.microsoft.com/office/drawing/2014/main" id="{1F49D7E6-293A-49CE-BCE1-5233AC38F71C}"/>
              </a:ext>
            </a:extLst>
          </p:cNvPr>
          <p:cNvCxnSpPr>
            <a:cxnSpLocks/>
          </p:cNvCxnSpPr>
          <p:nvPr/>
        </p:nvCxnSpPr>
        <p:spPr>
          <a:xfrm>
            <a:off x="1729297" y="2736104"/>
            <a:ext cx="361122" cy="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29A4445-6375-4526-BB27-9010D76266E1}"/>
              </a:ext>
            </a:extLst>
          </p:cNvPr>
          <p:cNvCxnSpPr>
            <a:cxnSpLocks/>
          </p:cNvCxnSpPr>
          <p:nvPr/>
        </p:nvCxnSpPr>
        <p:spPr>
          <a:xfrm flipV="1">
            <a:off x="8961688" y="1940150"/>
            <a:ext cx="266432" cy="243788"/>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1112D72-00F2-4444-B430-F64F80F00401}"/>
              </a:ext>
            </a:extLst>
          </p:cNvPr>
          <p:cNvCxnSpPr>
            <a:cxnSpLocks/>
          </p:cNvCxnSpPr>
          <p:nvPr/>
        </p:nvCxnSpPr>
        <p:spPr>
          <a:xfrm flipV="1">
            <a:off x="4137276" y="2736104"/>
            <a:ext cx="184023" cy="321421"/>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DA841B2-C4E7-4584-AF8E-75462C9B5E0A}"/>
              </a:ext>
            </a:extLst>
          </p:cNvPr>
          <p:cNvCxnSpPr>
            <a:cxnSpLocks/>
          </p:cNvCxnSpPr>
          <p:nvPr/>
        </p:nvCxnSpPr>
        <p:spPr>
          <a:xfrm>
            <a:off x="6286500" y="2183938"/>
            <a:ext cx="311195" cy="103142"/>
          </a:xfrm>
          <a:prstGeom prst="straightConnector1">
            <a:avLst/>
          </a:prstGeom>
          <a:ln w="25400">
            <a:solidFill>
              <a:srgbClr val="00FD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0471B4B-F266-4AA7-8F0F-A6A48494E039}"/>
              </a:ext>
            </a:extLst>
          </p:cNvPr>
          <p:cNvCxnSpPr>
            <a:cxnSpLocks/>
          </p:cNvCxnSpPr>
          <p:nvPr/>
        </p:nvCxnSpPr>
        <p:spPr>
          <a:xfrm flipH="1" flipV="1">
            <a:off x="6969082" y="2318215"/>
            <a:ext cx="308411" cy="96380"/>
          </a:xfrm>
          <a:prstGeom prst="straightConnector1">
            <a:avLst/>
          </a:prstGeom>
          <a:ln w="25400">
            <a:solidFill>
              <a:srgbClr val="00FD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50BE4E4-0B56-A646-85AD-569E9E751D97}"/>
              </a:ext>
            </a:extLst>
          </p:cNvPr>
          <p:cNvCxnSpPr>
            <a:cxnSpLocks/>
          </p:cNvCxnSpPr>
          <p:nvPr/>
        </p:nvCxnSpPr>
        <p:spPr>
          <a:xfrm>
            <a:off x="6329074" y="1938582"/>
            <a:ext cx="311195" cy="103142"/>
          </a:xfrm>
          <a:prstGeom prst="straightConnector1">
            <a:avLst/>
          </a:prstGeom>
          <a:ln w="25400">
            <a:solidFill>
              <a:srgbClr val="00FD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3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up)">
                                      <p:cBhvr>
                                        <p:cTn id="12" dur="500"/>
                                        <p:tgtEl>
                                          <p:spTgt spid="15"/>
                                        </p:tgtEl>
                                      </p:cBhvr>
                                    </p:animEffect>
                                  </p:childTnLst>
                                </p:cTn>
                              </p:par>
                              <p:par>
                                <p:cTn id="13" presetID="1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par>
                                <p:cTn id="17" presetID="1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par>
                                <p:cTn id="21" presetID="1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p:tgtEl>
                                          <p:spTgt spid="18"/>
                                        </p:tgtEl>
                                        <p:attrNameLst>
                                          <p:attrName>ppt_y</p:attrName>
                                        </p:attrNameLst>
                                      </p:cBhvr>
                                      <p:tavLst>
                                        <p:tav tm="0">
                                          <p:val>
                                            <p:strVal val="#ppt_y+#ppt_h*1.125000"/>
                                          </p:val>
                                        </p:tav>
                                        <p:tav tm="100000">
                                          <p:val>
                                            <p:strVal val="#ppt_y"/>
                                          </p:val>
                                        </p:tav>
                                      </p:tavLst>
                                    </p:anim>
                                    <p:animEffect transition="in" filter="wipe(up)">
                                      <p:cBhvr>
                                        <p:cTn id="24" dur="500"/>
                                        <p:tgtEl>
                                          <p:spTgt spid="18"/>
                                        </p:tgtEl>
                                      </p:cBhvr>
                                    </p:animEffect>
                                  </p:childTnLst>
                                </p:cTn>
                              </p:par>
                              <p:par>
                                <p:cTn id="25" presetID="1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154629802"/>
              </p:ext>
            </p:extLst>
          </p:nvPr>
        </p:nvGraphicFramePr>
        <p:xfrm>
          <a:off x="401579" y="608713"/>
          <a:ext cx="11357034" cy="84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04F18F20-9C1D-1348-8FE4-F9FC8812AFB0}"/>
              </a:ext>
            </a:extLst>
          </p:cNvPr>
          <p:cNvSpPr txBox="1"/>
          <p:nvPr/>
        </p:nvSpPr>
        <p:spPr>
          <a:xfrm>
            <a:off x="205781" y="164811"/>
            <a:ext cx="11780437" cy="584775"/>
          </a:xfrm>
          <a:prstGeom prst="rect">
            <a:avLst/>
          </a:prstGeom>
          <a:noFill/>
        </p:spPr>
        <p:txBody>
          <a:bodyPr wrap="square" rtlCol="0">
            <a:spAutoFit/>
          </a:bodyPr>
          <a:lstStyle/>
          <a:p>
            <a:pPr algn="ctr"/>
            <a:r>
              <a:rPr lang="ru-RU" sz="3200" b="1" dirty="0">
                <a:solidFill>
                  <a:srgbClr val="FFFF00"/>
                </a:solidFill>
                <a:latin typeface="+mj-lt"/>
              </a:rPr>
              <a:t>Отличительные особенности визуализации</a:t>
            </a:r>
            <a:endParaRPr lang="en-US" sz="3200" b="1" dirty="0">
              <a:solidFill>
                <a:srgbClr val="FFFF00"/>
              </a:solidFill>
              <a:latin typeface="+mj-lt"/>
            </a:endParaRPr>
          </a:p>
        </p:txBody>
      </p:sp>
      <p:sp>
        <p:nvSpPr>
          <p:cNvPr id="20" name="TextBox 19">
            <a:extLst>
              <a:ext uri="{FF2B5EF4-FFF2-40B4-BE49-F238E27FC236}">
                <a16:creationId xmlns:a16="http://schemas.microsoft.com/office/drawing/2014/main" id="{962EED8C-CCC4-1245-BB3E-58F0971F0351}"/>
              </a:ext>
            </a:extLst>
          </p:cNvPr>
          <p:cNvSpPr txBox="1"/>
          <p:nvPr/>
        </p:nvSpPr>
        <p:spPr>
          <a:xfrm>
            <a:off x="89737" y="5582181"/>
            <a:ext cx="11980718"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smtClean="0">
                <a:solidFill>
                  <a:sysClr val="windowText" lastClr="000000"/>
                </a:solidFill>
              </a:rPr>
              <a:t>Синдром </a:t>
            </a:r>
            <a:r>
              <a:rPr lang="ru-RU" b="1" dirty="0">
                <a:solidFill>
                  <a:sysClr val="windowText" lastClr="000000"/>
                </a:solidFill>
              </a:rPr>
              <a:t>Сусака и РС являются аутоиммунными заболеваниями, </a:t>
            </a:r>
            <a:r>
              <a:rPr lang="ru-RU" b="1" dirty="0" smtClean="0">
                <a:solidFill>
                  <a:sysClr val="windowText" lastClr="000000"/>
                </a:solidFill>
              </a:rPr>
              <a:t>но синдром </a:t>
            </a:r>
            <a:r>
              <a:rPr lang="ru-RU" b="1" dirty="0">
                <a:solidFill>
                  <a:sysClr val="windowText" lastClr="000000"/>
                </a:solidFill>
              </a:rPr>
              <a:t>Сусака - это микроангиопатия, а РС - </a:t>
            </a:r>
            <a:r>
              <a:rPr lang="ru-RU" b="1" dirty="0" err="1">
                <a:solidFill>
                  <a:sysClr val="windowText" lastClr="000000"/>
                </a:solidFill>
              </a:rPr>
              <a:t>демиелинизирующее</a:t>
            </a:r>
            <a:r>
              <a:rPr lang="ru-RU" b="1" dirty="0">
                <a:solidFill>
                  <a:sysClr val="windowText" lastClr="000000"/>
                </a:solidFill>
              </a:rPr>
              <a:t> заболевание. Поражения мозга при синдроме Сусака носят точечный характер и располагаются центрально в </a:t>
            </a:r>
            <a:r>
              <a:rPr lang="ru-RU" b="1" dirty="0" smtClean="0">
                <a:solidFill>
                  <a:sysClr val="windowText" lastClr="000000"/>
                </a:solidFill>
              </a:rPr>
              <a:t>МТ. </a:t>
            </a:r>
            <a:r>
              <a:rPr lang="ru-RU" b="1" dirty="0">
                <a:solidFill>
                  <a:sysClr val="windowText" lastClr="000000"/>
                </a:solidFill>
              </a:rPr>
              <a:t>Поражения при РС обычно крупнее, имеют яйцевидную форму и возникают периферически в </a:t>
            </a:r>
            <a:r>
              <a:rPr lang="ru-RU" b="1" dirty="0" smtClean="0">
                <a:solidFill>
                  <a:sysClr val="windowText" lastClr="000000"/>
                </a:solidFill>
              </a:rPr>
              <a:t>МТ </a:t>
            </a:r>
            <a:r>
              <a:rPr lang="ru-RU" b="1" dirty="0">
                <a:solidFill>
                  <a:sysClr val="windowText" lastClr="000000"/>
                </a:solidFill>
              </a:rPr>
              <a:t>на </a:t>
            </a:r>
            <a:r>
              <a:rPr lang="ru-RU" b="1" dirty="0" err="1">
                <a:solidFill>
                  <a:sysClr val="windowText" lastClr="000000"/>
                </a:solidFill>
              </a:rPr>
              <a:t>мозольно-септальной</a:t>
            </a:r>
            <a:r>
              <a:rPr lang="ru-RU" b="1" dirty="0">
                <a:solidFill>
                  <a:sysClr val="windowText" lastClr="000000"/>
                </a:solidFill>
              </a:rPr>
              <a:t> </a:t>
            </a:r>
            <a:r>
              <a:rPr lang="ru-RU" b="1" dirty="0" smtClean="0">
                <a:solidFill>
                  <a:sysClr val="windowText" lastClr="000000"/>
                </a:solidFill>
              </a:rPr>
              <a:t>границе</a:t>
            </a:r>
            <a:endParaRPr lang="en-US" b="1" dirty="0">
              <a:solidFill>
                <a:sysClr val="windowText" lastClr="000000"/>
              </a:solidFill>
            </a:endParaRPr>
          </a:p>
        </p:txBody>
      </p:sp>
      <p:pic>
        <p:nvPicPr>
          <p:cNvPr id="2" name="Picture 1">
            <a:extLst>
              <a:ext uri="{FF2B5EF4-FFF2-40B4-BE49-F238E27FC236}">
                <a16:creationId xmlns:a16="http://schemas.microsoft.com/office/drawing/2014/main" id="{36B973DB-B3EB-4A13-A9BB-4EC5092EE6F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85895" y="1363704"/>
            <a:ext cx="1244241" cy="1371600"/>
          </a:xfrm>
          <a:prstGeom prst="rect">
            <a:avLst/>
          </a:prstGeom>
          <a:ln w="19050">
            <a:solidFill>
              <a:srgbClr val="0070C0"/>
            </a:solidFill>
          </a:ln>
          <a:effectLst/>
        </p:spPr>
      </p:pic>
      <p:pic>
        <p:nvPicPr>
          <p:cNvPr id="4" name="Picture 3">
            <a:extLst>
              <a:ext uri="{FF2B5EF4-FFF2-40B4-BE49-F238E27FC236}">
                <a16:creationId xmlns:a16="http://schemas.microsoft.com/office/drawing/2014/main" id="{0D437351-F719-445D-9732-71D19D8CEA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499455" y="1410071"/>
            <a:ext cx="894792" cy="1371600"/>
          </a:xfrm>
          <a:prstGeom prst="rect">
            <a:avLst/>
          </a:prstGeom>
          <a:ln w="19050">
            <a:solidFill>
              <a:srgbClr val="0070C0"/>
            </a:solidFill>
          </a:ln>
        </p:spPr>
      </p:pic>
      <p:pic>
        <p:nvPicPr>
          <p:cNvPr id="12" name="Picture 11">
            <a:extLst>
              <a:ext uri="{FF2B5EF4-FFF2-40B4-BE49-F238E27FC236}">
                <a16:creationId xmlns:a16="http://schemas.microsoft.com/office/drawing/2014/main" id="{E2890D44-84BF-44A7-A214-C0E71A72CF6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440391" y="1397770"/>
            <a:ext cx="1065475" cy="1371600"/>
          </a:xfrm>
          <a:prstGeom prst="rect">
            <a:avLst/>
          </a:prstGeom>
          <a:ln w="19050">
            <a:solidFill>
              <a:srgbClr val="0070C0"/>
            </a:solidFill>
          </a:ln>
        </p:spPr>
      </p:pic>
      <p:pic>
        <p:nvPicPr>
          <p:cNvPr id="14" name="Picture 13">
            <a:extLst>
              <a:ext uri="{FF2B5EF4-FFF2-40B4-BE49-F238E27FC236}">
                <a16:creationId xmlns:a16="http://schemas.microsoft.com/office/drawing/2014/main" id="{665F57B1-69B0-4BA1-AC35-5C740A6E3C1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1249" r="8285"/>
          <a:stretch/>
        </p:blipFill>
        <p:spPr>
          <a:xfrm>
            <a:off x="1795934" y="1363704"/>
            <a:ext cx="1636460" cy="1371600"/>
          </a:xfrm>
          <a:prstGeom prst="rect">
            <a:avLst/>
          </a:prstGeom>
          <a:ln w="19050">
            <a:solidFill>
              <a:srgbClr val="0070C0"/>
            </a:solidFill>
          </a:ln>
          <a:effectLst/>
        </p:spPr>
      </p:pic>
      <p:sp>
        <p:nvSpPr>
          <p:cNvPr id="3" name="TextBox 2">
            <a:extLst>
              <a:ext uri="{FF2B5EF4-FFF2-40B4-BE49-F238E27FC236}">
                <a16:creationId xmlns:a16="http://schemas.microsoft.com/office/drawing/2014/main" id="{8D289F0C-8C21-4989-84CA-AA33D34974F2}"/>
              </a:ext>
            </a:extLst>
          </p:cNvPr>
          <p:cNvSpPr txBox="1">
            <a:spLocks noChangeArrowheads="1"/>
          </p:cNvSpPr>
          <p:nvPr/>
        </p:nvSpPr>
        <p:spPr bwMode="auto">
          <a:xfrm>
            <a:off x="105640" y="2850692"/>
            <a:ext cx="5974456"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2000" b="1" dirty="0" smtClean="0">
                <a:solidFill>
                  <a:srgbClr val="00B050"/>
                </a:solidFill>
                <a:latin typeface="+mn-lt"/>
                <a:cs typeface="Times New Roman" pitchFamily="18" charset="0"/>
              </a:rPr>
              <a:t>Синдром Сусака</a:t>
            </a:r>
            <a:endParaRPr lang="en-US" altLang="en-US" sz="2000" b="1" dirty="0">
              <a:solidFill>
                <a:srgbClr val="00B050"/>
              </a:solidFill>
              <a:latin typeface="+mn-lt"/>
              <a:cs typeface="Times New Roman" pitchFamily="18" charset="0"/>
            </a:endParaRPr>
          </a:p>
          <a:p>
            <a:pPr eaLnBrk="1" hangingPunct="1">
              <a:buFont typeface="Wingdings" pitchFamily="2" charset="2"/>
              <a:buChar char="q"/>
            </a:pPr>
            <a:r>
              <a:rPr lang="en-US" altLang="en-US" sz="1700" b="1" dirty="0">
                <a:solidFill>
                  <a:schemeClr val="bg1"/>
                </a:solidFill>
                <a:latin typeface="+mn-lt"/>
                <a:cs typeface="Times New Roman" pitchFamily="18" charset="0"/>
              </a:rPr>
              <a:t> </a:t>
            </a:r>
            <a:r>
              <a:rPr lang="ru-RU" altLang="en-US" sz="1800" b="1" dirty="0">
                <a:solidFill>
                  <a:schemeClr val="bg1"/>
                </a:solidFill>
                <a:latin typeface="+mn-lt"/>
                <a:cs typeface="Times New Roman" pitchFamily="18" charset="0"/>
              </a:rPr>
              <a:t>Поражение центральной части МТ</a:t>
            </a:r>
          </a:p>
          <a:p>
            <a:pPr eaLnBrk="1" hangingPunct="1">
              <a:buFont typeface="Wingdings" pitchFamily="2" charset="2"/>
              <a:buChar char="q"/>
            </a:pPr>
            <a:r>
              <a:rPr lang="ru-RU" altLang="en-US" sz="1800" b="1" dirty="0">
                <a:solidFill>
                  <a:schemeClr val="bg1"/>
                </a:solidFill>
                <a:latin typeface="+mn-lt"/>
                <a:cs typeface="Times New Roman" pitchFamily="18" charset="0"/>
              </a:rPr>
              <a:t> Поражение СМ редко</a:t>
            </a:r>
          </a:p>
          <a:p>
            <a:pPr eaLnBrk="1" hangingPunct="1">
              <a:buFont typeface="Wingdings" pitchFamily="2" charset="2"/>
              <a:buChar char="q"/>
            </a:pPr>
            <a:r>
              <a:rPr lang="ru-RU" altLang="en-US" sz="1800" b="1" dirty="0">
                <a:solidFill>
                  <a:schemeClr val="bg1"/>
                </a:solidFill>
                <a:latin typeface="+mn-lt"/>
                <a:cs typeface="Times New Roman" pitchFamily="18" charset="0"/>
              </a:rPr>
              <a:t> Окклюзия ветвей </a:t>
            </a:r>
            <a:r>
              <a:rPr lang="ru-RU" altLang="en-US" sz="1800" b="1" dirty="0" err="1">
                <a:solidFill>
                  <a:schemeClr val="bg1"/>
                </a:solidFill>
                <a:latin typeface="+mn-lt"/>
                <a:cs typeface="Times New Roman" pitchFamily="18" charset="0"/>
              </a:rPr>
              <a:t>ретинальной</a:t>
            </a:r>
            <a:r>
              <a:rPr lang="ru-RU" altLang="en-US" sz="1800" b="1" dirty="0">
                <a:solidFill>
                  <a:schemeClr val="bg1"/>
                </a:solidFill>
                <a:latin typeface="+mn-lt"/>
                <a:cs typeface="Times New Roman" pitchFamily="18" charset="0"/>
              </a:rPr>
              <a:t> артерии вследствие микроангиопатии</a:t>
            </a:r>
          </a:p>
          <a:p>
            <a:pPr eaLnBrk="1" hangingPunct="1">
              <a:buFont typeface="Wingdings" pitchFamily="2" charset="2"/>
              <a:buChar char="q"/>
            </a:pPr>
            <a:r>
              <a:rPr lang="ru-RU" altLang="en-US" sz="1800" b="1" dirty="0">
                <a:solidFill>
                  <a:schemeClr val="bg1"/>
                </a:solidFill>
                <a:latin typeface="+mn-lt"/>
                <a:cs typeface="Times New Roman" pitchFamily="18" charset="0"/>
              </a:rPr>
              <a:t> Потеря зрения, слуха и энцефалопатия </a:t>
            </a:r>
          </a:p>
          <a:p>
            <a:pPr eaLnBrk="1" hangingPunct="1">
              <a:buFont typeface="Wingdings" pitchFamily="2" charset="2"/>
              <a:buChar char="q"/>
            </a:pPr>
            <a:r>
              <a:rPr lang="ru-RU" altLang="en-US" sz="1800" b="1" dirty="0">
                <a:solidFill>
                  <a:schemeClr val="bg1"/>
                </a:solidFill>
                <a:latin typeface="+mn-lt"/>
                <a:cs typeface="Times New Roman" pitchFamily="18" charset="0"/>
              </a:rPr>
              <a:t> Повышенное содержание белка в СЖ</a:t>
            </a:r>
          </a:p>
          <a:p>
            <a:pPr eaLnBrk="1" hangingPunct="1">
              <a:buFont typeface="Wingdings" pitchFamily="2" charset="2"/>
              <a:buChar char="q"/>
            </a:pPr>
            <a:r>
              <a:rPr lang="ru-RU" altLang="en-US" sz="1800" b="1" dirty="0">
                <a:solidFill>
                  <a:schemeClr val="bg1"/>
                </a:solidFill>
                <a:latin typeface="+mn-lt"/>
                <a:cs typeface="Times New Roman" pitchFamily="18" charset="0"/>
              </a:rPr>
              <a:t> Могут наблюдаться множественные мелкие очаги ограничения диффузии или КУ</a:t>
            </a:r>
            <a:endParaRPr lang="en-US" altLang="en-US" sz="1700" b="1" dirty="0">
              <a:solidFill>
                <a:schemeClr val="bg1"/>
              </a:solidFill>
              <a:latin typeface="+mn-lt"/>
              <a:cs typeface="Times New Roman" pitchFamily="18" charset="0"/>
            </a:endParaRPr>
          </a:p>
        </p:txBody>
      </p:sp>
      <p:sp>
        <p:nvSpPr>
          <p:cNvPr id="5" name="TextBox 9">
            <a:extLst>
              <a:ext uri="{FF2B5EF4-FFF2-40B4-BE49-F238E27FC236}">
                <a16:creationId xmlns:a16="http://schemas.microsoft.com/office/drawing/2014/main" id="{00671F10-E316-4107-8BF5-5E9B8FD40854}"/>
              </a:ext>
            </a:extLst>
          </p:cNvPr>
          <p:cNvSpPr txBox="1">
            <a:spLocks noChangeArrowheads="1"/>
          </p:cNvSpPr>
          <p:nvPr/>
        </p:nvSpPr>
        <p:spPr bwMode="auto">
          <a:xfrm>
            <a:off x="5892728" y="2898939"/>
            <a:ext cx="650712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2000" b="1" dirty="0" smtClean="0">
                <a:solidFill>
                  <a:srgbClr val="00B050"/>
                </a:solidFill>
                <a:latin typeface="+mn-lt"/>
                <a:cs typeface="Times New Roman" pitchFamily="18" charset="0"/>
              </a:rPr>
              <a:t>Рассеянный склероз</a:t>
            </a:r>
            <a:endParaRPr lang="en-US" altLang="en-US" sz="2000" b="1" dirty="0">
              <a:solidFill>
                <a:srgbClr val="00B050"/>
              </a:solidFill>
              <a:latin typeface="+mn-lt"/>
              <a:cs typeface="Times New Roman" pitchFamily="18" charset="0"/>
            </a:endParaRPr>
          </a:p>
          <a:p>
            <a:pPr eaLnBrk="1" hangingPunct="1">
              <a:buFont typeface="Wingdings" pitchFamily="2" charset="2"/>
              <a:buChar char="q"/>
            </a:pPr>
            <a:r>
              <a:rPr lang="en-US" altLang="en-US" sz="1700" b="1" dirty="0">
                <a:solidFill>
                  <a:schemeClr val="bg1"/>
                </a:solidFill>
                <a:latin typeface="+mn-lt"/>
                <a:cs typeface="Times New Roman" pitchFamily="18" charset="0"/>
              </a:rPr>
              <a:t> </a:t>
            </a:r>
            <a:r>
              <a:rPr lang="ru-RU" altLang="en-US" sz="1700" b="1" dirty="0">
                <a:solidFill>
                  <a:schemeClr val="bg1"/>
                </a:solidFill>
                <a:latin typeface="+mn-lt"/>
                <a:cs typeface="Times New Roman" pitchFamily="18" charset="0"/>
              </a:rPr>
              <a:t>Поражение </a:t>
            </a:r>
            <a:r>
              <a:rPr lang="ru-RU" altLang="en-US" sz="1700" b="1" dirty="0" err="1">
                <a:solidFill>
                  <a:schemeClr val="bg1"/>
                </a:solidFill>
                <a:latin typeface="+mn-lt"/>
                <a:cs typeface="Times New Roman" pitchFamily="18" charset="0"/>
              </a:rPr>
              <a:t>переферических</a:t>
            </a:r>
            <a:r>
              <a:rPr lang="ru-RU" altLang="en-US" sz="1700" b="1" dirty="0">
                <a:solidFill>
                  <a:schemeClr val="bg1"/>
                </a:solidFill>
                <a:latin typeface="+mn-lt"/>
                <a:cs typeface="Times New Roman" pitchFamily="18" charset="0"/>
              </a:rPr>
              <a:t> отделов МТ с </a:t>
            </a:r>
            <a:r>
              <a:rPr lang="ru-RU" altLang="en-US" sz="1700" b="1" dirty="0" err="1">
                <a:solidFill>
                  <a:schemeClr val="bg1"/>
                </a:solidFill>
                <a:latin typeface="+mn-lt"/>
                <a:cs typeface="Times New Roman" pitchFamily="18" charset="0"/>
              </a:rPr>
              <a:t>перикаллозальной</a:t>
            </a:r>
            <a:r>
              <a:rPr lang="ru-RU" altLang="en-US" sz="1700" b="1" dirty="0">
                <a:solidFill>
                  <a:schemeClr val="bg1"/>
                </a:solidFill>
                <a:latin typeface="+mn-lt"/>
                <a:cs typeface="Times New Roman" pitchFamily="18" charset="0"/>
              </a:rPr>
              <a:t> ориентацией</a:t>
            </a:r>
          </a:p>
          <a:p>
            <a:pPr eaLnBrk="1" hangingPunct="1">
              <a:buFont typeface="Wingdings" pitchFamily="2" charset="2"/>
              <a:buChar char="q"/>
            </a:pPr>
            <a:r>
              <a:rPr lang="ru-RU" altLang="en-US" sz="1700" b="1" dirty="0">
                <a:solidFill>
                  <a:schemeClr val="bg1"/>
                </a:solidFill>
                <a:latin typeface="+mn-lt"/>
                <a:cs typeface="Times New Roman" pitchFamily="18" charset="0"/>
              </a:rPr>
              <a:t> Поражение СМ часто</a:t>
            </a:r>
          </a:p>
          <a:p>
            <a:pPr eaLnBrk="1" hangingPunct="1">
              <a:buFont typeface="Wingdings" pitchFamily="2" charset="2"/>
              <a:buChar char="q"/>
            </a:pPr>
            <a:r>
              <a:rPr lang="ru-RU" altLang="en-US" sz="1700" b="1" dirty="0">
                <a:solidFill>
                  <a:schemeClr val="bg1"/>
                </a:solidFill>
                <a:latin typeface="+mn-lt"/>
                <a:cs typeface="Times New Roman" pitchFamily="18" charset="0"/>
              </a:rPr>
              <a:t> Одностороннее воспаление зрительного нерва в результате </a:t>
            </a:r>
            <a:r>
              <a:rPr lang="ru-RU" altLang="en-US" sz="1700" b="1" dirty="0" err="1">
                <a:solidFill>
                  <a:schemeClr val="bg1"/>
                </a:solidFill>
                <a:latin typeface="+mn-lt"/>
                <a:cs typeface="Times New Roman" pitchFamily="18" charset="0"/>
              </a:rPr>
              <a:t>демиелинизации</a:t>
            </a:r>
            <a:endParaRPr lang="ru-RU" altLang="en-US" sz="1700" b="1" dirty="0">
              <a:solidFill>
                <a:schemeClr val="bg1"/>
              </a:solidFill>
              <a:latin typeface="+mn-lt"/>
              <a:cs typeface="Times New Roman" pitchFamily="18" charset="0"/>
            </a:endParaRPr>
          </a:p>
          <a:p>
            <a:pPr eaLnBrk="1" hangingPunct="1">
              <a:buFont typeface="Wingdings" pitchFamily="2" charset="2"/>
              <a:buChar char="q"/>
            </a:pPr>
            <a:r>
              <a:rPr lang="ru-RU" altLang="en-US" sz="1700" b="1" dirty="0">
                <a:solidFill>
                  <a:schemeClr val="bg1"/>
                </a:solidFill>
                <a:latin typeface="+mn-lt"/>
                <a:cs typeface="Times New Roman" pitchFamily="18" charset="0"/>
              </a:rPr>
              <a:t> Потеря слуха и энцефалопатия редко </a:t>
            </a:r>
          </a:p>
          <a:p>
            <a:pPr eaLnBrk="1" hangingPunct="1">
              <a:buFont typeface="Wingdings" pitchFamily="2" charset="2"/>
              <a:buChar char="q"/>
            </a:pPr>
            <a:r>
              <a:rPr lang="ru-RU" altLang="en-US" sz="1700" b="1" dirty="0">
                <a:solidFill>
                  <a:schemeClr val="bg1"/>
                </a:solidFill>
                <a:latin typeface="+mn-lt"/>
                <a:cs typeface="Times New Roman" pitchFamily="18" charset="0"/>
              </a:rPr>
              <a:t> </a:t>
            </a:r>
            <a:r>
              <a:rPr lang="ru-RU" altLang="en-US" sz="1600" b="1" dirty="0" err="1">
                <a:solidFill>
                  <a:schemeClr val="bg1"/>
                </a:solidFill>
                <a:cs typeface="Times New Roman" pitchFamily="18" charset="0"/>
              </a:rPr>
              <a:t>Олигоклональные</a:t>
            </a:r>
            <a:r>
              <a:rPr lang="ru-RU" altLang="en-US" sz="1600" b="1" dirty="0">
                <a:solidFill>
                  <a:schemeClr val="bg1"/>
                </a:solidFill>
                <a:cs typeface="Times New Roman" pitchFamily="18" charset="0"/>
              </a:rPr>
              <a:t> полосы в </a:t>
            </a:r>
            <a:r>
              <a:rPr lang="ru-RU" altLang="en-US" sz="1600" b="1" dirty="0" smtClean="0">
                <a:solidFill>
                  <a:schemeClr val="bg1"/>
                </a:solidFill>
                <a:cs typeface="Times New Roman" pitchFamily="18" charset="0"/>
              </a:rPr>
              <a:t>СЖ</a:t>
            </a:r>
          </a:p>
          <a:p>
            <a:pPr eaLnBrk="1" hangingPunct="1">
              <a:buFont typeface="Wingdings" pitchFamily="2" charset="2"/>
              <a:buChar char="q"/>
            </a:pPr>
            <a:r>
              <a:rPr lang="ru-RU" altLang="en-US" sz="1600" b="1" dirty="0" smtClean="0">
                <a:solidFill>
                  <a:schemeClr val="bg1"/>
                </a:solidFill>
                <a:latin typeface="+mn-lt"/>
                <a:cs typeface="Times New Roman" pitchFamily="18" charset="0"/>
              </a:rPr>
              <a:t> </a:t>
            </a:r>
            <a:r>
              <a:rPr lang="ru-RU" altLang="en-US" sz="1700" b="1" dirty="0">
                <a:solidFill>
                  <a:schemeClr val="bg1"/>
                </a:solidFill>
                <a:latin typeface="+mn-lt"/>
                <a:cs typeface="Times New Roman" pitchFamily="18" charset="0"/>
              </a:rPr>
              <a:t>Ограничение диффузии и КУ при активных поражениях</a:t>
            </a:r>
            <a:endParaRPr lang="en-US" altLang="en-US" sz="1700" b="1" dirty="0">
              <a:solidFill>
                <a:schemeClr val="bg1"/>
              </a:solidFill>
              <a:latin typeface="+mn-lt"/>
              <a:cs typeface="Times New Roman" pitchFamily="18" charset="0"/>
            </a:endParaRPr>
          </a:p>
        </p:txBody>
      </p:sp>
      <p:pic>
        <p:nvPicPr>
          <p:cNvPr id="9" name="Picture 8">
            <a:extLst>
              <a:ext uri="{FF2B5EF4-FFF2-40B4-BE49-F238E27FC236}">
                <a16:creationId xmlns:a16="http://schemas.microsoft.com/office/drawing/2014/main" id="{66A2CAFF-8C98-4EF0-9E10-71A06C6F1A1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671664" y="1397770"/>
            <a:ext cx="1661993" cy="1371600"/>
          </a:xfrm>
          <a:prstGeom prst="rect">
            <a:avLst/>
          </a:prstGeom>
          <a:ln w="19050">
            <a:solidFill>
              <a:srgbClr val="0070C0"/>
            </a:solidFill>
          </a:ln>
        </p:spPr>
      </p:pic>
      <p:sp>
        <p:nvSpPr>
          <p:cNvPr id="15" name="TextBox 14">
            <a:extLst>
              <a:ext uri="{FF2B5EF4-FFF2-40B4-BE49-F238E27FC236}">
                <a16:creationId xmlns:a16="http://schemas.microsoft.com/office/drawing/2014/main" id="{9D182A0B-5ED3-47E3-BD3F-F6498FF81F8C}"/>
              </a:ext>
            </a:extLst>
          </p:cNvPr>
          <p:cNvSpPr txBox="1"/>
          <p:nvPr/>
        </p:nvSpPr>
        <p:spPr>
          <a:xfrm>
            <a:off x="6388542" y="1303845"/>
            <a:ext cx="238502" cy="307777"/>
          </a:xfrm>
          <a:prstGeom prst="rect">
            <a:avLst/>
          </a:prstGeom>
          <a:noFill/>
        </p:spPr>
        <p:txBody>
          <a:bodyPr wrap="square" rtlCol="0">
            <a:spAutoFit/>
          </a:bodyPr>
          <a:lstStyle/>
          <a:p>
            <a:r>
              <a:rPr lang="en-US" sz="1400" dirty="0">
                <a:solidFill>
                  <a:schemeClr val="bg1"/>
                </a:solidFill>
              </a:rPr>
              <a:t>C</a:t>
            </a:r>
          </a:p>
        </p:txBody>
      </p:sp>
      <p:sp>
        <p:nvSpPr>
          <p:cNvPr id="16" name="TextBox 15">
            <a:extLst>
              <a:ext uri="{FF2B5EF4-FFF2-40B4-BE49-F238E27FC236}">
                <a16:creationId xmlns:a16="http://schemas.microsoft.com/office/drawing/2014/main" id="{D1D70F54-DC97-4D09-94F9-F31B7240F10F}"/>
              </a:ext>
            </a:extLst>
          </p:cNvPr>
          <p:cNvSpPr txBox="1"/>
          <p:nvPr/>
        </p:nvSpPr>
        <p:spPr>
          <a:xfrm>
            <a:off x="7582413" y="1320152"/>
            <a:ext cx="238502" cy="307777"/>
          </a:xfrm>
          <a:prstGeom prst="rect">
            <a:avLst/>
          </a:prstGeom>
          <a:noFill/>
        </p:spPr>
        <p:txBody>
          <a:bodyPr wrap="square" rtlCol="0">
            <a:spAutoFit/>
          </a:bodyPr>
          <a:lstStyle/>
          <a:p>
            <a:r>
              <a:rPr lang="en-US" sz="1400" dirty="0">
                <a:solidFill>
                  <a:schemeClr val="bg1"/>
                </a:solidFill>
              </a:rPr>
              <a:t>D</a:t>
            </a:r>
          </a:p>
        </p:txBody>
      </p:sp>
      <p:sp>
        <p:nvSpPr>
          <p:cNvPr id="17" name="TextBox 16">
            <a:extLst>
              <a:ext uri="{FF2B5EF4-FFF2-40B4-BE49-F238E27FC236}">
                <a16:creationId xmlns:a16="http://schemas.microsoft.com/office/drawing/2014/main" id="{0C353EB7-EA3F-4FAE-AA60-DBBAD25A72D3}"/>
              </a:ext>
            </a:extLst>
          </p:cNvPr>
          <p:cNvSpPr txBox="1"/>
          <p:nvPr/>
        </p:nvSpPr>
        <p:spPr>
          <a:xfrm>
            <a:off x="9419357" y="1347275"/>
            <a:ext cx="238502" cy="307777"/>
          </a:xfrm>
          <a:prstGeom prst="rect">
            <a:avLst/>
          </a:prstGeom>
          <a:noFill/>
        </p:spPr>
        <p:txBody>
          <a:bodyPr wrap="square" rtlCol="0">
            <a:spAutoFit/>
          </a:bodyPr>
          <a:lstStyle/>
          <a:p>
            <a:r>
              <a:rPr lang="en-US" sz="1400" dirty="0">
                <a:solidFill>
                  <a:schemeClr val="bg1"/>
                </a:solidFill>
              </a:rPr>
              <a:t>E</a:t>
            </a:r>
          </a:p>
        </p:txBody>
      </p:sp>
      <p:sp>
        <p:nvSpPr>
          <p:cNvPr id="18" name="TextBox 17">
            <a:extLst>
              <a:ext uri="{FF2B5EF4-FFF2-40B4-BE49-F238E27FC236}">
                <a16:creationId xmlns:a16="http://schemas.microsoft.com/office/drawing/2014/main" id="{7A105BDB-E1B9-4938-B855-1DC8E6191691}"/>
              </a:ext>
            </a:extLst>
          </p:cNvPr>
          <p:cNvSpPr txBox="1"/>
          <p:nvPr/>
        </p:nvSpPr>
        <p:spPr>
          <a:xfrm>
            <a:off x="344510" y="1303845"/>
            <a:ext cx="238502" cy="307777"/>
          </a:xfrm>
          <a:prstGeom prst="rect">
            <a:avLst/>
          </a:prstGeom>
          <a:noFill/>
        </p:spPr>
        <p:txBody>
          <a:bodyPr wrap="square" rtlCol="0">
            <a:spAutoFit/>
          </a:bodyPr>
          <a:lstStyle/>
          <a:p>
            <a:r>
              <a:rPr lang="en-US" sz="1400" dirty="0">
                <a:solidFill>
                  <a:schemeClr val="bg1"/>
                </a:solidFill>
              </a:rPr>
              <a:t>A</a:t>
            </a:r>
          </a:p>
        </p:txBody>
      </p:sp>
      <p:sp>
        <p:nvSpPr>
          <p:cNvPr id="19" name="TextBox 18">
            <a:extLst>
              <a:ext uri="{FF2B5EF4-FFF2-40B4-BE49-F238E27FC236}">
                <a16:creationId xmlns:a16="http://schemas.microsoft.com/office/drawing/2014/main" id="{692C7BA4-78E7-4E3E-AF55-FA35459B88B5}"/>
              </a:ext>
            </a:extLst>
          </p:cNvPr>
          <p:cNvSpPr txBox="1"/>
          <p:nvPr/>
        </p:nvSpPr>
        <p:spPr>
          <a:xfrm>
            <a:off x="1725858" y="1301626"/>
            <a:ext cx="238502" cy="307777"/>
          </a:xfrm>
          <a:prstGeom prst="rect">
            <a:avLst/>
          </a:prstGeom>
          <a:noFill/>
        </p:spPr>
        <p:txBody>
          <a:bodyPr wrap="square" rtlCol="0">
            <a:spAutoFit/>
          </a:bodyPr>
          <a:lstStyle/>
          <a:p>
            <a:r>
              <a:rPr lang="en-US" sz="1400" dirty="0">
                <a:solidFill>
                  <a:schemeClr val="bg1"/>
                </a:solidFill>
              </a:rPr>
              <a:t>B</a:t>
            </a:r>
          </a:p>
        </p:txBody>
      </p:sp>
      <p:sp>
        <p:nvSpPr>
          <p:cNvPr id="21" name="TextBox 20">
            <a:extLst>
              <a:ext uri="{FF2B5EF4-FFF2-40B4-BE49-F238E27FC236}">
                <a16:creationId xmlns:a16="http://schemas.microsoft.com/office/drawing/2014/main" id="{1A8DF9FD-8815-4591-B6B3-8F91C53B9815}"/>
              </a:ext>
            </a:extLst>
          </p:cNvPr>
          <p:cNvSpPr txBox="1"/>
          <p:nvPr/>
        </p:nvSpPr>
        <p:spPr>
          <a:xfrm>
            <a:off x="3508941" y="1396676"/>
            <a:ext cx="1924232" cy="1384995"/>
          </a:xfrm>
          <a:prstGeom prst="rect">
            <a:avLst/>
          </a:prstGeom>
          <a:noFill/>
        </p:spPr>
        <p:txBody>
          <a:bodyPr wrap="square" rtlCol="0">
            <a:spAutoFit/>
          </a:bodyPr>
          <a:lstStyle/>
          <a:p>
            <a:r>
              <a:rPr lang="ru-RU" sz="1400" dirty="0">
                <a:solidFill>
                  <a:schemeClr val="bg1"/>
                </a:solidFill>
              </a:rPr>
              <a:t>Аксиальное Т2-взвешенное изображение FLAIR (A) и корональное Т2-взвешенное МР-изображение (B) </a:t>
            </a:r>
            <a:endParaRPr lang="en-US" sz="1400" dirty="0">
              <a:solidFill>
                <a:schemeClr val="bg1"/>
              </a:solidFill>
            </a:endParaRPr>
          </a:p>
        </p:txBody>
      </p:sp>
      <p:sp>
        <p:nvSpPr>
          <p:cNvPr id="22" name="TextBox 21">
            <a:extLst>
              <a:ext uri="{FF2B5EF4-FFF2-40B4-BE49-F238E27FC236}">
                <a16:creationId xmlns:a16="http://schemas.microsoft.com/office/drawing/2014/main" id="{EDF407E6-481D-4316-AC93-4BD8048AB01E}"/>
              </a:ext>
            </a:extLst>
          </p:cNvPr>
          <p:cNvSpPr txBox="1"/>
          <p:nvPr/>
        </p:nvSpPr>
        <p:spPr>
          <a:xfrm>
            <a:off x="10394247" y="1363704"/>
            <a:ext cx="1806112" cy="1754326"/>
          </a:xfrm>
          <a:prstGeom prst="rect">
            <a:avLst/>
          </a:prstGeom>
          <a:noFill/>
        </p:spPr>
        <p:txBody>
          <a:bodyPr wrap="square" rtlCol="0">
            <a:spAutoFit/>
          </a:bodyPr>
          <a:lstStyle/>
          <a:p>
            <a:r>
              <a:rPr lang="ru-RU" sz="1200" dirty="0">
                <a:solidFill>
                  <a:schemeClr val="bg1"/>
                </a:solidFill>
              </a:rPr>
              <a:t>Аксиальное Т2-взвешенное FLAIR изображение (C), корональное Т2-взвешенное FLAIR изображение (D), сагиттальное Т2-взвешенное STIR МР изображение (E) </a:t>
            </a:r>
            <a:endParaRPr lang="ru-RU" sz="1200" dirty="0">
              <a:solidFill>
                <a:schemeClr val="bg1"/>
              </a:solidFill>
            </a:endParaRPr>
          </a:p>
        </p:txBody>
      </p:sp>
    </p:spTree>
    <p:extLst>
      <p:ext uri="{BB962C8B-B14F-4D97-AF65-F5344CB8AC3E}">
        <p14:creationId xmlns:p14="http://schemas.microsoft.com/office/powerpoint/2010/main" val="1529389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242889" y="268186"/>
            <a:ext cx="11672886" cy="699376"/>
          </a:xfrm>
        </p:spPr>
        <p:txBody>
          <a:bodyPr/>
          <a:lstStyle/>
          <a:p>
            <a:pPr algn="ctr"/>
            <a:r>
              <a:rPr lang="en-US" sz="3200" dirty="0">
                <a:solidFill>
                  <a:schemeClr val="bg1"/>
                </a:solidFill>
              </a:rPr>
              <a:t>VINDI</a:t>
            </a:r>
            <a:r>
              <a:rPr lang="en-US" sz="3200" dirty="0"/>
              <a:t>C</a:t>
            </a:r>
            <a:r>
              <a:rPr lang="en-US" sz="3200" dirty="0">
                <a:solidFill>
                  <a:schemeClr val="bg1"/>
                </a:solidFill>
              </a:rPr>
              <a:t>A</a:t>
            </a:r>
            <a:r>
              <a:rPr lang="en-US" sz="3200" dirty="0">
                <a:solidFill>
                  <a:srgbClr val="FFC000"/>
                </a:solidFill>
              </a:rPr>
              <a:t>T</a:t>
            </a:r>
            <a:r>
              <a:rPr lang="en-US" sz="3200" dirty="0"/>
              <a:t>E – </a:t>
            </a:r>
            <a:r>
              <a:rPr lang="en-US" sz="3200" b="1" dirty="0">
                <a:solidFill>
                  <a:srgbClr val="FFC000"/>
                </a:solidFill>
              </a:rPr>
              <a:t>Trauma or </a:t>
            </a:r>
            <a:r>
              <a:rPr lang="en-US" sz="3200" b="1" dirty="0" smtClean="0">
                <a:solidFill>
                  <a:srgbClr val="FFC000"/>
                </a:solidFill>
              </a:rPr>
              <a:t>Toxic</a:t>
            </a:r>
            <a:r>
              <a:rPr lang="ru-RU" sz="3200" b="1" dirty="0" smtClean="0">
                <a:solidFill>
                  <a:srgbClr val="FFC000"/>
                </a:solidFill>
              </a:rPr>
              <a:t> </a:t>
            </a:r>
            <a:br>
              <a:rPr lang="ru-RU" sz="3200" b="1" dirty="0" smtClean="0">
                <a:solidFill>
                  <a:srgbClr val="FFC000"/>
                </a:solidFill>
              </a:rPr>
            </a:br>
            <a:r>
              <a:rPr lang="ru-RU" sz="3200" b="1" dirty="0" smtClean="0">
                <a:solidFill>
                  <a:srgbClr val="FFC000"/>
                </a:solidFill>
              </a:rPr>
              <a:t>(Травма или токсическое воздействие)</a:t>
            </a:r>
            <a:endParaRPr lang="en-US" sz="3200" b="1"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2770559" y="3027486"/>
            <a:ext cx="6531005" cy="461665"/>
          </a:xfrm>
          <a:prstGeom prst="rect">
            <a:avLst/>
          </a:prstGeom>
          <a:solidFill>
            <a:srgbClr val="FFC000"/>
          </a:solidFill>
        </p:spPr>
        <p:txBody>
          <a:bodyPr wrap="square" rtlCol="0">
            <a:spAutoFit/>
          </a:bodyPr>
          <a:lstStyle/>
          <a:p>
            <a:pPr algn="ctr"/>
            <a:r>
              <a:rPr lang="ru-RU" sz="2400" b="1" dirty="0"/>
              <a:t>Травматическое аксональное </a:t>
            </a:r>
            <a:r>
              <a:rPr lang="ru-RU" sz="2400" b="1" dirty="0" smtClean="0"/>
              <a:t>повреждение</a:t>
            </a:r>
            <a:endParaRPr lang="ru-RU" sz="2400" b="1" dirty="0"/>
          </a:p>
        </p:txBody>
      </p:sp>
      <p:sp>
        <p:nvSpPr>
          <p:cNvPr id="18" name="TextBox 17">
            <a:extLst>
              <a:ext uri="{FF2B5EF4-FFF2-40B4-BE49-F238E27FC236}">
                <a16:creationId xmlns:a16="http://schemas.microsoft.com/office/drawing/2014/main" id="{CAF85AE0-BB8F-7049-A923-7ED408F2C52F}"/>
              </a:ext>
            </a:extLst>
          </p:cNvPr>
          <p:cNvSpPr txBox="1"/>
          <p:nvPr/>
        </p:nvSpPr>
        <p:spPr>
          <a:xfrm>
            <a:off x="3468527" y="3578006"/>
            <a:ext cx="5135070" cy="461665"/>
          </a:xfrm>
          <a:prstGeom prst="rect">
            <a:avLst/>
          </a:prstGeom>
          <a:solidFill>
            <a:srgbClr val="FFC000"/>
          </a:solidFill>
        </p:spPr>
        <p:txBody>
          <a:bodyPr wrap="square" rtlCol="0">
            <a:spAutoFit/>
          </a:bodyPr>
          <a:lstStyle/>
          <a:p>
            <a:pPr algn="ctr"/>
            <a:r>
              <a:rPr lang="ru-RU" sz="2400" b="1" dirty="0" smtClean="0"/>
              <a:t>Токсическая </a:t>
            </a:r>
            <a:r>
              <a:rPr lang="ru-RU" sz="2400" b="1" dirty="0" err="1"/>
              <a:t>лейкоэнцефалопатия</a:t>
            </a:r>
            <a:endParaRPr lang="en-US" sz="2400" b="1" dirty="0"/>
          </a:p>
        </p:txBody>
      </p:sp>
    </p:spTree>
    <p:extLst>
      <p:ext uri="{BB962C8B-B14F-4D97-AF65-F5344CB8AC3E}">
        <p14:creationId xmlns:p14="http://schemas.microsoft.com/office/powerpoint/2010/main" val="3706293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158BDC-BD31-465C-A38F-70C0EB5CE649}"/>
              </a:ext>
            </a:extLst>
          </p:cNvPr>
          <p:cNvSpPr txBox="1"/>
          <p:nvPr/>
        </p:nvSpPr>
        <p:spPr>
          <a:xfrm>
            <a:off x="211733" y="53960"/>
            <a:ext cx="11925928" cy="584775"/>
          </a:xfrm>
          <a:prstGeom prst="rect">
            <a:avLst/>
          </a:prstGeom>
          <a:noFill/>
        </p:spPr>
        <p:txBody>
          <a:bodyPr wrap="square" rtlCol="0">
            <a:spAutoFit/>
          </a:bodyPr>
          <a:lstStyle/>
          <a:p>
            <a:pPr algn="ctr"/>
            <a:r>
              <a:rPr lang="ru-RU" sz="3200" b="1" dirty="0">
                <a:solidFill>
                  <a:srgbClr val="FFFF00"/>
                </a:solidFill>
                <a:latin typeface="+mj-lt"/>
              </a:rPr>
              <a:t>Травматическое аксональное повреждение</a:t>
            </a:r>
            <a:endParaRPr lang="ru-RU" sz="3200" b="1" dirty="0">
              <a:solidFill>
                <a:srgbClr val="FFFF00"/>
              </a:solidFill>
              <a:latin typeface="+mj-lt"/>
            </a:endParaRPr>
          </a:p>
        </p:txBody>
      </p:sp>
      <p:grpSp>
        <p:nvGrpSpPr>
          <p:cNvPr id="7" name="Group 6">
            <a:extLst>
              <a:ext uri="{FF2B5EF4-FFF2-40B4-BE49-F238E27FC236}">
                <a16:creationId xmlns:a16="http://schemas.microsoft.com/office/drawing/2014/main" id="{41B39608-0888-4920-BB74-5738F62FFF92}"/>
              </a:ext>
            </a:extLst>
          </p:cNvPr>
          <p:cNvGrpSpPr/>
          <p:nvPr/>
        </p:nvGrpSpPr>
        <p:grpSpPr>
          <a:xfrm>
            <a:off x="1394420" y="585040"/>
            <a:ext cx="9389097" cy="369331"/>
            <a:chOff x="5402" y="106220"/>
            <a:chExt cx="8719457" cy="318240"/>
          </a:xfrm>
          <a:scene3d>
            <a:camera prst="orthographicFront"/>
            <a:lightRig rig="threePt" dir="t">
              <a:rot lat="0" lon="0" rev="7500000"/>
            </a:lightRig>
          </a:scene3d>
        </p:grpSpPr>
        <p:sp>
          <p:nvSpPr>
            <p:cNvPr id="8" name="Rounded Rectangle 6">
              <a:extLst>
                <a:ext uri="{FF2B5EF4-FFF2-40B4-BE49-F238E27FC236}">
                  <a16:creationId xmlns:a16="http://schemas.microsoft.com/office/drawing/2014/main" id="{30AC9ED2-1B96-4E32-8FF1-186A64671F91}"/>
                </a:ext>
              </a:extLst>
            </p:cNvPr>
            <p:cNvSpPr/>
            <p:nvPr/>
          </p:nvSpPr>
          <p:spPr>
            <a:xfrm>
              <a:off x="5402" y="10622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9" name="Rounded Rectangle 4">
              <a:extLst>
                <a:ext uri="{FF2B5EF4-FFF2-40B4-BE49-F238E27FC236}">
                  <a16:creationId xmlns:a16="http://schemas.microsoft.com/office/drawing/2014/main" id="{B76C82AF-A62B-4BFF-A48E-CF58FC2559BC}"/>
                </a:ext>
              </a:extLst>
            </p:cNvPr>
            <p:cNvSpPr/>
            <p:nvPr/>
          </p:nvSpPr>
          <p:spPr>
            <a:xfrm>
              <a:off x="444296" y="150942"/>
              <a:ext cx="8208565" cy="27351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Пациент, 5 лет, в анамнезе травматическое повреждение (автокатастрофа)</a:t>
              </a:r>
              <a:endParaRPr lang="en-US" sz="1600" b="1" kern="1200" dirty="0">
                <a:latin typeface="+mj-lt"/>
                <a:cs typeface="Times New Roman"/>
              </a:endParaRPr>
            </a:p>
          </p:txBody>
        </p:sp>
      </p:grpSp>
      <p:sp>
        <p:nvSpPr>
          <p:cNvPr id="14" name="TextBox 13">
            <a:extLst>
              <a:ext uri="{FF2B5EF4-FFF2-40B4-BE49-F238E27FC236}">
                <a16:creationId xmlns:a16="http://schemas.microsoft.com/office/drawing/2014/main" id="{A73F220D-A397-4C77-A150-45242BB8DB5F}"/>
              </a:ext>
            </a:extLst>
          </p:cNvPr>
          <p:cNvSpPr txBox="1"/>
          <p:nvPr/>
        </p:nvSpPr>
        <p:spPr>
          <a:xfrm>
            <a:off x="88420" y="4503194"/>
            <a:ext cx="11913885" cy="1200329"/>
          </a:xfrm>
          <a:prstGeom prst="rect">
            <a:avLst/>
          </a:prstGeom>
          <a:solidFill>
            <a:schemeClr val="tx1"/>
          </a:solidFill>
          <a:ln>
            <a:noFill/>
          </a:ln>
        </p:spPr>
        <p:txBody>
          <a:bodyPr wrap="square" rtlCol="0">
            <a:spAutoFit/>
          </a:bodyPr>
          <a:lstStyle/>
          <a:p>
            <a:pPr algn="just"/>
            <a:r>
              <a:rPr lang="ru-RU" b="1" dirty="0">
                <a:solidFill>
                  <a:schemeClr val="bg1"/>
                </a:solidFill>
              </a:rPr>
              <a:t>(A, B) Д</a:t>
            </a:r>
            <a:r>
              <a:rPr lang="ru-RU" b="1" dirty="0" smtClean="0">
                <a:solidFill>
                  <a:schemeClr val="bg1"/>
                </a:solidFill>
              </a:rPr>
              <a:t>иффузионно-взвешенное </a:t>
            </a:r>
            <a:r>
              <a:rPr lang="ru-RU" b="1" dirty="0">
                <a:solidFill>
                  <a:schemeClr val="bg1"/>
                </a:solidFill>
              </a:rPr>
              <a:t>изображение (A</a:t>
            </a:r>
            <a:r>
              <a:rPr lang="ru-RU" b="1" dirty="0" smtClean="0">
                <a:solidFill>
                  <a:schemeClr val="bg1"/>
                </a:solidFill>
              </a:rPr>
              <a:t>), аксиальный срез, </a:t>
            </a:r>
            <a:r>
              <a:rPr lang="ru-RU" b="1" dirty="0">
                <a:solidFill>
                  <a:schemeClr val="bg1"/>
                </a:solidFill>
              </a:rPr>
              <a:t>и аксиальная карта ADC (B</a:t>
            </a:r>
            <a:r>
              <a:rPr lang="ru-RU" b="1" dirty="0" smtClean="0">
                <a:solidFill>
                  <a:schemeClr val="bg1"/>
                </a:solidFill>
              </a:rPr>
              <a:t>): ограничение </a:t>
            </a:r>
            <a:r>
              <a:rPr lang="ru-RU" b="1" dirty="0">
                <a:solidFill>
                  <a:schemeClr val="bg1"/>
                </a:solidFill>
              </a:rPr>
              <a:t>диффузии в </a:t>
            </a:r>
            <a:r>
              <a:rPr lang="ru-RU" b="1" dirty="0" smtClean="0">
                <a:solidFill>
                  <a:schemeClr val="bg1"/>
                </a:solidFill>
              </a:rPr>
              <a:t>валике МТ. </a:t>
            </a:r>
            <a:r>
              <a:rPr lang="ru-RU" b="1" dirty="0">
                <a:solidFill>
                  <a:schemeClr val="bg1"/>
                </a:solidFill>
              </a:rPr>
              <a:t>(С) </a:t>
            </a:r>
            <a:r>
              <a:rPr lang="ru-RU" b="1" dirty="0" smtClean="0">
                <a:solidFill>
                  <a:schemeClr val="bg1"/>
                </a:solidFill>
              </a:rPr>
              <a:t>Т2-взвешенное МР-изображение, аксиальный срез: </a:t>
            </a:r>
            <a:r>
              <a:rPr lang="ru-RU" b="1" dirty="0">
                <a:solidFill>
                  <a:schemeClr val="bg1"/>
                </a:solidFill>
              </a:rPr>
              <a:t>диффузный отек </a:t>
            </a:r>
            <a:r>
              <a:rPr lang="ru-RU" b="1" dirty="0" smtClean="0">
                <a:solidFill>
                  <a:schemeClr val="bg1"/>
                </a:solidFill>
              </a:rPr>
              <a:t>в валике МТ. </a:t>
            </a:r>
            <a:r>
              <a:rPr lang="ru-RU" b="1" dirty="0">
                <a:solidFill>
                  <a:schemeClr val="bg1"/>
                </a:solidFill>
              </a:rPr>
              <a:t>(D) </a:t>
            </a:r>
            <a:r>
              <a:rPr lang="ru-RU" b="1" dirty="0" smtClean="0">
                <a:solidFill>
                  <a:schemeClr val="bg1"/>
                </a:solidFill>
              </a:rPr>
              <a:t>МР-изображение SWAN, аксиальный срез: </a:t>
            </a:r>
            <a:r>
              <a:rPr lang="ru-RU" b="1" dirty="0">
                <a:solidFill>
                  <a:schemeClr val="bg1"/>
                </a:solidFill>
              </a:rPr>
              <a:t>множественные области </a:t>
            </a:r>
            <a:r>
              <a:rPr lang="ru-RU" b="1" dirty="0" smtClean="0">
                <a:solidFill>
                  <a:schemeClr val="bg1"/>
                </a:solidFill>
              </a:rPr>
              <a:t>усиления сигнала, </a:t>
            </a:r>
            <a:r>
              <a:rPr lang="ru-RU" b="1" dirty="0">
                <a:solidFill>
                  <a:schemeClr val="bg1"/>
                </a:solidFill>
              </a:rPr>
              <a:t>указывающие на наличие продуктов </a:t>
            </a:r>
            <a:r>
              <a:rPr lang="ru-RU" b="1" dirty="0" smtClean="0">
                <a:solidFill>
                  <a:schemeClr val="bg1"/>
                </a:solidFill>
              </a:rPr>
              <a:t>крови. </a:t>
            </a:r>
            <a:endParaRPr lang="en-US" b="1" dirty="0">
              <a:solidFill>
                <a:schemeClr val="bg1"/>
              </a:solidFill>
            </a:endParaRPr>
          </a:p>
        </p:txBody>
      </p:sp>
      <p:sp>
        <p:nvSpPr>
          <p:cNvPr id="15" name="Rectangle 14">
            <a:extLst>
              <a:ext uri="{FF2B5EF4-FFF2-40B4-BE49-F238E27FC236}">
                <a16:creationId xmlns:a16="http://schemas.microsoft.com/office/drawing/2014/main" id="{91711FFF-2DBE-4270-879E-561889EC6818}"/>
              </a:ext>
            </a:extLst>
          </p:cNvPr>
          <p:cNvSpPr/>
          <p:nvPr/>
        </p:nvSpPr>
        <p:spPr>
          <a:xfrm>
            <a:off x="98006" y="5753311"/>
            <a:ext cx="12039655"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r>
              <a:rPr lang="ru-RU" b="1" dirty="0">
                <a:solidFill>
                  <a:sysClr val="windowText" lastClr="000000"/>
                </a:solidFill>
              </a:rPr>
              <a:t>Т</a:t>
            </a:r>
            <a:r>
              <a:rPr lang="ru-RU" b="1" dirty="0" smtClean="0">
                <a:solidFill>
                  <a:sysClr val="windowText" lastClr="000000"/>
                </a:solidFill>
              </a:rPr>
              <a:t>равма </a:t>
            </a:r>
            <a:r>
              <a:rPr lang="ru-RU" b="1" dirty="0">
                <a:solidFill>
                  <a:sysClr val="windowText" lastClr="000000"/>
                </a:solidFill>
              </a:rPr>
              <a:t>при </a:t>
            </a:r>
            <a:r>
              <a:rPr lang="ru-RU" b="1" dirty="0" smtClean="0">
                <a:solidFill>
                  <a:sysClr val="windowText" lastClr="000000"/>
                </a:solidFill>
              </a:rPr>
              <a:t>резком ускорении/торможении </a:t>
            </a:r>
            <a:r>
              <a:rPr lang="ru-RU" b="1" dirty="0">
                <a:solidFill>
                  <a:sysClr val="windowText" lastClr="000000"/>
                </a:solidFill>
              </a:rPr>
              <a:t>может </a:t>
            </a:r>
            <a:r>
              <a:rPr lang="ru-RU" b="1" dirty="0" smtClean="0">
                <a:solidFill>
                  <a:sysClr val="windowText" lastClr="000000"/>
                </a:solidFill>
              </a:rPr>
              <a:t>приводить </a:t>
            </a:r>
            <a:r>
              <a:rPr lang="ru-RU" b="1" dirty="0">
                <a:solidFill>
                  <a:sysClr val="windowText" lastClr="000000"/>
                </a:solidFill>
              </a:rPr>
              <a:t>к ушибу </a:t>
            </a:r>
            <a:r>
              <a:rPr lang="ru-RU" b="1" dirty="0" smtClean="0">
                <a:solidFill>
                  <a:sysClr val="windowText" lastClr="000000"/>
                </a:solidFill>
              </a:rPr>
              <a:t>МТ </a:t>
            </a:r>
            <a:r>
              <a:rPr lang="ru-RU" b="1" dirty="0">
                <a:solidFill>
                  <a:sysClr val="windowText" lastClr="000000"/>
                </a:solidFill>
              </a:rPr>
              <a:t>или аксональному </a:t>
            </a:r>
            <a:r>
              <a:rPr lang="ru-RU" b="1" dirty="0" smtClean="0">
                <a:solidFill>
                  <a:sysClr val="windowText" lastClr="000000"/>
                </a:solidFill>
              </a:rPr>
              <a:t>повреждению в зонах: </a:t>
            </a:r>
            <a:r>
              <a:rPr lang="ru-RU" b="1" dirty="0">
                <a:solidFill>
                  <a:sysClr val="windowText" lastClr="000000"/>
                </a:solidFill>
              </a:rPr>
              <a:t>подкорковое белое вещество, мозолистое тело и ствол </a:t>
            </a:r>
            <a:r>
              <a:rPr lang="ru-RU" b="1" dirty="0" smtClean="0">
                <a:solidFill>
                  <a:sysClr val="windowText" lastClr="000000"/>
                </a:solidFill>
              </a:rPr>
              <a:t>мозга (в </a:t>
            </a:r>
            <a:r>
              <a:rPr lang="ru-RU" b="1" dirty="0">
                <a:solidFill>
                  <a:sysClr val="windowText" lastClr="000000"/>
                </a:solidFill>
              </a:rPr>
              <a:t>порядке уменьшения частоты </a:t>
            </a:r>
            <a:r>
              <a:rPr lang="ru-RU" b="1" dirty="0" smtClean="0">
                <a:solidFill>
                  <a:sysClr val="windowText" lastClr="000000"/>
                </a:solidFill>
              </a:rPr>
              <a:t>встречаемости). </a:t>
            </a:r>
            <a:r>
              <a:rPr lang="ru-RU" b="1" dirty="0" err="1" smtClean="0">
                <a:solidFill>
                  <a:sysClr val="windowText" lastClr="000000"/>
                </a:solidFill>
              </a:rPr>
              <a:t>Негеморрагические</a:t>
            </a:r>
            <a:r>
              <a:rPr lang="ru-RU" b="1" dirty="0" smtClean="0">
                <a:solidFill>
                  <a:sysClr val="windowText" lastClr="000000"/>
                </a:solidFill>
              </a:rPr>
              <a:t> травматические аксональные повреждения встречается </a:t>
            </a:r>
            <a:r>
              <a:rPr lang="ru-RU" b="1" dirty="0">
                <a:solidFill>
                  <a:sysClr val="windowText" lastClr="000000"/>
                </a:solidFill>
              </a:rPr>
              <a:t>чаще, чем </a:t>
            </a:r>
            <a:r>
              <a:rPr lang="ru-RU" b="1" dirty="0" smtClean="0">
                <a:solidFill>
                  <a:sysClr val="windowText" lastClr="000000"/>
                </a:solidFill>
              </a:rPr>
              <a:t>геморрагические </a:t>
            </a:r>
            <a:endParaRPr lang="en-US" b="1" dirty="0">
              <a:solidFill>
                <a:sysClr val="windowText" lastClr="000000"/>
              </a:solidFill>
            </a:endParaRPr>
          </a:p>
        </p:txBody>
      </p:sp>
      <p:pic>
        <p:nvPicPr>
          <p:cNvPr id="2" name="Picture 1">
            <a:extLst>
              <a:ext uri="{FF2B5EF4-FFF2-40B4-BE49-F238E27FC236}">
                <a16:creationId xmlns:a16="http://schemas.microsoft.com/office/drawing/2014/main" id="{A6765D0A-3075-4222-AB6C-28040C92A9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6663" y="1092984"/>
            <a:ext cx="2817642" cy="3344622"/>
          </a:xfrm>
          <a:prstGeom prst="rect">
            <a:avLst/>
          </a:prstGeom>
          <a:ln w="19050">
            <a:solidFill>
              <a:srgbClr val="0070C0"/>
            </a:solidFill>
          </a:ln>
          <a:effectLst/>
        </p:spPr>
      </p:pic>
      <p:pic>
        <p:nvPicPr>
          <p:cNvPr id="3" name="Picture 2">
            <a:extLst>
              <a:ext uri="{FF2B5EF4-FFF2-40B4-BE49-F238E27FC236}">
                <a16:creationId xmlns:a16="http://schemas.microsoft.com/office/drawing/2014/main" id="{B6A58E37-1942-4BCD-99F6-1CE9379A4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10075" y="1092985"/>
            <a:ext cx="2707758" cy="3344621"/>
          </a:xfrm>
          <a:prstGeom prst="rect">
            <a:avLst/>
          </a:prstGeom>
          <a:ln w="19050">
            <a:solidFill>
              <a:srgbClr val="0070C0"/>
            </a:solidFill>
          </a:ln>
          <a:effectLst/>
        </p:spPr>
      </p:pic>
      <p:pic>
        <p:nvPicPr>
          <p:cNvPr id="4" name="Picture 3">
            <a:extLst>
              <a:ext uri="{FF2B5EF4-FFF2-40B4-BE49-F238E27FC236}">
                <a16:creationId xmlns:a16="http://schemas.microsoft.com/office/drawing/2014/main" id="{97B1163D-9B6D-4384-9A3A-267133BAB97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p:blipFill>
        <p:spPr>
          <a:xfrm>
            <a:off x="6271634" y="1078055"/>
            <a:ext cx="2863063" cy="3344621"/>
          </a:xfrm>
          <a:prstGeom prst="rect">
            <a:avLst/>
          </a:prstGeom>
          <a:ln w="19050">
            <a:solidFill>
              <a:srgbClr val="0070C0"/>
            </a:solidFill>
          </a:ln>
          <a:effectLst/>
        </p:spPr>
      </p:pic>
      <p:pic>
        <p:nvPicPr>
          <p:cNvPr id="5" name="Picture 4">
            <a:extLst>
              <a:ext uri="{FF2B5EF4-FFF2-40B4-BE49-F238E27FC236}">
                <a16:creationId xmlns:a16="http://schemas.microsoft.com/office/drawing/2014/main" id="{7331158F-7AF5-4413-B9CD-74227345CC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88498" y="1078055"/>
            <a:ext cx="2677031" cy="3344621"/>
          </a:xfrm>
          <a:prstGeom prst="rect">
            <a:avLst/>
          </a:prstGeom>
          <a:ln w="19050">
            <a:solidFill>
              <a:srgbClr val="0070C0"/>
            </a:solidFill>
          </a:ln>
          <a:effectLst/>
        </p:spPr>
      </p:pic>
      <p:sp>
        <p:nvSpPr>
          <p:cNvPr id="10" name="Rectangle 9">
            <a:extLst>
              <a:ext uri="{FF2B5EF4-FFF2-40B4-BE49-F238E27FC236}">
                <a16:creationId xmlns:a16="http://schemas.microsoft.com/office/drawing/2014/main" id="{926998E6-47EC-4D1B-A60D-D20AC8B211F7}"/>
              </a:ext>
            </a:extLst>
          </p:cNvPr>
          <p:cNvSpPr/>
          <p:nvPr/>
        </p:nvSpPr>
        <p:spPr>
          <a:xfrm>
            <a:off x="331344" y="4057747"/>
            <a:ext cx="619806" cy="37899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1" name="Rectangle 10">
            <a:extLst>
              <a:ext uri="{FF2B5EF4-FFF2-40B4-BE49-F238E27FC236}">
                <a16:creationId xmlns:a16="http://schemas.microsoft.com/office/drawing/2014/main" id="{CB4E703B-641B-48FA-A455-F10267EE3D70}"/>
              </a:ext>
            </a:extLst>
          </p:cNvPr>
          <p:cNvSpPr/>
          <p:nvPr/>
        </p:nvSpPr>
        <p:spPr>
          <a:xfrm>
            <a:off x="3327902" y="4031221"/>
            <a:ext cx="619806" cy="37899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2" name="Rectangle 11">
            <a:extLst>
              <a:ext uri="{FF2B5EF4-FFF2-40B4-BE49-F238E27FC236}">
                <a16:creationId xmlns:a16="http://schemas.microsoft.com/office/drawing/2014/main" id="{A0213C03-CCB6-4118-8DAF-91711B3366C7}"/>
              </a:ext>
            </a:extLst>
          </p:cNvPr>
          <p:cNvSpPr/>
          <p:nvPr/>
        </p:nvSpPr>
        <p:spPr>
          <a:xfrm>
            <a:off x="6200006" y="4031221"/>
            <a:ext cx="619806" cy="37899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3" name="Rectangle 12">
            <a:extLst>
              <a:ext uri="{FF2B5EF4-FFF2-40B4-BE49-F238E27FC236}">
                <a16:creationId xmlns:a16="http://schemas.microsoft.com/office/drawing/2014/main" id="{921BF73C-BD75-459F-836A-EB25287B69F4}"/>
              </a:ext>
            </a:extLst>
          </p:cNvPr>
          <p:cNvSpPr/>
          <p:nvPr/>
        </p:nvSpPr>
        <p:spPr>
          <a:xfrm>
            <a:off x="9166870" y="4019938"/>
            <a:ext cx="619806" cy="37899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cxnSp>
        <p:nvCxnSpPr>
          <p:cNvPr id="16" name="Straight Arrow Connector 15">
            <a:extLst>
              <a:ext uri="{FF2B5EF4-FFF2-40B4-BE49-F238E27FC236}">
                <a16:creationId xmlns:a16="http://schemas.microsoft.com/office/drawing/2014/main" id="{06A5B5AE-C6C3-4FB9-A3F0-F819D0BAA269}"/>
              </a:ext>
            </a:extLst>
          </p:cNvPr>
          <p:cNvCxnSpPr>
            <a:cxnSpLocks/>
          </p:cNvCxnSpPr>
          <p:nvPr/>
        </p:nvCxnSpPr>
        <p:spPr>
          <a:xfrm flipH="1">
            <a:off x="1958436" y="2858654"/>
            <a:ext cx="393752" cy="331618"/>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4F346C8-D8AD-47D3-B229-80FCFC716E63}"/>
              </a:ext>
            </a:extLst>
          </p:cNvPr>
          <p:cNvCxnSpPr>
            <a:cxnSpLocks/>
          </p:cNvCxnSpPr>
          <p:nvPr/>
        </p:nvCxnSpPr>
        <p:spPr>
          <a:xfrm flipH="1" flipV="1">
            <a:off x="10011120" y="3327106"/>
            <a:ext cx="314845" cy="307897"/>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CDEC75A-B752-46BA-B464-9537FB62316D}"/>
              </a:ext>
            </a:extLst>
          </p:cNvPr>
          <p:cNvCxnSpPr>
            <a:cxnSpLocks/>
          </p:cNvCxnSpPr>
          <p:nvPr/>
        </p:nvCxnSpPr>
        <p:spPr>
          <a:xfrm>
            <a:off x="4177599" y="2885285"/>
            <a:ext cx="384300" cy="278356"/>
          </a:xfrm>
          <a:prstGeom prst="straightConnector1">
            <a:avLst/>
          </a:prstGeom>
          <a:ln w="25400">
            <a:solidFill>
              <a:srgbClr val="4CF4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326B60C-770F-4E86-B35B-3619468B6A5E}"/>
              </a:ext>
            </a:extLst>
          </p:cNvPr>
          <p:cNvCxnSpPr>
            <a:cxnSpLocks/>
          </p:cNvCxnSpPr>
          <p:nvPr/>
        </p:nvCxnSpPr>
        <p:spPr>
          <a:xfrm flipH="1">
            <a:off x="7838248" y="2875033"/>
            <a:ext cx="324650" cy="266840"/>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BC8B9DB-1346-440F-91A0-C9723AF0689D}"/>
              </a:ext>
            </a:extLst>
          </p:cNvPr>
          <p:cNvCxnSpPr>
            <a:cxnSpLocks/>
          </p:cNvCxnSpPr>
          <p:nvPr/>
        </p:nvCxnSpPr>
        <p:spPr>
          <a:xfrm flipH="1" flipV="1">
            <a:off x="10705989" y="3159433"/>
            <a:ext cx="313053" cy="269567"/>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73BB177-EA3A-B146-B4F5-E6EC32E7E918}"/>
              </a:ext>
            </a:extLst>
          </p:cNvPr>
          <p:cNvCxnSpPr>
            <a:cxnSpLocks/>
          </p:cNvCxnSpPr>
          <p:nvPr/>
        </p:nvCxnSpPr>
        <p:spPr>
          <a:xfrm flipH="1" flipV="1">
            <a:off x="9710679" y="1992541"/>
            <a:ext cx="314845" cy="307897"/>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424B30-229C-2B4E-883F-077EAB220E0A}"/>
              </a:ext>
            </a:extLst>
          </p:cNvPr>
          <p:cNvCxnSpPr>
            <a:cxnSpLocks/>
          </p:cNvCxnSpPr>
          <p:nvPr/>
        </p:nvCxnSpPr>
        <p:spPr>
          <a:xfrm flipH="1" flipV="1">
            <a:off x="10325965" y="1575389"/>
            <a:ext cx="314845" cy="307897"/>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par>
                                <p:cTn id="13" presetID="1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p:tgtEl>
                                          <p:spTgt spid="18"/>
                                        </p:tgtEl>
                                        <p:attrNameLst>
                                          <p:attrName>ppt_y</p:attrName>
                                        </p:attrNameLst>
                                      </p:cBhvr>
                                      <p:tavLst>
                                        <p:tav tm="0">
                                          <p:val>
                                            <p:strVal val="#ppt_y+#ppt_h*1.125000"/>
                                          </p:val>
                                        </p:tav>
                                        <p:tav tm="100000">
                                          <p:val>
                                            <p:strVal val="#ppt_y"/>
                                          </p:val>
                                        </p:tav>
                                      </p:tavLst>
                                    </p:anim>
                                    <p:animEffect transition="in" filter="wipe(up)">
                                      <p:cBhvr>
                                        <p:cTn id="16" dur="500"/>
                                        <p:tgtEl>
                                          <p:spTgt spid="18"/>
                                        </p:tgtEl>
                                      </p:cBhvr>
                                    </p:animEffect>
                                  </p:childTnLst>
                                </p:cTn>
                              </p:par>
                              <p:par>
                                <p:cTn id="17" presetID="1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ppt_y</p:attrName>
                                        </p:attrNameLst>
                                      </p:cBhvr>
                                      <p:tavLst>
                                        <p:tav tm="0">
                                          <p:val>
                                            <p:strVal val="#ppt_y+#ppt_h*1.125000"/>
                                          </p:val>
                                        </p:tav>
                                        <p:tav tm="100000">
                                          <p:val>
                                            <p:strVal val="#ppt_y"/>
                                          </p:val>
                                        </p:tav>
                                      </p:tavLst>
                                    </p:anim>
                                    <p:animEffect transition="in" filter="wipe(up)">
                                      <p:cBhvr>
                                        <p:cTn id="20" dur="500"/>
                                        <p:tgtEl>
                                          <p:spTgt spid="19"/>
                                        </p:tgtEl>
                                      </p:cBhvr>
                                    </p:animEffect>
                                  </p:childTnLst>
                                </p:cTn>
                              </p:par>
                              <p:par>
                                <p:cTn id="21" presetID="1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par>
                                <p:cTn id="29" presetID="1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73F220D-A397-4C77-A150-45242BB8DB5F}"/>
              </a:ext>
            </a:extLst>
          </p:cNvPr>
          <p:cNvSpPr txBox="1"/>
          <p:nvPr/>
        </p:nvSpPr>
        <p:spPr>
          <a:xfrm>
            <a:off x="45242" y="4152746"/>
            <a:ext cx="12079212" cy="923330"/>
          </a:xfrm>
          <a:prstGeom prst="rect">
            <a:avLst/>
          </a:prstGeom>
          <a:solidFill>
            <a:schemeClr val="tx1"/>
          </a:solidFill>
          <a:ln>
            <a:noFill/>
          </a:ln>
        </p:spPr>
        <p:txBody>
          <a:bodyPr wrap="square" rtlCol="0">
            <a:spAutoFit/>
          </a:bodyPr>
          <a:lstStyle/>
          <a:p>
            <a:pPr algn="just"/>
            <a:r>
              <a:rPr lang="ru-RU" b="1" dirty="0">
                <a:solidFill>
                  <a:schemeClr val="bg1"/>
                </a:solidFill>
              </a:rPr>
              <a:t>(A) </a:t>
            </a:r>
            <a:r>
              <a:rPr lang="ru-RU" b="1" dirty="0" smtClean="0">
                <a:solidFill>
                  <a:schemeClr val="bg1"/>
                </a:solidFill>
              </a:rPr>
              <a:t>КТ-изображение, аксиальный срез: </a:t>
            </a:r>
            <a:r>
              <a:rPr lang="ru-RU" b="1" dirty="0" smtClean="0">
                <a:solidFill>
                  <a:srgbClr val="FF0000"/>
                </a:solidFill>
              </a:rPr>
              <a:t>диффузный </a:t>
            </a:r>
            <a:r>
              <a:rPr lang="ru-RU" b="1" dirty="0">
                <a:solidFill>
                  <a:srgbClr val="FF0000"/>
                </a:solidFill>
              </a:rPr>
              <a:t>отек белого вещества </a:t>
            </a:r>
            <a:r>
              <a:rPr lang="ru-RU" b="1" dirty="0" smtClean="0">
                <a:solidFill>
                  <a:srgbClr val="FF0000"/>
                </a:solidFill>
              </a:rPr>
              <a:t>полушарий ГМ </a:t>
            </a:r>
            <a:r>
              <a:rPr lang="ru-RU" b="1" dirty="0" smtClean="0">
                <a:solidFill>
                  <a:schemeClr val="bg1"/>
                </a:solidFill>
              </a:rPr>
              <a:t>с обеих сторон и </a:t>
            </a:r>
            <a:r>
              <a:rPr lang="ru-RU" b="1" dirty="0" smtClean="0">
                <a:solidFill>
                  <a:srgbClr val="FFFF00"/>
                </a:solidFill>
              </a:rPr>
              <a:t>МТ</a:t>
            </a:r>
            <a:r>
              <a:rPr lang="ru-RU" b="1" dirty="0" smtClean="0">
                <a:solidFill>
                  <a:schemeClr val="bg1"/>
                </a:solidFill>
              </a:rPr>
              <a:t>. </a:t>
            </a:r>
            <a:r>
              <a:rPr lang="ru-RU" b="1" dirty="0">
                <a:solidFill>
                  <a:schemeClr val="bg1"/>
                </a:solidFill>
              </a:rPr>
              <a:t>(B) На корональном </a:t>
            </a:r>
            <a:r>
              <a:rPr lang="ru-RU" b="1" dirty="0" smtClean="0">
                <a:solidFill>
                  <a:schemeClr val="bg1"/>
                </a:solidFill>
              </a:rPr>
              <a:t>КТ-снимке: </a:t>
            </a:r>
            <a:r>
              <a:rPr lang="ru-RU" b="1" dirty="0">
                <a:solidFill>
                  <a:srgbClr val="00F420"/>
                </a:solidFill>
              </a:rPr>
              <a:t>очаговая </a:t>
            </a:r>
            <a:r>
              <a:rPr lang="ru-RU" b="1" dirty="0" err="1">
                <a:solidFill>
                  <a:srgbClr val="00F420"/>
                </a:solidFill>
              </a:rPr>
              <a:t>гипоаттенуация</a:t>
            </a:r>
            <a:r>
              <a:rPr lang="ru-RU" b="1" dirty="0">
                <a:solidFill>
                  <a:srgbClr val="00F420"/>
                </a:solidFill>
              </a:rPr>
              <a:t> двустороннего </a:t>
            </a:r>
            <a:r>
              <a:rPr lang="ru-RU" b="1" dirty="0" err="1">
                <a:solidFill>
                  <a:srgbClr val="00F420"/>
                </a:solidFill>
              </a:rPr>
              <a:t>globus</a:t>
            </a:r>
            <a:r>
              <a:rPr lang="ru-RU" b="1" dirty="0">
                <a:solidFill>
                  <a:srgbClr val="00F420"/>
                </a:solidFill>
              </a:rPr>
              <a:t> </a:t>
            </a:r>
            <a:r>
              <a:rPr lang="ru-RU" b="1" dirty="0" err="1" smtClean="0">
                <a:solidFill>
                  <a:srgbClr val="00F420"/>
                </a:solidFill>
              </a:rPr>
              <a:t>pallidi</a:t>
            </a:r>
            <a:r>
              <a:rPr lang="ru-RU" b="1" dirty="0" smtClean="0">
                <a:solidFill>
                  <a:srgbClr val="00F420"/>
                </a:solidFill>
              </a:rPr>
              <a:t> </a:t>
            </a:r>
            <a:r>
              <a:rPr lang="ru-RU" b="1" dirty="0" smtClean="0">
                <a:solidFill>
                  <a:schemeClr val="bg1"/>
                </a:solidFill>
              </a:rPr>
              <a:t>(бледный шар) - некроз. </a:t>
            </a:r>
            <a:r>
              <a:rPr lang="ru-RU" b="1" dirty="0">
                <a:solidFill>
                  <a:schemeClr val="bg1"/>
                </a:solidFill>
              </a:rPr>
              <a:t>(C) На сагиттальном </a:t>
            </a:r>
            <a:r>
              <a:rPr lang="ru-RU" b="1" dirty="0" smtClean="0">
                <a:solidFill>
                  <a:schemeClr val="bg1"/>
                </a:solidFill>
              </a:rPr>
              <a:t>КТ-изображении: </a:t>
            </a:r>
            <a:r>
              <a:rPr lang="ru-RU" b="1" dirty="0">
                <a:solidFill>
                  <a:srgbClr val="5DD5FF"/>
                </a:solidFill>
              </a:rPr>
              <a:t>диффузный отек мозолистого </a:t>
            </a:r>
            <a:r>
              <a:rPr lang="ru-RU" b="1" dirty="0" smtClean="0">
                <a:solidFill>
                  <a:srgbClr val="5DD5FF"/>
                </a:solidFill>
              </a:rPr>
              <a:t>тела</a:t>
            </a:r>
            <a:r>
              <a:rPr lang="ru-RU" b="1" dirty="0" smtClean="0">
                <a:solidFill>
                  <a:schemeClr val="bg1"/>
                </a:solidFill>
              </a:rPr>
              <a:t>. </a:t>
            </a:r>
            <a:endParaRPr lang="ru-RU" b="1" dirty="0">
              <a:solidFill>
                <a:schemeClr val="bg1"/>
              </a:solidFill>
            </a:endParaRPr>
          </a:p>
        </p:txBody>
      </p:sp>
      <p:pic>
        <p:nvPicPr>
          <p:cNvPr id="21" name="Picture 20">
            <a:extLst>
              <a:ext uri="{FF2B5EF4-FFF2-40B4-BE49-F238E27FC236}">
                <a16:creationId xmlns:a16="http://schemas.microsoft.com/office/drawing/2014/main" id="{57CBBE71-FD01-434B-915D-7333620D2DCF}"/>
              </a:ext>
            </a:extLst>
          </p:cNvPr>
          <p:cNvPicPr>
            <a:picLocks noChangeAspect="1"/>
          </p:cNvPicPr>
          <p:nvPr/>
        </p:nvPicPr>
        <p:blipFill rotWithShape="1">
          <a:blip r:embed="rId3"/>
          <a:srcRect l="19766" t="10497" r="18976" b="10474"/>
          <a:stretch/>
        </p:blipFill>
        <p:spPr>
          <a:xfrm>
            <a:off x="929768" y="872161"/>
            <a:ext cx="2375264" cy="3064357"/>
          </a:xfrm>
          <a:prstGeom prst="rect">
            <a:avLst/>
          </a:prstGeom>
          <a:ln w="19050">
            <a:solidFill>
              <a:srgbClr val="0070C0"/>
            </a:solidFill>
          </a:ln>
        </p:spPr>
      </p:pic>
      <p:pic>
        <p:nvPicPr>
          <p:cNvPr id="22" name="Picture 21">
            <a:extLst>
              <a:ext uri="{FF2B5EF4-FFF2-40B4-BE49-F238E27FC236}">
                <a16:creationId xmlns:a16="http://schemas.microsoft.com/office/drawing/2014/main" id="{940DEDFC-73EE-4D91-BB36-53BFD5CBF118}"/>
              </a:ext>
            </a:extLst>
          </p:cNvPr>
          <p:cNvPicPr>
            <a:picLocks noChangeAspect="1"/>
          </p:cNvPicPr>
          <p:nvPr/>
        </p:nvPicPr>
        <p:blipFill rotWithShape="1">
          <a:blip r:embed="rId4"/>
          <a:srcRect l="11996" t="5917" r="7771" b="22702"/>
          <a:stretch/>
        </p:blipFill>
        <p:spPr>
          <a:xfrm>
            <a:off x="3471092" y="870962"/>
            <a:ext cx="3314838" cy="3064357"/>
          </a:xfrm>
          <a:prstGeom prst="rect">
            <a:avLst/>
          </a:prstGeom>
          <a:ln w="19050">
            <a:solidFill>
              <a:srgbClr val="0070C0"/>
            </a:solidFill>
          </a:ln>
        </p:spPr>
      </p:pic>
      <p:pic>
        <p:nvPicPr>
          <p:cNvPr id="23" name="Picture 22">
            <a:extLst>
              <a:ext uri="{FF2B5EF4-FFF2-40B4-BE49-F238E27FC236}">
                <a16:creationId xmlns:a16="http://schemas.microsoft.com/office/drawing/2014/main" id="{B4306C48-6A1E-4FDE-8864-FF2EBE997AB6}"/>
              </a:ext>
            </a:extLst>
          </p:cNvPr>
          <p:cNvPicPr>
            <a:picLocks noChangeAspect="1"/>
          </p:cNvPicPr>
          <p:nvPr/>
        </p:nvPicPr>
        <p:blipFill rotWithShape="1">
          <a:blip r:embed="rId5"/>
          <a:srcRect l="11580" t="6198" r="8925" b="29577"/>
          <a:stretch/>
        </p:blipFill>
        <p:spPr>
          <a:xfrm>
            <a:off x="6925800" y="881897"/>
            <a:ext cx="4096570" cy="3080954"/>
          </a:xfrm>
          <a:prstGeom prst="rect">
            <a:avLst/>
          </a:prstGeom>
          <a:ln w="19050">
            <a:solidFill>
              <a:srgbClr val="0070C0"/>
            </a:solidFill>
          </a:ln>
        </p:spPr>
      </p:pic>
      <p:sp>
        <p:nvSpPr>
          <p:cNvPr id="6" name="TextBox 5">
            <a:extLst>
              <a:ext uri="{FF2B5EF4-FFF2-40B4-BE49-F238E27FC236}">
                <a16:creationId xmlns:a16="http://schemas.microsoft.com/office/drawing/2014/main" id="{8D158BDC-BD31-465C-A38F-70C0EB5CE649}"/>
              </a:ext>
            </a:extLst>
          </p:cNvPr>
          <p:cNvSpPr txBox="1"/>
          <p:nvPr/>
        </p:nvSpPr>
        <p:spPr>
          <a:xfrm>
            <a:off x="211733" y="18945"/>
            <a:ext cx="11925928" cy="584775"/>
          </a:xfrm>
          <a:prstGeom prst="rect">
            <a:avLst/>
          </a:prstGeom>
          <a:noFill/>
        </p:spPr>
        <p:txBody>
          <a:bodyPr wrap="square" rtlCol="0">
            <a:spAutoFit/>
          </a:bodyPr>
          <a:lstStyle/>
          <a:p>
            <a:pPr algn="ctr"/>
            <a:r>
              <a:rPr lang="ru-RU" sz="3200" b="1" dirty="0">
                <a:solidFill>
                  <a:srgbClr val="FFFF00"/>
                </a:solidFill>
                <a:latin typeface="+mj-lt"/>
              </a:rPr>
              <a:t>Токсическая </a:t>
            </a:r>
            <a:r>
              <a:rPr lang="ru-RU" sz="3200" b="1" dirty="0" err="1">
                <a:solidFill>
                  <a:srgbClr val="FFFF00"/>
                </a:solidFill>
                <a:latin typeface="+mj-lt"/>
              </a:rPr>
              <a:t>лейкоэнцефалопатия</a:t>
            </a:r>
            <a:endParaRPr lang="ru-RU" sz="3200" b="1" dirty="0">
              <a:solidFill>
                <a:srgbClr val="FFFF00"/>
              </a:solidFill>
              <a:latin typeface="+mj-lt"/>
            </a:endParaRPr>
          </a:p>
        </p:txBody>
      </p:sp>
      <p:grpSp>
        <p:nvGrpSpPr>
          <p:cNvPr id="7" name="Group 6">
            <a:extLst>
              <a:ext uri="{FF2B5EF4-FFF2-40B4-BE49-F238E27FC236}">
                <a16:creationId xmlns:a16="http://schemas.microsoft.com/office/drawing/2014/main" id="{41B39608-0888-4920-BB74-5738F62FFF92}"/>
              </a:ext>
            </a:extLst>
          </p:cNvPr>
          <p:cNvGrpSpPr/>
          <p:nvPr/>
        </p:nvGrpSpPr>
        <p:grpSpPr>
          <a:xfrm>
            <a:off x="1394420" y="515257"/>
            <a:ext cx="9455009" cy="286027"/>
            <a:chOff x="5402" y="106220"/>
            <a:chExt cx="8719457" cy="318240"/>
          </a:xfrm>
          <a:scene3d>
            <a:camera prst="orthographicFront"/>
            <a:lightRig rig="threePt" dir="t">
              <a:rot lat="0" lon="0" rev="7500000"/>
            </a:lightRig>
          </a:scene3d>
        </p:grpSpPr>
        <p:sp>
          <p:nvSpPr>
            <p:cNvPr id="8" name="Rounded Rectangle 6">
              <a:extLst>
                <a:ext uri="{FF2B5EF4-FFF2-40B4-BE49-F238E27FC236}">
                  <a16:creationId xmlns:a16="http://schemas.microsoft.com/office/drawing/2014/main" id="{30AC9ED2-1B96-4E32-8FF1-186A64671F91}"/>
                </a:ext>
              </a:extLst>
            </p:cNvPr>
            <p:cNvSpPr/>
            <p:nvPr/>
          </p:nvSpPr>
          <p:spPr>
            <a:xfrm>
              <a:off x="5402" y="10622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9" name="Rounded Rectangle 4">
              <a:extLst>
                <a:ext uri="{FF2B5EF4-FFF2-40B4-BE49-F238E27FC236}">
                  <a16:creationId xmlns:a16="http://schemas.microsoft.com/office/drawing/2014/main" id="{B76C82AF-A62B-4BFF-A48E-CF58FC2559BC}"/>
                </a:ext>
              </a:extLst>
            </p:cNvPr>
            <p:cNvSpPr/>
            <p:nvPr/>
          </p:nvSpPr>
          <p:spPr>
            <a:xfrm>
              <a:off x="444296" y="150942"/>
              <a:ext cx="8208565" cy="27351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kern="1200" dirty="0" smtClean="0">
                  <a:latin typeface="+mj-lt"/>
                  <a:cs typeface="Times New Roman"/>
                </a:rPr>
                <a:t>Мужчина, 48 лет, в анамнезе длительное употребление запрещенных веществ</a:t>
              </a:r>
              <a:endParaRPr lang="en-US" sz="1600" b="1" kern="1200" dirty="0">
                <a:latin typeface="+mj-lt"/>
                <a:cs typeface="Times New Roman"/>
              </a:endParaRPr>
            </a:p>
          </p:txBody>
        </p:sp>
      </p:grpSp>
      <p:sp>
        <p:nvSpPr>
          <p:cNvPr id="15" name="Rectangle 14">
            <a:extLst>
              <a:ext uri="{FF2B5EF4-FFF2-40B4-BE49-F238E27FC236}">
                <a16:creationId xmlns:a16="http://schemas.microsoft.com/office/drawing/2014/main" id="{91711FFF-2DBE-4270-879E-561889EC6818}"/>
              </a:ext>
            </a:extLst>
          </p:cNvPr>
          <p:cNvSpPr/>
          <p:nvPr/>
        </p:nvSpPr>
        <p:spPr>
          <a:xfrm>
            <a:off x="32035" y="5183721"/>
            <a:ext cx="12105626" cy="1477328"/>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Токсическая </a:t>
            </a:r>
            <a:r>
              <a:rPr lang="ru-RU" b="1" dirty="0" err="1" smtClean="0">
                <a:solidFill>
                  <a:sysClr val="windowText" lastClr="000000"/>
                </a:solidFill>
              </a:rPr>
              <a:t>лейкоэнцефалопатия</a:t>
            </a:r>
            <a:r>
              <a:rPr lang="ru-RU" b="1" dirty="0" smtClean="0">
                <a:solidFill>
                  <a:sysClr val="windowText" lastClr="000000"/>
                </a:solidFill>
              </a:rPr>
              <a:t> </a:t>
            </a:r>
            <a:r>
              <a:rPr lang="ru-RU" b="1" dirty="0">
                <a:solidFill>
                  <a:sysClr val="windowText" lastClr="000000"/>
                </a:solidFill>
              </a:rPr>
              <a:t>- </a:t>
            </a:r>
            <a:r>
              <a:rPr lang="ru-RU" b="1" dirty="0" smtClean="0">
                <a:solidFill>
                  <a:sysClr val="windowText" lastClr="000000"/>
                </a:solidFill>
              </a:rPr>
              <a:t>редкое </a:t>
            </a:r>
            <a:r>
              <a:rPr lang="ru-RU" b="1" dirty="0">
                <a:solidFill>
                  <a:sysClr val="windowText" lastClr="000000"/>
                </a:solidFill>
              </a:rPr>
              <a:t>заболевание, характеризующееся поражением </a:t>
            </a:r>
            <a:r>
              <a:rPr lang="ru-RU" b="1" dirty="0" smtClean="0">
                <a:solidFill>
                  <a:sysClr val="windowText" lastClr="000000"/>
                </a:solidFill>
              </a:rPr>
              <a:t>ГМ, </a:t>
            </a:r>
            <a:r>
              <a:rPr lang="ru-RU" b="1" dirty="0">
                <a:solidFill>
                  <a:sysClr val="windowText" lastClr="000000"/>
                </a:solidFill>
              </a:rPr>
              <a:t>преимущественно белого </a:t>
            </a:r>
            <a:r>
              <a:rPr lang="ru-RU" b="1" dirty="0" smtClean="0">
                <a:solidFill>
                  <a:sysClr val="windowText" lastClr="000000"/>
                </a:solidFill>
              </a:rPr>
              <a:t>вещества, </a:t>
            </a:r>
            <a:r>
              <a:rPr lang="ru-RU" b="1" dirty="0">
                <a:solidFill>
                  <a:sysClr val="windowText" lastClr="000000"/>
                </a:solidFill>
              </a:rPr>
              <a:t>в результате воздействия </a:t>
            </a:r>
            <a:r>
              <a:rPr lang="ru-RU" b="1" dirty="0" smtClean="0">
                <a:solidFill>
                  <a:sysClr val="windowText" lastClr="000000"/>
                </a:solidFill>
              </a:rPr>
              <a:t>токсических веществ. Этиология различна: химиотерапевтические и </a:t>
            </a:r>
            <a:r>
              <a:rPr lang="ru-RU" b="1" dirty="0" err="1" smtClean="0">
                <a:solidFill>
                  <a:sysClr val="windowText" lastClr="000000"/>
                </a:solidFill>
              </a:rPr>
              <a:t>иммуносупрессивные</a:t>
            </a:r>
            <a:r>
              <a:rPr lang="ru-RU" b="1" dirty="0" smtClean="0">
                <a:solidFill>
                  <a:sysClr val="windowText" lastClr="000000"/>
                </a:solidFill>
              </a:rPr>
              <a:t> </a:t>
            </a:r>
            <a:r>
              <a:rPr lang="ru-RU" b="1" dirty="0">
                <a:solidFill>
                  <a:sysClr val="windowText" lastClr="000000"/>
                </a:solidFill>
              </a:rPr>
              <a:t>агенты, злоупотребление </a:t>
            </a:r>
            <a:r>
              <a:rPr lang="ru-RU" b="1" dirty="0" err="1">
                <a:solidFill>
                  <a:sysClr val="windowText" lastClr="000000"/>
                </a:solidFill>
              </a:rPr>
              <a:t>психоактивными</a:t>
            </a:r>
            <a:r>
              <a:rPr lang="ru-RU" b="1" dirty="0">
                <a:solidFill>
                  <a:sysClr val="windowText" lastClr="000000"/>
                </a:solidFill>
              </a:rPr>
              <a:t> веществами, противомикробные препараты, токсины окружающей среды и различные метаболические </a:t>
            </a:r>
            <a:r>
              <a:rPr lang="ru-RU" b="1" dirty="0" smtClean="0">
                <a:solidFill>
                  <a:sysClr val="windowText" lastClr="000000"/>
                </a:solidFill>
              </a:rPr>
              <a:t>нарушения (</a:t>
            </a:r>
            <a:r>
              <a:rPr lang="ru-RU" b="1" dirty="0" err="1" smtClean="0">
                <a:solidFill>
                  <a:sysClr val="windowText" lastClr="000000"/>
                </a:solidFill>
              </a:rPr>
              <a:t>гипераммонемия</a:t>
            </a:r>
            <a:r>
              <a:rPr lang="ru-RU" b="1" dirty="0" smtClean="0">
                <a:solidFill>
                  <a:sysClr val="windowText" lastClr="000000"/>
                </a:solidFill>
              </a:rPr>
              <a:t> или гипергликемия). Потенциально обратима </a:t>
            </a:r>
            <a:r>
              <a:rPr lang="ru-RU" b="1" dirty="0">
                <a:solidFill>
                  <a:sysClr val="windowText" lastClr="000000"/>
                </a:solidFill>
              </a:rPr>
              <a:t>при оперативном устранении основной </a:t>
            </a:r>
            <a:r>
              <a:rPr lang="ru-RU" b="1" dirty="0" smtClean="0">
                <a:solidFill>
                  <a:sysClr val="windowText" lastClr="000000"/>
                </a:solidFill>
              </a:rPr>
              <a:t>причины</a:t>
            </a:r>
            <a:endParaRPr lang="en-US" b="1" dirty="0">
              <a:solidFill>
                <a:sysClr val="windowText" lastClr="000000"/>
              </a:solidFill>
            </a:endParaRPr>
          </a:p>
        </p:txBody>
      </p:sp>
      <p:sp>
        <p:nvSpPr>
          <p:cNvPr id="10" name="Rectangle 9">
            <a:extLst>
              <a:ext uri="{FF2B5EF4-FFF2-40B4-BE49-F238E27FC236}">
                <a16:creationId xmlns:a16="http://schemas.microsoft.com/office/drawing/2014/main" id="{926998E6-47EC-4D1B-A60D-D20AC8B211F7}"/>
              </a:ext>
            </a:extLst>
          </p:cNvPr>
          <p:cNvSpPr/>
          <p:nvPr/>
        </p:nvSpPr>
        <p:spPr>
          <a:xfrm>
            <a:off x="763708" y="3458259"/>
            <a:ext cx="619806" cy="37899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1" name="Rectangle 10">
            <a:extLst>
              <a:ext uri="{FF2B5EF4-FFF2-40B4-BE49-F238E27FC236}">
                <a16:creationId xmlns:a16="http://schemas.microsoft.com/office/drawing/2014/main" id="{CB4E703B-641B-48FA-A455-F10267EE3D70}"/>
              </a:ext>
            </a:extLst>
          </p:cNvPr>
          <p:cNvSpPr/>
          <p:nvPr/>
        </p:nvSpPr>
        <p:spPr>
          <a:xfrm>
            <a:off x="3471092" y="3450102"/>
            <a:ext cx="619806" cy="37899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2" name="Rectangle 11">
            <a:extLst>
              <a:ext uri="{FF2B5EF4-FFF2-40B4-BE49-F238E27FC236}">
                <a16:creationId xmlns:a16="http://schemas.microsoft.com/office/drawing/2014/main" id="{A0213C03-CCB6-4118-8DAF-91711B3366C7}"/>
              </a:ext>
            </a:extLst>
          </p:cNvPr>
          <p:cNvSpPr/>
          <p:nvPr/>
        </p:nvSpPr>
        <p:spPr>
          <a:xfrm>
            <a:off x="6925799" y="3471692"/>
            <a:ext cx="619806" cy="378999"/>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cxnSp>
        <p:nvCxnSpPr>
          <p:cNvPr id="16" name="Straight Arrow Connector 15">
            <a:extLst>
              <a:ext uri="{FF2B5EF4-FFF2-40B4-BE49-F238E27FC236}">
                <a16:creationId xmlns:a16="http://schemas.microsoft.com/office/drawing/2014/main" id="{06A5B5AE-C6C3-4FB9-A3F0-F819D0BAA269}"/>
              </a:ext>
            </a:extLst>
          </p:cNvPr>
          <p:cNvCxnSpPr>
            <a:cxnSpLocks/>
          </p:cNvCxnSpPr>
          <p:nvPr/>
        </p:nvCxnSpPr>
        <p:spPr>
          <a:xfrm flipH="1">
            <a:off x="2669108" y="2101898"/>
            <a:ext cx="393752" cy="33161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CDEC75A-B752-46BA-B464-9537FB62316D}"/>
              </a:ext>
            </a:extLst>
          </p:cNvPr>
          <p:cNvCxnSpPr>
            <a:cxnSpLocks/>
          </p:cNvCxnSpPr>
          <p:nvPr/>
        </p:nvCxnSpPr>
        <p:spPr>
          <a:xfrm>
            <a:off x="1191364" y="2680848"/>
            <a:ext cx="384300" cy="27835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326B60C-770F-4E86-B35B-3619468B6A5E}"/>
              </a:ext>
            </a:extLst>
          </p:cNvPr>
          <p:cNvCxnSpPr>
            <a:cxnSpLocks/>
          </p:cNvCxnSpPr>
          <p:nvPr/>
        </p:nvCxnSpPr>
        <p:spPr>
          <a:xfrm flipH="1">
            <a:off x="9379557" y="2223138"/>
            <a:ext cx="324650" cy="266840"/>
          </a:xfrm>
          <a:prstGeom prst="straightConnector1">
            <a:avLst/>
          </a:prstGeom>
          <a:ln w="25400">
            <a:solidFill>
              <a:srgbClr val="20FF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BC8B9DB-1346-440F-91A0-C9723AF0689D}"/>
              </a:ext>
            </a:extLst>
          </p:cNvPr>
          <p:cNvCxnSpPr>
            <a:cxnSpLocks/>
          </p:cNvCxnSpPr>
          <p:nvPr/>
        </p:nvCxnSpPr>
        <p:spPr>
          <a:xfrm flipH="1">
            <a:off x="2183786" y="1434180"/>
            <a:ext cx="277612" cy="30955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BC3836A-40F2-4139-8914-6D5ABA96218A}"/>
              </a:ext>
            </a:extLst>
          </p:cNvPr>
          <p:cNvCxnSpPr>
            <a:cxnSpLocks/>
          </p:cNvCxnSpPr>
          <p:nvPr/>
        </p:nvCxnSpPr>
        <p:spPr>
          <a:xfrm flipH="1">
            <a:off x="5590194" y="2403140"/>
            <a:ext cx="330920" cy="289224"/>
          </a:xfrm>
          <a:prstGeom prst="straightConnector1">
            <a:avLst/>
          </a:prstGeom>
          <a:ln w="25400">
            <a:solidFill>
              <a:srgbClr val="00FA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C0FDA52-DB5F-43D3-A5AA-6624359E810C}"/>
              </a:ext>
            </a:extLst>
          </p:cNvPr>
          <p:cNvCxnSpPr>
            <a:cxnSpLocks/>
          </p:cNvCxnSpPr>
          <p:nvPr/>
        </p:nvCxnSpPr>
        <p:spPr>
          <a:xfrm>
            <a:off x="4371951" y="2433516"/>
            <a:ext cx="384300" cy="278356"/>
          </a:xfrm>
          <a:prstGeom prst="straightConnector1">
            <a:avLst/>
          </a:prstGeom>
          <a:ln w="25400">
            <a:solidFill>
              <a:srgbClr val="00FA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332A23E-2109-614F-B9AB-3AA1CD83AD55}"/>
              </a:ext>
            </a:extLst>
          </p:cNvPr>
          <p:cNvCxnSpPr>
            <a:cxnSpLocks/>
          </p:cNvCxnSpPr>
          <p:nvPr/>
        </p:nvCxnSpPr>
        <p:spPr>
          <a:xfrm flipH="1" flipV="1">
            <a:off x="2345497" y="2820026"/>
            <a:ext cx="372143" cy="265161"/>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0732FE-833D-A342-8912-202F101D31CE}"/>
              </a:ext>
            </a:extLst>
          </p:cNvPr>
          <p:cNvCxnSpPr>
            <a:cxnSpLocks/>
          </p:cNvCxnSpPr>
          <p:nvPr/>
        </p:nvCxnSpPr>
        <p:spPr>
          <a:xfrm>
            <a:off x="8552564" y="1933642"/>
            <a:ext cx="96871" cy="334065"/>
          </a:xfrm>
          <a:prstGeom prst="straightConnector1">
            <a:avLst/>
          </a:prstGeom>
          <a:ln w="25400">
            <a:solidFill>
              <a:srgbClr val="20FF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6AD3ACC-3B31-DF42-A668-DFD4725F1621}"/>
              </a:ext>
            </a:extLst>
          </p:cNvPr>
          <p:cNvCxnSpPr>
            <a:cxnSpLocks/>
          </p:cNvCxnSpPr>
          <p:nvPr/>
        </p:nvCxnSpPr>
        <p:spPr>
          <a:xfrm>
            <a:off x="7686789" y="2433516"/>
            <a:ext cx="363432" cy="183863"/>
          </a:xfrm>
          <a:prstGeom prst="straightConnector1">
            <a:avLst/>
          </a:prstGeom>
          <a:ln w="25400">
            <a:solidFill>
              <a:srgbClr val="20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807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up)">
                                      <p:cBhvr>
                                        <p:cTn id="24" dur="500"/>
                                        <p:tgtEl>
                                          <p:spTgt spid="24"/>
                                        </p:tgtEl>
                                      </p:cBhvr>
                                    </p:animEffect>
                                  </p:childTnLst>
                                </p:cTn>
                              </p:par>
                              <p:par>
                                <p:cTn id="25" presetID="1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par>
                                <p:cTn id="29" presetID="1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par>
                                <p:cTn id="33" presetID="1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ppt_y</p:attrName>
                                        </p:attrNameLst>
                                      </p:cBhvr>
                                      <p:tavLst>
                                        <p:tav tm="0">
                                          <p:val>
                                            <p:strVal val="#ppt_y+#ppt_h*1.125000"/>
                                          </p:val>
                                        </p:tav>
                                        <p:tav tm="100000">
                                          <p:val>
                                            <p:strVal val="#ppt_y"/>
                                          </p:val>
                                        </p:tav>
                                      </p:tavLst>
                                    </p:anim>
                                    <p:animEffect transition="in" filter="wipe(up)">
                                      <p:cBhvr>
                                        <p:cTn id="36" dur="500"/>
                                        <p:tgtEl>
                                          <p:spTgt spid="27"/>
                                        </p:tgtEl>
                                      </p:cBhvr>
                                    </p:animEffect>
                                  </p:childTnLst>
                                </p:cTn>
                              </p:par>
                              <p:par>
                                <p:cTn id="37" presetID="1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p:tgtEl>
                                          <p:spTgt spid="28"/>
                                        </p:tgtEl>
                                        <p:attrNameLst>
                                          <p:attrName>ppt_y</p:attrName>
                                        </p:attrNameLst>
                                      </p:cBhvr>
                                      <p:tavLst>
                                        <p:tav tm="0">
                                          <p:val>
                                            <p:strVal val="#ppt_y+#ppt_h*1.125000"/>
                                          </p:val>
                                        </p:tav>
                                        <p:tav tm="100000">
                                          <p:val>
                                            <p:strVal val="#ppt_y"/>
                                          </p:val>
                                        </p:tav>
                                      </p:tavLst>
                                    </p:anim>
                                    <p:animEffect transition="in" filter="wipe(up)">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6F3D9688-496B-5C41-BAB5-F95E4169C35F}"/>
              </a:ext>
            </a:extLst>
          </p:cNvPr>
          <p:cNvGraphicFramePr>
            <a:graphicFrameLocks noGrp="1"/>
          </p:cNvGraphicFramePr>
          <p:nvPr>
            <p:ph idx="1"/>
            <p:extLst>
              <p:ext uri="{D42A27DB-BD31-4B8C-83A1-F6EECF244321}">
                <p14:modId xmlns:p14="http://schemas.microsoft.com/office/powerpoint/2010/main" val="113813636"/>
              </p:ext>
            </p:extLst>
          </p:nvPr>
        </p:nvGraphicFramePr>
        <p:xfrm>
          <a:off x="609600" y="1380931"/>
          <a:ext cx="10972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1">
            <a:extLst>
              <a:ext uri="{FF2B5EF4-FFF2-40B4-BE49-F238E27FC236}">
                <a16:creationId xmlns:a16="http://schemas.microsoft.com/office/drawing/2014/main" id="{2B21F476-BB46-490D-B64C-B55C74B61585}"/>
              </a:ext>
            </a:extLst>
          </p:cNvPr>
          <p:cNvSpPr txBox="1">
            <a:spLocks/>
          </p:cNvSpPr>
          <p:nvPr/>
        </p:nvSpPr>
        <p:spPr>
          <a:xfrm>
            <a:off x="600075" y="263525"/>
            <a:ext cx="10982325" cy="1117406"/>
          </a:xfrm>
          <a:prstGeom prst="rect">
            <a:avLst/>
          </a:prstGeom>
          <a:ln>
            <a:noFill/>
          </a:ln>
        </p:spPr>
        <p:txBody>
          <a:bodyPr lIns="121917" tIns="60958" rIns="121917" bIns="60958">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sz="3200" b="1" dirty="0">
              <a:solidFill>
                <a:srgbClr val="FFFF00"/>
              </a:solidFill>
              <a:latin typeface="Comic Sans MS" panose="030F0702030302020204" pitchFamily="66" charset="0"/>
              <a:cs typeface="Arial" panose="020B0604020202020204" pitchFamily="34" charset="0"/>
            </a:endParaRPr>
          </a:p>
          <a:p>
            <a:pPr marL="0" indent="0" algn="ctr">
              <a:spcBef>
                <a:spcPts val="0"/>
              </a:spcBef>
              <a:buFont typeface="Arial" panose="020B0604020202020204" pitchFamily="34" charset="0"/>
              <a:buNone/>
            </a:pPr>
            <a:r>
              <a:rPr lang="ru-RU" sz="3600" b="1" dirty="0" smtClean="0">
                <a:solidFill>
                  <a:srgbClr val="FFFF00"/>
                </a:solidFill>
                <a:latin typeface="+mj-lt"/>
                <a:cs typeface="Arial" panose="020B0604020202020204" pitchFamily="34" charset="0"/>
              </a:rPr>
              <a:t>Введение</a:t>
            </a:r>
            <a:endParaRPr lang="en-US" sz="3600" b="1" dirty="0">
              <a:solidFill>
                <a:srgbClr val="FFFF00"/>
              </a:solidFill>
              <a:latin typeface="+mj-lt"/>
              <a:cs typeface="Arial" panose="020B0604020202020204" pitchFamily="34" charset="0"/>
            </a:endParaRPr>
          </a:p>
        </p:txBody>
      </p:sp>
    </p:spTree>
    <p:extLst>
      <p:ext uri="{BB962C8B-B14F-4D97-AF65-F5344CB8AC3E}">
        <p14:creationId xmlns:p14="http://schemas.microsoft.com/office/powerpoint/2010/main" val="18987878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242889" y="268186"/>
            <a:ext cx="11672886" cy="699376"/>
          </a:xfrm>
        </p:spPr>
        <p:txBody>
          <a:bodyPr/>
          <a:lstStyle/>
          <a:p>
            <a:pPr algn="ctr"/>
            <a:r>
              <a:rPr lang="en-US" sz="3200" dirty="0">
                <a:solidFill>
                  <a:schemeClr val="bg1"/>
                </a:solidFill>
              </a:rPr>
              <a:t>VINDI</a:t>
            </a:r>
            <a:r>
              <a:rPr lang="en-US" sz="3200" dirty="0"/>
              <a:t>C</a:t>
            </a:r>
            <a:r>
              <a:rPr lang="en-US" sz="3200" dirty="0">
                <a:solidFill>
                  <a:schemeClr val="bg1"/>
                </a:solidFill>
              </a:rPr>
              <a:t>AT</a:t>
            </a:r>
            <a:r>
              <a:rPr lang="en-US" sz="3200" dirty="0">
                <a:solidFill>
                  <a:srgbClr val="FFC000"/>
                </a:solidFill>
              </a:rPr>
              <a:t>E</a:t>
            </a:r>
            <a:r>
              <a:rPr lang="en-US" sz="3200" dirty="0"/>
              <a:t> – </a:t>
            </a:r>
            <a:r>
              <a:rPr lang="en-US" sz="3200" dirty="0" smtClean="0">
                <a:solidFill>
                  <a:srgbClr val="FFC000"/>
                </a:solidFill>
              </a:rPr>
              <a:t>Embolism</a:t>
            </a:r>
            <a:r>
              <a:rPr lang="ru-RU" sz="3200" dirty="0" smtClean="0">
                <a:solidFill>
                  <a:srgbClr val="FFC000"/>
                </a:solidFill>
              </a:rPr>
              <a:t> (Эмболия)</a:t>
            </a:r>
            <a:endParaRPr lang="en-US" sz="3200"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4277244" y="3464871"/>
            <a:ext cx="3584956" cy="461665"/>
          </a:xfrm>
          <a:prstGeom prst="rect">
            <a:avLst/>
          </a:prstGeom>
          <a:solidFill>
            <a:srgbClr val="FFC000"/>
          </a:solidFill>
        </p:spPr>
        <p:txBody>
          <a:bodyPr wrap="square" rtlCol="0">
            <a:spAutoFit/>
          </a:bodyPr>
          <a:lstStyle/>
          <a:p>
            <a:pPr algn="ctr"/>
            <a:r>
              <a:rPr lang="ru-RU" sz="2400" b="1" dirty="0" smtClean="0"/>
              <a:t>Жировая эмболия</a:t>
            </a:r>
            <a:endParaRPr lang="en-US" sz="2400" b="1" dirty="0"/>
          </a:p>
        </p:txBody>
      </p:sp>
    </p:spTree>
    <p:extLst>
      <p:ext uri="{BB962C8B-B14F-4D97-AF65-F5344CB8AC3E}">
        <p14:creationId xmlns:p14="http://schemas.microsoft.com/office/powerpoint/2010/main" val="2747903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EB0E64-BE35-4FCD-97F8-768DC56C7729}"/>
              </a:ext>
            </a:extLst>
          </p:cNvPr>
          <p:cNvSpPr txBox="1"/>
          <p:nvPr/>
        </p:nvSpPr>
        <p:spPr>
          <a:xfrm>
            <a:off x="94989" y="3961504"/>
            <a:ext cx="12002022" cy="1477328"/>
          </a:xfrm>
          <a:prstGeom prst="rect">
            <a:avLst/>
          </a:prstGeom>
          <a:solidFill>
            <a:schemeClr val="tx1"/>
          </a:solidFill>
        </p:spPr>
        <p:txBody>
          <a:bodyPr wrap="square" rtlCol="0">
            <a:spAutoFit/>
          </a:bodyPr>
          <a:lstStyle/>
          <a:p>
            <a:pPr algn="just"/>
            <a:r>
              <a:rPr lang="ru-RU" b="1" dirty="0">
                <a:solidFill>
                  <a:schemeClr val="bg1"/>
                </a:solidFill>
              </a:rPr>
              <a:t>(</a:t>
            </a:r>
            <a:r>
              <a:rPr lang="ru-RU" b="1" dirty="0" smtClean="0">
                <a:solidFill>
                  <a:schemeClr val="bg1"/>
                </a:solidFill>
              </a:rPr>
              <a:t>A) Диффузионно-взвешенное изображение, аксиальный срез: множественные </a:t>
            </a:r>
            <a:r>
              <a:rPr lang="ru-RU" b="1" dirty="0">
                <a:solidFill>
                  <a:schemeClr val="bg1"/>
                </a:solidFill>
              </a:rPr>
              <a:t>очаги ограничения диффузии </a:t>
            </a:r>
            <a:r>
              <a:rPr lang="ru-RU" b="1" dirty="0" smtClean="0">
                <a:solidFill>
                  <a:schemeClr val="bg1"/>
                </a:solidFill>
              </a:rPr>
              <a:t>в </a:t>
            </a:r>
            <a:r>
              <a:rPr lang="ru-RU" b="1" dirty="0">
                <a:solidFill>
                  <a:schemeClr val="bg1"/>
                </a:solidFill>
              </a:rPr>
              <a:t>билатеральных полушариях </a:t>
            </a:r>
            <a:r>
              <a:rPr lang="ru-RU" b="1" dirty="0" smtClean="0">
                <a:solidFill>
                  <a:schemeClr val="bg1"/>
                </a:solidFill>
              </a:rPr>
              <a:t>ГМ и МТ (рисунок </a:t>
            </a:r>
            <a:r>
              <a:rPr lang="ru-RU" b="1" dirty="0">
                <a:solidFill>
                  <a:schemeClr val="bg1"/>
                </a:solidFill>
              </a:rPr>
              <a:t>звездного </a:t>
            </a:r>
            <a:r>
              <a:rPr lang="ru-RU" b="1" dirty="0" smtClean="0">
                <a:solidFill>
                  <a:schemeClr val="bg1"/>
                </a:solidFill>
              </a:rPr>
              <a:t>неба). </a:t>
            </a:r>
            <a:r>
              <a:rPr lang="ru-RU" b="1" dirty="0">
                <a:solidFill>
                  <a:schemeClr val="bg1"/>
                </a:solidFill>
              </a:rPr>
              <a:t>(B) Аксиальное Т2-взвешенное </a:t>
            </a:r>
            <a:r>
              <a:rPr lang="ru-RU" b="1" dirty="0" smtClean="0">
                <a:solidFill>
                  <a:schemeClr val="bg1"/>
                </a:solidFill>
              </a:rPr>
              <a:t>МР-изображение: множественные </a:t>
            </a:r>
            <a:r>
              <a:rPr lang="ru-RU" b="1" dirty="0">
                <a:solidFill>
                  <a:schemeClr val="bg1"/>
                </a:solidFill>
              </a:rPr>
              <a:t>мелкие рассеянные </a:t>
            </a:r>
            <a:r>
              <a:rPr lang="ru-RU" b="1" dirty="0" err="1">
                <a:solidFill>
                  <a:schemeClr val="bg1"/>
                </a:solidFill>
              </a:rPr>
              <a:t>гиперинтенсивные</a:t>
            </a:r>
            <a:r>
              <a:rPr lang="ru-RU" b="1" dirty="0">
                <a:solidFill>
                  <a:schemeClr val="bg1"/>
                </a:solidFill>
              </a:rPr>
              <a:t> очаги </a:t>
            </a:r>
            <a:r>
              <a:rPr lang="ru-RU" b="1" dirty="0" smtClean="0">
                <a:solidFill>
                  <a:schemeClr val="bg1"/>
                </a:solidFill>
              </a:rPr>
              <a:t>в базальных ядрах и МТ. </a:t>
            </a:r>
            <a:r>
              <a:rPr lang="ru-RU" b="1" dirty="0">
                <a:solidFill>
                  <a:schemeClr val="bg1"/>
                </a:solidFill>
              </a:rPr>
              <a:t>(C) </a:t>
            </a:r>
            <a:r>
              <a:rPr lang="ru-RU" b="1" dirty="0" smtClean="0">
                <a:solidFill>
                  <a:schemeClr val="bg1"/>
                </a:solidFill>
              </a:rPr>
              <a:t>Прицельная рентгенограмма верхней трети левой бедренной кости (прямая проекция): косопоперечный, </a:t>
            </a:r>
            <a:r>
              <a:rPr lang="ru-RU" b="1" dirty="0" err="1" smtClean="0">
                <a:solidFill>
                  <a:schemeClr val="bg1"/>
                </a:solidFill>
              </a:rPr>
              <a:t>оскольчатый</a:t>
            </a:r>
            <a:r>
              <a:rPr lang="ru-RU" b="1" dirty="0" smtClean="0">
                <a:solidFill>
                  <a:schemeClr val="bg1"/>
                </a:solidFill>
              </a:rPr>
              <a:t> перелом со смещением верхней трети бедренной кости. </a:t>
            </a:r>
            <a:endParaRPr lang="ru-RU" b="1" dirty="0">
              <a:solidFill>
                <a:schemeClr val="bg1"/>
              </a:solidFill>
            </a:endParaRPr>
          </a:p>
        </p:txBody>
      </p:sp>
      <p:sp>
        <p:nvSpPr>
          <p:cNvPr id="5" name="TextBox 4">
            <a:extLst>
              <a:ext uri="{FF2B5EF4-FFF2-40B4-BE49-F238E27FC236}">
                <a16:creationId xmlns:a16="http://schemas.microsoft.com/office/drawing/2014/main" id="{7791CDF9-2C4D-4508-BDDF-F36DA05DBEBB}"/>
              </a:ext>
            </a:extLst>
          </p:cNvPr>
          <p:cNvSpPr txBox="1"/>
          <p:nvPr/>
        </p:nvSpPr>
        <p:spPr>
          <a:xfrm>
            <a:off x="94989" y="64184"/>
            <a:ext cx="11925928" cy="584775"/>
          </a:xfrm>
          <a:prstGeom prst="rect">
            <a:avLst/>
          </a:prstGeom>
          <a:noFill/>
        </p:spPr>
        <p:txBody>
          <a:bodyPr wrap="square" rtlCol="0">
            <a:spAutoFit/>
          </a:bodyPr>
          <a:lstStyle/>
          <a:p>
            <a:pPr algn="ctr"/>
            <a:r>
              <a:rPr lang="ru-RU" sz="3200" b="1" dirty="0" smtClean="0">
                <a:solidFill>
                  <a:srgbClr val="FFFF00"/>
                </a:solidFill>
                <a:latin typeface="+mj-lt"/>
              </a:rPr>
              <a:t>Жировая эмболия</a:t>
            </a:r>
            <a:endParaRPr lang="en-US" sz="3200" b="1" dirty="0">
              <a:solidFill>
                <a:srgbClr val="FFFF00"/>
              </a:solidFill>
              <a:latin typeface="+mj-lt"/>
            </a:endParaRPr>
          </a:p>
        </p:txBody>
      </p:sp>
      <p:graphicFrame>
        <p:nvGraphicFramePr>
          <p:cNvPr id="7" name="Diagram 6">
            <a:extLst>
              <a:ext uri="{FF2B5EF4-FFF2-40B4-BE49-F238E27FC236}">
                <a16:creationId xmlns:a16="http://schemas.microsoft.com/office/drawing/2014/main" id="{FF4F1510-0F39-4C13-81FD-346BE47F4C3B}"/>
              </a:ext>
            </a:extLst>
          </p:cNvPr>
          <p:cNvGraphicFramePr/>
          <p:nvPr>
            <p:extLst>
              <p:ext uri="{D42A27DB-BD31-4B8C-83A1-F6EECF244321}">
                <p14:modId xmlns:p14="http://schemas.microsoft.com/office/powerpoint/2010/main" val="728636853"/>
              </p:ext>
            </p:extLst>
          </p:nvPr>
        </p:nvGraphicFramePr>
        <p:xfrm>
          <a:off x="2463689" y="605305"/>
          <a:ext cx="7073717" cy="312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42B66542-9CF8-4400-84D5-F47FBB25878F}"/>
              </a:ext>
            </a:extLst>
          </p:cNvPr>
          <p:cNvSpPr/>
          <p:nvPr/>
        </p:nvSpPr>
        <p:spPr>
          <a:xfrm>
            <a:off x="94989" y="5526186"/>
            <a:ext cx="12002022" cy="1200329"/>
          </a:xfrm>
          <a:prstGeom prst="rect">
            <a:avLst/>
          </a:prstGeom>
          <a:solidFill>
            <a:srgbClr val="FFCC00"/>
          </a:solidFill>
          <a:ln>
            <a:solidFill>
              <a:srgbClr val="FFC000"/>
            </a:solidFill>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Церебральная жировая эмболия представляет собой множество </a:t>
            </a:r>
            <a:r>
              <a:rPr lang="ru-RU" b="1" dirty="0" err="1">
                <a:solidFill>
                  <a:sysClr val="windowText" lastClr="000000"/>
                </a:solidFill>
              </a:rPr>
              <a:t>микроэмболических</a:t>
            </a:r>
            <a:r>
              <a:rPr lang="ru-RU" b="1" dirty="0">
                <a:solidFill>
                  <a:sysClr val="windowText" lastClr="000000"/>
                </a:solidFill>
              </a:rPr>
              <a:t> инфарктов (картина звездного неба при диффузионно-взвешенной визуализации). Это редкое, но потенциально опасное для жизни состояние. Большую роль в постановке данного диагноза играет анамнез пациента (ТЭЛА, переломы костей, гипоксия, петехия кожи, ухудшение психического состояния и т.д.) </a:t>
            </a:r>
            <a:endParaRPr lang="en-US" b="1" dirty="0">
              <a:solidFill>
                <a:sysClr val="windowText" lastClr="000000"/>
              </a:solidFill>
            </a:endParaRPr>
          </a:p>
        </p:txBody>
      </p:sp>
      <p:pic>
        <p:nvPicPr>
          <p:cNvPr id="2" name="Picture 1">
            <a:extLst>
              <a:ext uri="{FF2B5EF4-FFF2-40B4-BE49-F238E27FC236}">
                <a16:creationId xmlns:a16="http://schemas.microsoft.com/office/drawing/2014/main" id="{2B2FEA00-DC8F-4481-933E-C10530D6B912}"/>
              </a:ext>
            </a:extLst>
          </p:cNvPr>
          <p:cNvPicPr>
            <a:picLocks noChangeAspect="1"/>
          </p:cNvPicPr>
          <p:nvPr/>
        </p:nvPicPr>
        <p:blipFill rotWithShape="1">
          <a:blip r:embed="rId8"/>
          <a:srcRect l="39179" t="30625" r="38242" b="18010"/>
          <a:stretch/>
        </p:blipFill>
        <p:spPr>
          <a:xfrm>
            <a:off x="5477093" y="981469"/>
            <a:ext cx="2302124" cy="2945912"/>
          </a:xfrm>
          <a:prstGeom prst="rect">
            <a:avLst/>
          </a:prstGeom>
          <a:ln w="19050">
            <a:solidFill>
              <a:srgbClr val="0070C0"/>
            </a:solidFill>
          </a:ln>
          <a:effectLst/>
        </p:spPr>
      </p:pic>
      <p:pic>
        <p:nvPicPr>
          <p:cNvPr id="3" name="Picture 2">
            <a:extLst>
              <a:ext uri="{FF2B5EF4-FFF2-40B4-BE49-F238E27FC236}">
                <a16:creationId xmlns:a16="http://schemas.microsoft.com/office/drawing/2014/main" id="{8C855DB2-9FF7-4BA1-8257-632AA489DED2}"/>
              </a:ext>
            </a:extLst>
          </p:cNvPr>
          <p:cNvPicPr>
            <a:picLocks noChangeAspect="1"/>
          </p:cNvPicPr>
          <p:nvPr/>
        </p:nvPicPr>
        <p:blipFill rotWithShape="1">
          <a:blip r:embed="rId9"/>
          <a:srcRect l="39963" t="36875" r="38945" b="20398"/>
          <a:stretch/>
        </p:blipFill>
        <p:spPr>
          <a:xfrm>
            <a:off x="2715091" y="992081"/>
            <a:ext cx="2585311" cy="2945912"/>
          </a:xfrm>
          <a:prstGeom prst="rect">
            <a:avLst/>
          </a:prstGeom>
          <a:ln w="19050">
            <a:solidFill>
              <a:srgbClr val="0070C0"/>
            </a:solidFill>
          </a:ln>
          <a:effectLst/>
        </p:spPr>
      </p:pic>
      <p:pic>
        <p:nvPicPr>
          <p:cNvPr id="4" name="Picture 3">
            <a:extLst>
              <a:ext uri="{FF2B5EF4-FFF2-40B4-BE49-F238E27FC236}">
                <a16:creationId xmlns:a16="http://schemas.microsoft.com/office/drawing/2014/main" id="{54DB3217-ECC1-4A07-9161-AD769C45C55B}"/>
              </a:ext>
            </a:extLst>
          </p:cNvPr>
          <p:cNvPicPr>
            <a:picLocks noChangeAspect="1"/>
          </p:cNvPicPr>
          <p:nvPr/>
        </p:nvPicPr>
        <p:blipFill rotWithShape="1">
          <a:blip r:embed="rId10"/>
          <a:srcRect l="40851" t="14166" r="40308" b="10448"/>
          <a:stretch/>
        </p:blipFill>
        <p:spPr>
          <a:xfrm>
            <a:off x="7955908" y="986520"/>
            <a:ext cx="1308916" cy="2945912"/>
          </a:xfrm>
          <a:prstGeom prst="rect">
            <a:avLst/>
          </a:prstGeom>
          <a:ln w="19050">
            <a:solidFill>
              <a:srgbClr val="0070C0"/>
            </a:solidFill>
          </a:ln>
          <a:effectLst/>
        </p:spPr>
      </p:pic>
      <p:sp>
        <p:nvSpPr>
          <p:cNvPr id="10" name="Rectangle 9">
            <a:extLst>
              <a:ext uri="{FF2B5EF4-FFF2-40B4-BE49-F238E27FC236}">
                <a16:creationId xmlns:a16="http://schemas.microsoft.com/office/drawing/2014/main" id="{8C393EDB-2085-4550-9C54-DA7CF482EE61}"/>
              </a:ext>
            </a:extLst>
          </p:cNvPr>
          <p:cNvSpPr/>
          <p:nvPr/>
        </p:nvSpPr>
        <p:spPr>
          <a:xfrm>
            <a:off x="2686270" y="3605068"/>
            <a:ext cx="35747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1" name="Rectangle 10">
            <a:extLst>
              <a:ext uri="{FF2B5EF4-FFF2-40B4-BE49-F238E27FC236}">
                <a16:creationId xmlns:a16="http://schemas.microsoft.com/office/drawing/2014/main" id="{5D1FB859-30BE-455D-B8AB-38A3AC45E7DD}"/>
              </a:ext>
            </a:extLst>
          </p:cNvPr>
          <p:cNvSpPr/>
          <p:nvPr/>
        </p:nvSpPr>
        <p:spPr>
          <a:xfrm>
            <a:off x="5443974" y="3603146"/>
            <a:ext cx="35747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3" name="Rectangle 12">
            <a:extLst>
              <a:ext uri="{FF2B5EF4-FFF2-40B4-BE49-F238E27FC236}">
                <a16:creationId xmlns:a16="http://schemas.microsoft.com/office/drawing/2014/main" id="{7793F80C-15B7-4E9C-B3FE-0A0F867F0ED1}"/>
              </a:ext>
            </a:extLst>
          </p:cNvPr>
          <p:cNvSpPr/>
          <p:nvPr/>
        </p:nvSpPr>
        <p:spPr>
          <a:xfrm>
            <a:off x="7941160" y="3610882"/>
            <a:ext cx="35747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cxnSp>
        <p:nvCxnSpPr>
          <p:cNvPr id="14" name="Straight Arrow Connector 13">
            <a:extLst>
              <a:ext uri="{FF2B5EF4-FFF2-40B4-BE49-F238E27FC236}">
                <a16:creationId xmlns:a16="http://schemas.microsoft.com/office/drawing/2014/main" id="{6A9980B0-729F-45C0-9708-61831A5D4B89}"/>
              </a:ext>
            </a:extLst>
          </p:cNvPr>
          <p:cNvCxnSpPr>
            <a:cxnSpLocks/>
          </p:cNvCxnSpPr>
          <p:nvPr/>
        </p:nvCxnSpPr>
        <p:spPr>
          <a:xfrm flipV="1">
            <a:off x="3885133" y="2575933"/>
            <a:ext cx="0" cy="349487"/>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BC40E9-1B47-438B-9B4D-71E5FDF8C1D2}"/>
              </a:ext>
            </a:extLst>
          </p:cNvPr>
          <p:cNvCxnSpPr>
            <a:cxnSpLocks/>
          </p:cNvCxnSpPr>
          <p:nvPr/>
        </p:nvCxnSpPr>
        <p:spPr>
          <a:xfrm flipH="1">
            <a:off x="3971999" y="1673232"/>
            <a:ext cx="271486" cy="284361"/>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0E627E6-6CCA-443E-9954-F35767075824}"/>
              </a:ext>
            </a:extLst>
          </p:cNvPr>
          <p:cNvCxnSpPr>
            <a:cxnSpLocks/>
          </p:cNvCxnSpPr>
          <p:nvPr/>
        </p:nvCxnSpPr>
        <p:spPr>
          <a:xfrm flipV="1">
            <a:off x="5855337" y="3212506"/>
            <a:ext cx="366475" cy="77136"/>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B0F2C76-64A8-4D1A-B0AD-583250E7255E}"/>
              </a:ext>
            </a:extLst>
          </p:cNvPr>
          <p:cNvCxnSpPr>
            <a:cxnSpLocks/>
          </p:cNvCxnSpPr>
          <p:nvPr/>
        </p:nvCxnSpPr>
        <p:spPr>
          <a:xfrm>
            <a:off x="8070369" y="2524452"/>
            <a:ext cx="456522" cy="28141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B6799DB-818F-0A46-A178-9A1B8A473458}"/>
              </a:ext>
            </a:extLst>
          </p:cNvPr>
          <p:cNvCxnSpPr>
            <a:cxnSpLocks/>
          </p:cNvCxnSpPr>
          <p:nvPr/>
        </p:nvCxnSpPr>
        <p:spPr>
          <a:xfrm flipV="1">
            <a:off x="6000548" y="2607741"/>
            <a:ext cx="366475" cy="80004"/>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329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F9FCA62E-E496-9948-A537-03E99DFD6D1D}"/>
              </a:ext>
            </a:extLst>
          </p:cNvPr>
          <p:cNvGrpSpPr/>
          <p:nvPr/>
        </p:nvGrpSpPr>
        <p:grpSpPr>
          <a:xfrm>
            <a:off x="7228716" y="4991994"/>
            <a:ext cx="1907711" cy="1599961"/>
            <a:chOff x="1708057" y="1465490"/>
            <a:chExt cx="8940503" cy="5216978"/>
          </a:xfrm>
        </p:grpSpPr>
        <p:sp>
          <p:nvSpPr>
            <p:cNvPr id="174" name="Oval 173">
              <a:extLst>
                <a:ext uri="{FF2B5EF4-FFF2-40B4-BE49-F238E27FC236}">
                  <a16:creationId xmlns:a16="http://schemas.microsoft.com/office/drawing/2014/main" id="{6F595570-62E4-C949-8FF4-9ACFF7F9A749}"/>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eardrop 174">
              <a:extLst>
                <a:ext uri="{FF2B5EF4-FFF2-40B4-BE49-F238E27FC236}">
                  <a16:creationId xmlns:a16="http://schemas.microsoft.com/office/drawing/2014/main" id="{AEC33CCE-AFC5-9246-BC1F-43F27C7780E7}"/>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eardrop 175">
              <a:extLst>
                <a:ext uri="{FF2B5EF4-FFF2-40B4-BE49-F238E27FC236}">
                  <a16:creationId xmlns:a16="http://schemas.microsoft.com/office/drawing/2014/main" id="{1530566D-B4E0-4743-8572-08ABE69E4DD3}"/>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eardrop 176">
              <a:extLst>
                <a:ext uri="{FF2B5EF4-FFF2-40B4-BE49-F238E27FC236}">
                  <a16:creationId xmlns:a16="http://schemas.microsoft.com/office/drawing/2014/main" id="{890F3945-80DA-C543-B959-81E5B2F1403E}"/>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eardrop 177">
              <a:extLst>
                <a:ext uri="{FF2B5EF4-FFF2-40B4-BE49-F238E27FC236}">
                  <a16:creationId xmlns:a16="http://schemas.microsoft.com/office/drawing/2014/main" id="{CEADD576-FD7A-454A-A86C-7CEB4F360E57}"/>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Arc 178">
              <a:extLst>
                <a:ext uri="{FF2B5EF4-FFF2-40B4-BE49-F238E27FC236}">
                  <a16:creationId xmlns:a16="http://schemas.microsoft.com/office/drawing/2014/main" id="{72D3B222-03B6-7C43-BC85-E4624C61B38A}"/>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0" name="Arc 179">
              <a:extLst>
                <a:ext uri="{FF2B5EF4-FFF2-40B4-BE49-F238E27FC236}">
                  <a16:creationId xmlns:a16="http://schemas.microsoft.com/office/drawing/2014/main" id="{DB4F359A-B7B4-3141-89F1-34D41BC2FC78}"/>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5" name="Group 164">
            <a:extLst>
              <a:ext uri="{FF2B5EF4-FFF2-40B4-BE49-F238E27FC236}">
                <a16:creationId xmlns:a16="http://schemas.microsoft.com/office/drawing/2014/main" id="{77A7DAE5-D4D7-9D40-8CF4-2A7A5C60E0CF}"/>
              </a:ext>
            </a:extLst>
          </p:cNvPr>
          <p:cNvGrpSpPr/>
          <p:nvPr/>
        </p:nvGrpSpPr>
        <p:grpSpPr>
          <a:xfrm>
            <a:off x="5317023" y="5019334"/>
            <a:ext cx="1907711" cy="1599961"/>
            <a:chOff x="1708057" y="1465490"/>
            <a:chExt cx="8940503" cy="5216978"/>
          </a:xfrm>
        </p:grpSpPr>
        <p:sp>
          <p:nvSpPr>
            <p:cNvPr id="166" name="Oval 165">
              <a:extLst>
                <a:ext uri="{FF2B5EF4-FFF2-40B4-BE49-F238E27FC236}">
                  <a16:creationId xmlns:a16="http://schemas.microsoft.com/office/drawing/2014/main" id="{44E98C59-83BF-D84F-A85F-E76CC7F97E1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eardrop 166">
              <a:extLst>
                <a:ext uri="{FF2B5EF4-FFF2-40B4-BE49-F238E27FC236}">
                  <a16:creationId xmlns:a16="http://schemas.microsoft.com/office/drawing/2014/main" id="{A647FC75-B0C1-CF45-A7A0-DE3A23190777}"/>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eardrop 167">
              <a:extLst>
                <a:ext uri="{FF2B5EF4-FFF2-40B4-BE49-F238E27FC236}">
                  <a16:creationId xmlns:a16="http://schemas.microsoft.com/office/drawing/2014/main" id="{C992B062-DE72-134E-A8A7-BF2FF5788185}"/>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eardrop 168">
              <a:extLst>
                <a:ext uri="{FF2B5EF4-FFF2-40B4-BE49-F238E27FC236}">
                  <a16:creationId xmlns:a16="http://schemas.microsoft.com/office/drawing/2014/main" id="{F3567CC5-1908-794A-813B-01BD724823DF}"/>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eardrop 169">
              <a:extLst>
                <a:ext uri="{FF2B5EF4-FFF2-40B4-BE49-F238E27FC236}">
                  <a16:creationId xmlns:a16="http://schemas.microsoft.com/office/drawing/2014/main" id="{296C0085-8C0E-714A-A2F5-461F76A424E7}"/>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Arc 170">
              <a:extLst>
                <a:ext uri="{FF2B5EF4-FFF2-40B4-BE49-F238E27FC236}">
                  <a16:creationId xmlns:a16="http://schemas.microsoft.com/office/drawing/2014/main" id="{FE1DFECD-93AF-6F46-B6E8-6AF9B667714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2" name="Arc 171">
              <a:extLst>
                <a:ext uri="{FF2B5EF4-FFF2-40B4-BE49-F238E27FC236}">
                  <a16:creationId xmlns:a16="http://schemas.microsoft.com/office/drawing/2014/main" id="{2C73DBBE-CE9B-F041-A0D8-46C85A093563}"/>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57" name="Group 156">
            <a:extLst>
              <a:ext uri="{FF2B5EF4-FFF2-40B4-BE49-F238E27FC236}">
                <a16:creationId xmlns:a16="http://schemas.microsoft.com/office/drawing/2014/main" id="{62ED6DF2-3536-9540-9ED0-F197E6DC2ABB}"/>
              </a:ext>
            </a:extLst>
          </p:cNvPr>
          <p:cNvGrpSpPr/>
          <p:nvPr/>
        </p:nvGrpSpPr>
        <p:grpSpPr>
          <a:xfrm>
            <a:off x="3319857" y="4982356"/>
            <a:ext cx="1907711" cy="1599961"/>
            <a:chOff x="1708057" y="1465490"/>
            <a:chExt cx="8940503" cy="5216978"/>
          </a:xfrm>
        </p:grpSpPr>
        <p:sp>
          <p:nvSpPr>
            <p:cNvPr id="158" name="Oval 157">
              <a:extLst>
                <a:ext uri="{FF2B5EF4-FFF2-40B4-BE49-F238E27FC236}">
                  <a16:creationId xmlns:a16="http://schemas.microsoft.com/office/drawing/2014/main" id="{796D9E77-B8A3-844B-9D66-8651747EE999}"/>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ardrop 158">
              <a:extLst>
                <a:ext uri="{FF2B5EF4-FFF2-40B4-BE49-F238E27FC236}">
                  <a16:creationId xmlns:a16="http://schemas.microsoft.com/office/drawing/2014/main" id="{262D0E95-15E8-FD4D-9770-2CE2A0177256}"/>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ardrop 159">
              <a:extLst>
                <a:ext uri="{FF2B5EF4-FFF2-40B4-BE49-F238E27FC236}">
                  <a16:creationId xmlns:a16="http://schemas.microsoft.com/office/drawing/2014/main" id="{8B66617D-59D4-464C-90F6-8F72B7914A77}"/>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eardrop 160">
              <a:extLst>
                <a:ext uri="{FF2B5EF4-FFF2-40B4-BE49-F238E27FC236}">
                  <a16:creationId xmlns:a16="http://schemas.microsoft.com/office/drawing/2014/main" id="{DDA37E3A-812A-034A-B933-46BBFDA01407}"/>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ardrop 161">
              <a:extLst>
                <a:ext uri="{FF2B5EF4-FFF2-40B4-BE49-F238E27FC236}">
                  <a16:creationId xmlns:a16="http://schemas.microsoft.com/office/drawing/2014/main" id="{6B70E048-CC93-C142-85E3-BB385A0061AD}"/>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Arc 162">
              <a:extLst>
                <a:ext uri="{FF2B5EF4-FFF2-40B4-BE49-F238E27FC236}">
                  <a16:creationId xmlns:a16="http://schemas.microsoft.com/office/drawing/2014/main" id="{16D457A3-3BD6-ED4A-BCBB-153E72E15D79}"/>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4" name="Arc 163">
              <a:extLst>
                <a:ext uri="{FF2B5EF4-FFF2-40B4-BE49-F238E27FC236}">
                  <a16:creationId xmlns:a16="http://schemas.microsoft.com/office/drawing/2014/main" id="{B09CF6B2-E8B1-A34F-9B9E-9A5607965A7B}"/>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9" name="Group 148">
            <a:extLst>
              <a:ext uri="{FF2B5EF4-FFF2-40B4-BE49-F238E27FC236}">
                <a16:creationId xmlns:a16="http://schemas.microsoft.com/office/drawing/2014/main" id="{7FF7B17B-FE5E-F64D-9808-4C178A941CED}"/>
              </a:ext>
            </a:extLst>
          </p:cNvPr>
          <p:cNvGrpSpPr/>
          <p:nvPr/>
        </p:nvGrpSpPr>
        <p:grpSpPr>
          <a:xfrm>
            <a:off x="9695009" y="2927082"/>
            <a:ext cx="1907711" cy="1599961"/>
            <a:chOff x="1708057" y="1465490"/>
            <a:chExt cx="8940503" cy="5216978"/>
          </a:xfrm>
        </p:grpSpPr>
        <p:sp>
          <p:nvSpPr>
            <p:cNvPr id="150" name="Oval 149">
              <a:extLst>
                <a:ext uri="{FF2B5EF4-FFF2-40B4-BE49-F238E27FC236}">
                  <a16:creationId xmlns:a16="http://schemas.microsoft.com/office/drawing/2014/main" id="{F4E01D5C-80DC-864C-94F6-7389DE6ECC9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eardrop 150">
              <a:extLst>
                <a:ext uri="{FF2B5EF4-FFF2-40B4-BE49-F238E27FC236}">
                  <a16:creationId xmlns:a16="http://schemas.microsoft.com/office/drawing/2014/main" id="{798C49D2-146A-C14C-8443-8D740A9A7AEA}"/>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ardrop 151">
              <a:extLst>
                <a:ext uri="{FF2B5EF4-FFF2-40B4-BE49-F238E27FC236}">
                  <a16:creationId xmlns:a16="http://schemas.microsoft.com/office/drawing/2014/main" id="{35187C1E-6CC5-CF43-A8D5-6353A991985A}"/>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eardrop 152">
              <a:extLst>
                <a:ext uri="{FF2B5EF4-FFF2-40B4-BE49-F238E27FC236}">
                  <a16:creationId xmlns:a16="http://schemas.microsoft.com/office/drawing/2014/main" id="{F96D4B44-14F9-A843-BC71-2F483BBF6CAF}"/>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ardrop 153">
              <a:extLst>
                <a:ext uri="{FF2B5EF4-FFF2-40B4-BE49-F238E27FC236}">
                  <a16:creationId xmlns:a16="http://schemas.microsoft.com/office/drawing/2014/main" id="{A6D7B7BF-886C-1846-B745-6C4BD867172F}"/>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Arc 154">
              <a:extLst>
                <a:ext uri="{FF2B5EF4-FFF2-40B4-BE49-F238E27FC236}">
                  <a16:creationId xmlns:a16="http://schemas.microsoft.com/office/drawing/2014/main" id="{0F754FBF-AE94-214A-8BBB-6C35D9FEEF5D}"/>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6" name="Arc 155">
              <a:extLst>
                <a:ext uri="{FF2B5EF4-FFF2-40B4-BE49-F238E27FC236}">
                  <a16:creationId xmlns:a16="http://schemas.microsoft.com/office/drawing/2014/main" id="{400F3B83-48AF-214B-B32A-4C81D98E43F9}"/>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234355BB-BB7F-904C-AA9D-508E8D188F08}"/>
              </a:ext>
            </a:extLst>
          </p:cNvPr>
          <p:cNvGrpSpPr/>
          <p:nvPr/>
        </p:nvGrpSpPr>
        <p:grpSpPr>
          <a:xfrm>
            <a:off x="7750234" y="2949929"/>
            <a:ext cx="1907711" cy="1599961"/>
            <a:chOff x="1708057" y="1465490"/>
            <a:chExt cx="8940503" cy="5216978"/>
          </a:xfrm>
        </p:grpSpPr>
        <p:sp>
          <p:nvSpPr>
            <p:cNvPr id="142" name="Oval 141">
              <a:extLst>
                <a:ext uri="{FF2B5EF4-FFF2-40B4-BE49-F238E27FC236}">
                  <a16:creationId xmlns:a16="http://schemas.microsoft.com/office/drawing/2014/main" id="{5AFED5A7-BD23-2545-94B8-3D40EBDC0164}"/>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ardrop 142">
              <a:extLst>
                <a:ext uri="{FF2B5EF4-FFF2-40B4-BE49-F238E27FC236}">
                  <a16:creationId xmlns:a16="http://schemas.microsoft.com/office/drawing/2014/main" id="{E2B5834E-D23D-8643-AD43-A5EF04D10E32}"/>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ardrop 143">
              <a:extLst>
                <a:ext uri="{FF2B5EF4-FFF2-40B4-BE49-F238E27FC236}">
                  <a16:creationId xmlns:a16="http://schemas.microsoft.com/office/drawing/2014/main" id="{A3E170E1-A1BC-F043-9DCE-BD35D717901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eardrop 144">
              <a:extLst>
                <a:ext uri="{FF2B5EF4-FFF2-40B4-BE49-F238E27FC236}">
                  <a16:creationId xmlns:a16="http://schemas.microsoft.com/office/drawing/2014/main" id="{19FD0071-B711-5F4A-B4EC-A2D7A1F96A9D}"/>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eardrop 145">
              <a:extLst>
                <a:ext uri="{FF2B5EF4-FFF2-40B4-BE49-F238E27FC236}">
                  <a16:creationId xmlns:a16="http://schemas.microsoft.com/office/drawing/2014/main" id="{2BDAFFCD-F171-D44E-BD07-68C0A4874008}"/>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Arc 146">
              <a:extLst>
                <a:ext uri="{FF2B5EF4-FFF2-40B4-BE49-F238E27FC236}">
                  <a16:creationId xmlns:a16="http://schemas.microsoft.com/office/drawing/2014/main" id="{F3E3E2FD-B6C1-D149-9DAE-D6BAF6DE3E7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8" name="Arc 147">
              <a:extLst>
                <a:ext uri="{FF2B5EF4-FFF2-40B4-BE49-F238E27FC236}">
                  <a16:creationId xmlns:a16="http://schemas.microsoft.com/office/drawing/2014/main" id="{55EC9AF7-5E8C-7E43-A055-8D0DA38F1D93}"/>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33" name="Group 132">
            <a:extLst>
              <a:ext uri="{FF2B5EF4-FFF2-40B4-BE49-F238E27FC236}">
                <a16:creationId xmlns:a16="http://schemas.microsoft.com/office/drawing/2014/main" id="{0EF04608-95D0-8D4D-90B5-5298E99BE0FF}"/>
              </a:ext>
            </a:extLst>
          </p:cNvPr>
          <p:cNvGrpSpPr/>
          <p:nvPr/>
        </p:nvGrpSpPr>
        <p:grpSpPr>
          <a:xfrm>
            <a:off x="5892741" y="2935933"/>
            <a:ext cx="1907711" cy="1599961"/>
            <a:chOff x="1708057" y="1465490"/>
            <a:chExt cx="8940503" cy="5216978"/>
          </a:xfrm>
        </p:grpSpPr>
        <p:sp>
          <p:nvSpPr>
            <p:cNvPr id="134" name="Oval 133">
              <a:extLst>
                <a:ext uri="{FF2B5EF4-FFF2-40B4-BE49-F238E27FC236}">
                  <a16:creationId xmlns:a16="http://schemas.microsoft.com/office/drawing/2014/main" id="{57F515E5-9D86-2645-989B-357C2BA3223F}"/>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ardrop 134">
              <a:extLst>
                <a:ext uri="{FF2B5EF4-FFF2-40B4-BE49-F238E27FC236}">
                  <a16:creationId xmlns:a16="http://schemas.microsoft.com/office/drawing/2014/main" id="{DBCD24EB-45B5-6D49-9EE7-A35795C0A486}"/>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ardrop 135">
              <a:extLst>
                <a:ext uri="{FF2B5EF4-FFF2-40B4-BE49-F238E27FC236}">
                  <a16:creationId xmlns:a16="http://schemas.microsoft.com/office/drawing/2014/main" id="{663A9CE7-158A-CF43-9B7E-6E66FECF6A33}"/>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ardrop 136">
              <a:extLst>
                <a:ext uri="{FF2B5EF4-FFF2-40B4-BE49-F238E27FC236}">
                  <a16:creationId xmlns:a16="http://schemas.microsoft.com/office/drawing/2014/main" id="{9C2B427A-11D3-E747-8F74-E34E4867B28C}"/>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eardrop 137">
              <a:extLst>
                <a:ext uri="{FF2B5EF4-FFF2-40B4-BE49-F238E27FC236}">
                  <a16:creationId xmlns:a16="http://schemas.microsoft.com/office/drawing/2014/main" id="{23594819-C2FB-D74F-BAC5-DFDDFD1241A2}"/>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Arc 138">
              <a:extLst>
                <a:ext uri="{FF2B5EF4-FFF2-40B4-BE49-F238E27FC236}">
                  <a16:creationId xmlns:a16="http://schemas.microsoft.com/office/drawing/2014/main" id="{BE674CFD-3E4F-4341-8D08-675C88B2F897}"/>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0" name="Arc 139">
              <a:extLst>
                <a:ext uri="{FF2B5EF4-FFF2-40B4-BE49-F238E27FC236}">
                  <a16:creationId xmlns:a16="http://schemas.microsoft.com/office/drawing/2014/main" id="{0B57B54C-2D4E-8A4D-97CB-AD53575B99A5}"/>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8B6400C7-EAE7-804E-A327-5A54CB7D1493}"/>
              </a:ext>
            </a:extLst>
          </p:cNvPr>
          <p:cNvGrpSpPr/>
          <p:nvPr/>
        </p:nvGrpSpPr>
        <p:grpSpPr>
          <a:xfrm>
            <a:off x="4032300" y="2922163"/>
            <a:ext cx="1907711" cy="1599961"/>
            <a:chOff x="1708057" y="1465490"/>
            <a:chExt cx="8940503" cy="5216978"/>
          </a:xfrm>
        </p:grpSpPr>
        <p:sp>
          <p:nvSpPr>
            <p:cNvPr id="126" name="Oval 125">
              <a:extLst>
                <a:ext uri="{FF2B5EF4-FFF2-40B4-BE49-F238E27FC236}">
                  <a16:creationId xmlns:a16="http://schemas.microsoft.com/office/drawing/2014/main" id="{DEF97250-5794-3844-96B4-794A1881F03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ardrop 126">
              <a:extLst>
                <a:ext uri="{FF2B5EF4-FFF2-40B4-BE49-F238E27FC236}">
                  <a16:creationId xmlns:a16="http://schemas.microsoft.com/office/drawing/2014/main" id="{FF607350-540C-804F-BA8F-FBC4060FB2D9}"/>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ardrop 127">
              <a:extLst>
                <a:ext uri="{FF2B5EF4-FFF2-40B4-BE49-F238E27FC236}">
                  <a16:creationId xmlns:a16="http://schemas.microsoft.com/office/drawing/2014/main" id="{B7F361A6-21BA-9B42-AEC1-9CAE74AC0270}"/>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ardrop 128">
              <a:extLst>
                <a:ext uri="{FF2B5EF4-FFF2-40B4-BE49-F238E27FC236}">
                  <a16:creationId xmlns:a16="http://schemas.microsoft.com/office/drawing/2014/main" id="{3001744F-BCDB-3C48-BCBF-F15CBEA5F951}"/>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ardrop 129">
              <a:extLst>
                <a:ext uri="{FF2B5EF4-FFF2-40B4-BE49-F238E27FC236}">
                  <a16:creationId xmlns:a16="http://schemas.microsoft.com/office/drawing/2014/main" id="{4CF04129-4AAC-184C-BC45-3A33586E26BE}"/>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Arc 130">
              <a:extLst>
                <a:ext uri="{FF2B5EF4-FFF2-40B4-BE49-F238E27FC236}">
                  <a16:creationId xmlns:a16="http://schemas.microsoft.com/office/drawing/2014/main" id="{D6DF5465-94FC-0942-B244-690E9D368577}"/>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Arc 131">
              <a:extLst>
                <a:ext uri="{FF2B5EF4-FFF2-40B4-BE49-F238E27FC236}">
                  <a16:creationId xmlns:a16="http://schemas.microsoft.com/office/drawing/2014/main" id="{0D3C5BCB-448B-3143-B562-8791EEA16AAA}"/>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8487C555-38AD-A349-B9E2-0A1C6B8FAB48}"/>
              </a:ext>
            </a:extLst>
          </p:cNvPr>
          <p:cNvGrpSpPr/>
          <p:nvPr/>
        </p:nvGrpSpPr>
        <p:grpSpPr>
          <a:xfrm>
            <a:off x="2130541" y="2918407"/>
            <a:ext cx="1907711" cy="1599961"/>
            <a:chOff x="1708057" y="1465490"/>
            <a:chExt cx="8940503" cy="5216978"/>
          </a:xfrm>
        </p:grpSpPr>
        <p:sp>
          <p:nvSpPr>
            <p:cNvPr id="118" name="Oval 117">
              <a:extLst>
                <a:ext uri="{FF2B5EF4-FFF2-40B4-BE49-F238E27FC236}">
                  <a16:creationId xmlns:a16="http://schemas.microsoft.com/office/drawing/2014/main" id="{2CF63C76-2373-3E4D-A49B-073F8FE091D1}"/>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ardrop 118">
              <a:extLst>
                <a:ext uri="{FF2B5EF4-FFF2-40B4-BE49-F238E27FC236}">
                  <a16:creationId xmlns:a16="http://schemas.microsoft.com/office/drawing/2014/main" id="{0FCD1E89-B6FE-0F4A-A0F7-44FA252B3325}"/>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ardrop 119">
              <a:extLst>
                <a:ext uri="{FF2B5EF4-FFF2-40B4-BE49-F238E27FC236}">
                  <a16:creationId xmlns:a16="http://schemas.microsoft.com/office/drawing/2014/main" id="{DE1175B6-8D86-B04E-95EF-29C1F6F7EFB8}"/>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ardrop 120">
              <a:extLst>
                <a:ext uri="{FF2B5EF4-FFF2-40B4-BE49-F238E27FC236}">
                  <a16:creationId xmlns:a16="http://schemas.microsoft.com/office/drawing/2014/main" id="{182751BC-C569-FC42-BA4E-F5D94469EA46}"/>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ardrop 121">
              <a:extLst>
                <a:ext uri="{FF2B5EF4-FFF2-40B4-BE49-F238E27FC236}">
                  <a16:creationId xmlns:a16="http://schemas.microsoft.com/office/drawing/2014/main" id="{217A26EC-1319-0249-A802-C16D2AD19306}"/>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Arc 122">
              <a:extLst>
                <a:ext uri="{FF2B5EF4-FFF2-40B4-BE49-F238E27FC236}">
                  <a16:creationId xmlns:a16="http://schemas.microsoft.com/office/drawing/2014/main" id="{8011A60C-DC54-DC42-B8D1-2AB0935DFA13}"/>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4" name="Arc 123">
              <a:extLst>
                <a:ext uri="{FF2B5EF4-FFF2-40B4-BE49-F238E27FC236}">
                  <a16:creationId xmlns:a16="http://schemas.microsoft.com/office/drawing/2014/main" id="{D1F94758-4235-9844-873E-2724F7866738}"/>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9A31078F-739A-7441-B74F-E77A70221825}"/>
              </a:ext>
            </a:extLst>
          </p:cNvPr>
          <p:cNvGrpSpPr/>
          <p:nvPr/>
        </p:nvGrpSpPr>
        <p:grpSpPr>
          <a:xfrm>
            <a:off x="185113" y="2935933"/>
            <a:ext cx="1907711" cy="1599961"/>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83" name="Diagram 82">
            <a:extLst>
              <a:ext uri="{FF2B5EF4-FFF2-40B4-BE49-F238E27FC236}">
                <a16:creationId xmlns:a16="http://schemas.microsoft.com/office/drawing/2014/main" id="{E8CC0214-63FE-5446-80CA-59915F801C64}"/>
              </a:ext>
            </a:extLst>
          </p:cNvPr>
          <p:cNvGraphicFramePr/>
          <p:nvPr>
            <p:extLst/>
          </p:nvPr>
        </p:nvGraphicFramePr>
        <p:xfrm>
          <a:off x="365744" y="2636899"/>
          <a:ext cx="1628775" cy="176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4" name="Diagram 83">
            <a:extLst>
              <a:ext uri="{FF2B5EF4-FFF2-40B4-BE49-F238E27FC236}">
                <a16:creationId xmlns:a16="http://schemas.microsoft.com/office/drawing/2014/main" id="{0F624DEE-84E5-7644-A5AD-E8C217593180}"/>
              </a:ext>
            </a:extLst>
          </p:cNvPr>
          <p:cNvGraphicFramePr/>
          <p:nvPr>
            <p:extLst/>
          </p:nvPr>
        </p:nvGraphicFramePr>
        <p:xfrm>
          <a:off x="2255893" y="2636899"/>
          <a:ext cx="1628775" cy="1800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5" name="Diagram 84">
            <a:extLst>
              <a:ext uri="{FF2B5EF4-FFF2-40B4-BE49-F238E27FC236}">
                <a16:creationId xmlns:a16="http://schemas.microsoft.com/office/drawing/2014/main" id="{B3C68FB4-85A3-AB44-A3A3-6DCFA98697CC}"/>
              </a:ext>
            </a:extLst>
          </p:cNvPr>
          <p:cNvGraphicFramePr/>
          <p:nvPr>
            <p:extLst/>
          </p:nvPr>
        </p:nvGraphicFramePr>
        <p:xfrm>
          <a:off x="4094421" y="2634312"/>
          <a:ext cx="1628775" cy="1800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6" name="Diagram 85">
            <a:extLst>
              <a:ext uri="{FF2B5EF4-FFF2-40B4-BE49-F238E27FC236}">
                <a16:creationId xmlns:a16="http://schemas.microsoft.com/office/drawing/2014/main" id="{10485012-1422-4242-9AE8-2319530E94E3}"/>
              </a:ext>
            </a:extLst>
          </p:cNvPr>
          <p:cNvGraphicFramePr/>
          <p:nvPr>
            <p:extLst/>
          </p:nvPr>
        </p:nvGraphicFramePr>
        <p:xfrm>
          <a:off x="5971253" y="2646513"/>
          <a:ext cx="1628775" cy="18500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02" name="Picture 101">
            <a:extLst>
              <a:ext uri="{FF2B5EF4-FFF2-40B4-BE49-F238E27FC236}">
                <a16:creationId xmlns:a16="http://schemas.microsoft.com/office/drawing/2014/main" id="{C738C628-3B1F-924D-BCA8-50CF35F75F0E}"/>
              </a:ext>
            </a:extLst>
          </p:cNvPr>
          <p:cNvPicPr>
            <a:picLocks noChangeAspect="1"/>
          </p:cNvPicPr>
          <p:nvPr/>
        </p:nvPicPr>
        <p:blipFill>
          <a:blip r:embed="rId23"/>
          <a:stretch>
            <a:fillRect/>
          </a:stretch>
        </p:blipFill>
        <p:spPr>
          <a:xfrm>
            <a:off x="740399" y="3308183"/>
            <a:ext cx="828637" cy="914400"/>
          </a:xfrm>
          <a:prstGeom prst="rect">
            <a:avLst/>
          </a:prstGeom>
          <a:ln w="19050">
            <a:solidFill>
              <a:srgbClr val="0070C0"/>
            </a:solidFill>
          </a:ln>
          <a:effectLst/>
        </p:spPr>
      </p:pic>
      <p:pic>
        <p:nvPicPr>
          <p:cNvPr id="104" name="Picture 103">
            <a:extLst>
              <a:ext uri="{FF2B5EF4-FFF2-40B4-BE49-F238E27FC236}">
                <a16:creationId xmlns:a16="http://schemas.microsoft.com/office/drawing/2014/main" id="{E98DAE6D-DBF0-F44A-B17C-663BC07FF1B6}"/>
              </a:ext>
            </a:extLst>
          </p:cNvPr>
          <p:cNvPicPr>
            <a:picLocks noChangeAspect="1"/>
          </p:cNvPicPr>
          <p:nvPr/>
        </p:nvPicPr>
        <p:blipFill rotWithShape="1">
          <a:blip r:embed="rId24"/>
          <a:srcRect t="-348" b="348"/>
          <a:stretch/>
        </p:blipFill>
        <p:spPr>
          <a:xfrm>
            <a:off x="4624784" y="3284865"/>
            <a:ext cx="757824" cy="914400"/>
          </a:xfrm>
          <a:prstGeom prst="rect">
            <a:avLst/>
          </a:prstGeom>
          <a:ln w="19050">
            <a:solidFill>
              <a:srgbClr val="0070C0"/>
            </a:solidFill>
          </a:ln>
          <a:effectLst/>
        </p:spPr>
      </p:pic>
      <p:pic>
        <p:nvPicPr>
          <p:cNvPr id="105" name="Picture 104">
            <a:extLst>
              <a:ext uri="{FF2B5EF4-FFF2-40B4-BE49-F238E27FC236}">
                <a16:creationId xmlns:a16="http://schemas.microsoft.com/office/drawing/2014/main" id="{EF1AB34A-1C0D-DE4D-9D92-00877116E965}"/>
              </a:ext>
            </a:extLst>
          </p:cNvPr>
          <p:cNvPicPr>
            <a:picLocks noChangeAspect="1"/>
          </p:cNvPicPr>
          <p:nvPr/>
        </p:nvPicPr>
        <p:blipFill rotWithShape="1">
          <a:blip r:embed="rId25"/>
          <a:srcRect l="37879" t="30354" r="38723" b="22424"/>
          <a:stretch/>
        </p:blipFill>
        <p:spPr>
          <a:xfrm>
            <a:off x="6417272" y="3276690"/>
            <a:ext cx="805475" cy="914400"/>
          </a:xfrm>
          <a:prstGeom prst="rect">
            <a:avLst/>
          </a:prstGeom>
          <a:ln w="19050">
            <a:solidFill>
              <a:srgbClr val="0070C0"/>
            </a:solidFill>
          </a:ln>
          <a:effectLst/>
        </p:spPr>
      </p:pic>
      <p:pic>
        <p:nvPicPr>
          <p:cNvPr id="106" name="Picture 105">
            <a:extLst>
              <a:ext uri="{FF2B5EF4-FFF2-40B4-BE49-F238E27FC236}">
                <a16:creationId xmlns:a16="http://schemas.microsoft.com/office/drawing/2014/main" id="{82DAF50E-E956-CE4E-B0C2-51A7F6702F8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302810" y="3291726"/>
            <a:ext cx="804672" cy="914400"/>
          </a:xfrm>
          <a:prstGeom prst="rect">
            <a:avLst/>
          </a:prstGeom>
          <a:ln w="19050">
            <a:solidFill>
              <a:srgbClr val="0070C0"/>
            </a:solidFill>
          </a:ln>
          <a:effectLst/>
        </p:spPr>
      </p:pic>
      <p:pic>
        <p:nvPicPr>
          <p:cNvPr id="107" name="Picture 106">
            <a:extLst>
              <a:ext uri="{FF2B5EF4-FFF2-40B4-BE49-F238E27FC236}">
                <a16:creationId xmlns:a16="http://schemas.microsoft.com/office/drawing/2014/main" id="{0EEEDA9C-53D6-7441-A550-359241300FD8}"/>
              </a:ext>
            </a:extLst>
          </p:cNvPr>
          <p:cNvPicPr>
            <a:picLocks noChangeAspect="1"/>
          </p:cNvPicPr>
          <p:nvPr/>
        </p:nvPicPr>
        <p:blipFill>
          <a:blip r:embed="rId27"/>
          <a:stretch>
            <a:fillRect/>
          </a:stretch>
        </p:blipFill>
        <p:spPr>
          <a:xfrm>
            <a:off x="10243309" y="3283020"/>
            <a:ext cx="890177" cy="914400"/>
          </a:xfrm>
          <a:prstGeom prst="rect">
            <a:avLst/>
          </a:prstGeom>
          <a:ln w="19050">
            <a:solidFill>
              <a:srgbClr val="0070C0"/>
            </a:solidFill>
          </a:ln>
          <a:effectLst/>
        </p:spPr>
      </p:pic>
      <p:pic>
        <p:nvPicPr>
          <p:cNvPr id="108" name="Picture 107">
            <a:extLst>
              <a:ext uri="{FF2B5EF4-FFF2-40B4-BE49-F238E27FC236}">
                <a16:creationId xmlns:a16="http://schemas.microsoft.com/office/drawing/2014/main" id="{745ACD14-A34B-6F4A-887C-56DC2EC2291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3772431" y="5353931"/>
            <a:ext cx="1090973" cy="914400"/>
          </a:xfrm>
          <a:prstGeom prst="rect">
            <a:avLst/>
          </a:prstGeom>
          <a:ln w="19050">
            <a:solidFill>
              <a:srgbClr val="0070C0"/>
            </a:solidFill>
          </a:ln>
          <a:effectLst/>
        </p:spPr>
      </p:pic>
      <p:pic>
        <p:nvPicPr>
          <p:cNvPr id="109" name="Picture 108">
            <a:extLst>
              <a:ext uri="{FF2B5EF4-FFF2-40B4-BE49-F238E27FC236}">
                <a16:creationId xmlns:a16="http://schemas.microsoft.com/office/drawing/2014/main" id="{9BBB7915-ED97-9840-9B04-B7D57BB3704B}"/>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5927965" y="5371725"/>
            <a:ext cx="770327" cy="914400"/>
          </a:xfrm>
          <a:prstGeom prst="rect">
            <a:avLst/>
          </a:prstGeom>
          <a:ln w="19050">
            <a:solidFill>
              <a:srgbClr val="0070C0"/>
            </a:solidFill>
          </a:ln>
          <a:effectLst/>
        </p:spPr>
      </p:pic>
      <p:pic>
        <p:nvPicPr>
          <p:cNvPr id="110" name="Picture 109">
            <a:extLst>
              <a:ext uri="{FF2B5EF4-FFF2-40B4-BE49-F238E27FC236}">
                <a16:creationId xmlns:a16="http://schemas.microsoft.com/office/drawing/2014/main" id="{BE028936-C8A5-B243-856D-D862A4969E8D}"/>
              </a:ext>
            </a:extLst>
          </p:cNvPr>
          <p:cNvPicPr>
            <a:picLocks noChangeAspect="1"/>
          </p:cNvPicPr>
          <p:nvPr/>
        </p:nvPicPr>
        <p:blipFill rotWithShape="1">
          <a:blip r:embed="rId30"/>
          <a:srcRect l="39963" t="36875" r="38945" b="20398"/>
          <a:stretch/>
        </p:blipFill>
        <p:spPr>
          <a:xfrm>
            <a:off x="7821842" y="5349538"/>
            <a:ext cx="802471" cy="914400"/>
          </a:xfrm>
          <a:prstGeom prst="rect">
            <a:avLst/>
          </a:prstGeom>
          <a:ln w="19050">
            <a:solidFill>
              <a:srgbClr val="0070C0"/>
            </a:solidFill>
          </a:ln>
          <a:effectLst/>
        </p:spPr>
      </p:pic>
      <p:pic>
        <p:nvPicPr>
          <p:cNvPr id="111" name="Picture 110">
            <a:extLst>
              <a:ext uri="{FF2B5EF4-FFF2-40B4-BE49-F238E27FC236}">
                <a16:creationId xmlns:a16="http://schemas.microsoft.com/office/drawing/2014/main" id="{C444FA57-00C0-6443-90BE-BDD89CA6E832}"/>
              </a:ext>
            </a:extLst>
          </p:cNvPr>
          <p:cNvPicPr>
            <a:picLocks noChangeAspect="1"/>
          </p:cNvPicPr>
          <p:nvPr/>
        </p:nvPicPr>
        <p:blipFill>
          <a:blip r:embed="rId31"/>
          <a:stretch>
            <a:fillRect/>
          </a:stretch>
        </p:blipFill>
        <p:spPr>
          <a:xfrm>
            <a:off x="2768289" y="3264562"/>
            <a:ext cx="677333" cy="914400"/>
          </a:xfrm>
          <a:prstGeom prst="rect">
            <a:avLst/>
          </a:prstGeom>
          <a:ln w="19050">
            <a:solidFill>
              <a:srgbClr val="0070C0"/>
            </a:solidFill>
          </a:ln>
          <a:effectLst/>
        </p:spPr>
      </p:pic>
      <p:sp>
        <p:nvSpPr>
          <p:cNvPr id="103" name="Title 1">
            <a:extLst>
              <a:ext uri="{FF2B5EF4-FFF2-40B4-BE49-F238E27FC236}">
                <a16:creationId xmlns:a16="http://schemas.microsoft.com/office/drawing/2014/main" id="{3041B6C6-27D3-9C40-9B23-6BACF6D9C109}"/>
              </a:ext>
            </a:extLst>
          </p:cNvPr>
          <p:cNvSpPr txBox="1">
            <a:spLocks/>
          </p:cNvSpPr>
          <p:nvPr/>
        </p:nvSpPr>
        <p:spPr>
          <a:xfrm>
            <a:off x="404804" y="69214"/>
            <a:ext cx="10972800" cy="647075"/>
          </a:xfrm>
          <a:prstGeom prst="rect">
            <a:avLst/>
          </a:prstGeom>
        </p:spPr>
        <p:txBody>
          <a:bodyPr lIns="121917" tIns="60958" rIns="121917" bIns="60958" rtlCol="0" anchor="b" anchorCtr="0"/>
          <a:lstStyle>
            <a:lvl1pPr algn="l" defTabSz="914377" rtl="0" eaLnBrk="1" latinLnBrk="0" hangingPunct="1">
              <a:lnSpc>
                <a:spcPct val="90000"/>
              </a:lnSpc>
              <a:spcBef>
                <a:spcPct val="0"/>
              </a:spcBef>
              <a:buNone/>
              <a:defRPr sz="4400" kern="1200">
                <a:solidFill>
                  <a:srgbClr val="FFFFFF"/>
                </a:solidFill>
                <a:latin typeface="+mj-lt"/>
                <a:ea typeface="+mj-ea"/>
                <a:cs typeface="+mj-cs"/>
              </a:defRPr>
            </a:lvl1pPr>
          </a:lstStyle>
          <a:p>
            <a:pPr algn="ctr"/>
            <a:r>
              <a:rPr lang="ru-RU" sz="3200" b="1" dirty="0" smtClean="0">
                <a:solidFill>
                  <a:srgbClr val="FFFF00"/>
                </a:solidFill>
              </a:rPr>
              <a:t>Заключение</a:t>
            </a:r>
            <a:endParaRPr lang="en-US" sz="3200" b="1" dirty="0">
              <a:solidFill>
                <a:srgbClr val="FFFF00"/>
              </a:solidFill>
            </a:endParaRPr>
          </a:p>
        </p:txBody>
      </p:sp>
      <p:graphicFrame>
        <p:nvGraphicFramePr>
          <p:cNvPr id="112" name="Diagram 111">
            <a:extLst>
              <a:ext uri="{FF2B5EF4-FFF2-40B4-BE49-F238E27FC236}">
                <a16:creationId xmlns:a16="http://schemas.microsoft.com/office/drawing/2014/main" id="{6BB62B95-1AD6-BA41-8A46-5289F25420B8}"/>
              </a:ext>
            </a:extLst>
          </p:cNvPr>
          <p:cNvGraphicFramePr/>
          <p:nvPr>
            <p:extLst/>
          </p:nvPr>
        </p:nvGraphicFramePr>
        <p:xfrm>
          <a:off x="7837386" y="2631832"/>
          <a:ext cx="1628775" cy="185003"/>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13" name="Diagram 112">
            <a:extLst>
              <a:ext uri="{FF2B5EF4-FFF2-40B4-BE49-F238E27FC236}">
                <a16:creationId xmlns:a16="http://schemas.microsoft.com/office/drawing/2014/main" id="{407D768D-09C0-3F4B-9A25-1428E5F66EA5}"/>
              </a:ext>
            </a:extLst>
          </p:cNvPr>
          <p:cNvGraphicFramePr/>
          <p:nvPr>
            <p:extLst/>
          </p:nvPr>
        </p:nvGraphicFramePr>
        <p:xfrm>
          <a:off x="9613895" y="2629825"/>
          <a:ext cx="2093550" cy="185003"/>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114" name="Diagram 113">
            <a:extLst>
              <a:ext uri="{FF2B5EF4-FFF2-40B4-BE49-F238E27FC236}">
                <a16:creationId xmlns:a16="http://schemas.microsoft.com/office/drawing/2014/main" id="{056F2710-EBE8-3548-8E93-35DF5772B496}"/>
              </a:ext>
            </a:extLst>
          </p:cNvPr>
          <p:cNvGraphicFramePr/>
          <p:nvPr>
            <p:extLst/>
          </p:nvPr>
        </p:nvGraphicFramePr>
        <p:xfrm>
          <a:off x="3423179" y="4760415"/>
          <a:ext cx="1628775" cy="185003"/>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115" name="Diagram 114">
            <a:extLst>
              <a:ext uri="{FF2B5EF4-FFF2-40B4-BE49-F238E27FC236}">
                <a16:creationId xmlns:a16="http://schemas.microsoft.com/office/drawing/2014/main" id="{80C819CA-B450-0F44-A2E1-E8167D5DA500}"/>
              </a:ext>
            </a:extLst>
          </p:cNvPr>
          <p:cNvGraphicFramePr/>
          <p:nvPr>
            <p:extLst/>
          </p:nvPr>
        </p:nvGraphicFramePr>
        <p:xfrm>
          <a:off x="5437127" y="4765866"/>
          <a:ext cx="1628775" cy="185003"/>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graphicFrame>
        <p:nvGraphicFramePr>
          <p:cNvPr id="116" name="Diagram 115">
            <a:extLst>
              <a:ext uri="{FF2B5EF4-FFF2-40B4-BE49-F238E27FC236}">
                <a16:creationId xmlns:a16="http://schemas.microsoft.com/office/drawing/2014/main" id="{C0AC92EA-2962-3745-9B9F-04428DD17F64}"/>
              </a:ext>
            </a:extLst>
          </p:cNvPr>
          <p:cNvGraphicFramePr/>
          <p:nvPr>
            <p:extLst/>
          </p:nvPr>
        </p:nvGraphicFramePr>
        <p:xfrm>
          <a:off x="7308325" y="4770628"/>
          <a:ext cx="1628775" cy="185003"/>
        </p:xfrm>
        <a:graphic>
          <a:graphicData uri="http://schemas.openxmlformats.org/drawingml/2006/diagram">
            <dgm:relIds xmlns:dgm="http://schemas.openxmlformats.org/drawingml/2006/diagram" xmlns:r="http://schemas.openxmlformats.org/officeDocument/2006/relationships" r:dm="rId52" r:lo="rId53" r:qs="rId54" r:cs="rId55"/>
          </a:graphicData>
        </a:graphic>
      </p:graphicFrame>
      <p:sp>
        <p:nvSpPr>
          <p:cNvPr id="181" name="Content Placeholder 2">
            <a:extLst>
              <a:ext uri="{FF2B5EF4-FFF2-40B4-BE49-F238E27FC236}">
                <a16:creationId xmlns:a16="http://schemas.microsoft.com/office/drawing/2014/main" id="{97122702-C16D-4A43-BB74-1A94174131D6}"/>
              </a:ext>
            </a:extLst>
          </p:cNvPr>
          <p:cNvSpPr>
            <a:spLocks noGrp="1"/>
          </p:cNvSpPr>
          <p:nvPr>
            <p:ph idx="1"/>
          </p:nvPr>
        </p:nvSpPr>
        <p:spPr>
          <a:xfrm>
            <a:off x="71727" y="602187"/>
            <a:ext cx="12120273" cy="1033683"/>
          </a:xfrm>
        </p:spPr>
        <p:txBody>
          <a:bodyPr/>
          <a:lstStyle/>
          <a:p>
            <a:pPr algn="just"/>
            <a:r>
              <a:rPr lang="ru-RU" sz="2400" dirty="0"/>
              <a:t>Поражения мозолистого тела включают широкий спектр </a:t>
            </a:r>
            <a:r>
              <a:rPr lang="ru-RU" sz="2400" dirty="0" smtClean="0"/>
              <a:t>причин.</a:t>
            </a:r>
          </a:p>
          <a:p>
            <a:pPr algn="just"/>
            <a:r>
              <a:rPr lang="ru-RU" sz="2400" dirty="0" smtClean="0"/>
              <a:t>Умение </a:t>
            </a:r>
            <a:r>
              <a:rPr lang="ru-RU" sz="2400" dirty="0"/>
              <a:t>распознавать </a:t>
            </a:r>
            <a:r>
              <a:rPr lang="ru-RU" sz="2400" dirty="0" smtClean="0"/>
              <a:t>характерные </a:t>
            </a:r>
            <a:r>
              <a:rPr lang="ru-RU" sz="2400" dirty="0"/>
              <a:t>особенности визуализации и </a:t>
            </a:r>
            <a:r>
              <a:rPr lang="ru-RU" sz="2400" dirty="0" smtClean="0"/>
              <a:t>интерпретировать их в сочетании с клиническими симптомами способствуют постановке </a:t>
            </a:r>
            <a:r>
              <a:rPr lang="ru-RU" sz="2400" dirty="0"/>
              <a:t>конкретного </a:t>
            </a:r>
            <a:r>
              <a:rPr lang="ru-RU" sz="2400" dirty="0" smtClean="0"/>
              <a:t>диагноза и, как следствие, выбору наиболее эффективной тактики лечения</a:t>
            </a:r>
            <a:endParaRPr lang="en-US" dirty="0"/>
          </a:p>
        </p:txBody>
      </p:sp>
      <p:sp>
        <p:nvSpPr>
          <p:cNvPr id="8" name="TextBox 7">
            <a:extLst>
              <a:ext uri="{FF2B5EF4-FFF2-40B4-BE49-F238E27FC236}">
                <a16:creationId xmlns:a16="http://schemas.microsoft.com/office/drawing/2014/main" id="{7F461E32-CEF5-8841-862F-D76CD31BCFFE}"/>
              </a:ext>
            </a:extLst>
          </p:cNvPr>
          <p:cNvSpPr txBox="1"/>
          <p:nvPr/>
        </p:nvSpPr>
        <p:spPr>
          <a:xfrm>
            <a:off x="300892" y="2115557"/>
            <a:ext cx="11474965" cy="400110"/>
          </a:xfrm>
          <a:prstGeom prst="rect">
            <a:avLst/>
          </a:prstGeom>
          <a:noFill/>
          <a:ln w="19050">
            <a:solidFill>
              <a:srgbClr val="0070C0"/>
            </a:solidFill>
          </a:ln>
        </p:spPr>
        <p:txBody>
          <a:bodyPr wrap="square" rtlCol="0">
            <a:spAutoFit/>
          </a:bodyPr>
          <a:lstStyle/>
          <a:p>
            <a:pPr algn="ctr"/>
            <a:r>
              <a:rPr lang="ru-RU" sz="2000" dirty="0" smtClean="0">
                <a:solidFill>
                  <a:srgbClr val="FF9300"/>
                </a:solidFill>
              </a:rPr>
              <a:t>Патологические состояния мозолистого тела </a:t>
            </a:r>
            <a:r>
              <a:rPr lang="en-US" sz="2000" dirty="0" smtClean="0">
                <a:solidFill>
                  <a:srgbClr val="FF9300"/>
                </a:solidFill>
              </a:rPr>
              <a:t>– VINDICATE</a:t>
            </a:r>
            <a:endParaRPr lang="en-US" sz="2000" dirty="0">
              <a:solidFill>
                <a:srgbClr val="FF9300"/>
              </a:solidFill>
            </a:endParaRPr>
          </a:p>
        </p:txBody>
      </p:sp>
    </p:spTree>
    <p:extLst>
      <p:ext uri="{BB962C8B-B14F-4D97-AF65-F5344CB8AC3E}">
        <p14:creationId xmlns:p14="http://schemas.microsoft.com/office/powerpoint/2010/main" val="2033417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7236" y="735055"/>
            <a:ext cx="11074400" cy="4590066"/>
          </a:xfrm>
          <a:solidFill>
            <a:schemeClr val="tx1"/>
          </a:solidFill>
          <a:ln>
            <a:noFill/>
          </a:ln>
        </p:spPr>
        <p:style>
          <a:lnRef idx="2">
            <a:schemeClr val="dk1"/>
          </a:lnRef>
          <a:fillRef idx="1">
            <a:schemeClr val="lt1"/>
          </a:fillRef>
          <a:effectRef idx="0">
            <a:schemeClr val="dk1"/>
          </a:effectRef>
          <a:fontRef idx="minor">
            <a:schemeClr val="dk1"/>
          </a:fontRef>
        </p:style>
        <p:txBody>
          <a:bodyPr>
            <a:noAutofit/>
          </a:bodyPr>
          <a:lstStyle/>
          <a:p>
            <a:pPr marL="228600" lvl="0" indent="-228600">
              <a:spcBef>
                <a:spcPts val="0"/>
              </a:spcBef>
              <a:buFont typeface="+mj-lt"/>
              <a:buAutoNum type="arabicPeriod"/>
            </a:pPr>
            <a:r>
              <a:rPr lang="en-US" sz="1400" dirty="0"/>
              <a:t>Adam G, Kirova GI, Penkov M, et al. Corpus Callosum: embryological development, anomalies and their imaging presentation. Poster presented at: European Society of Radiology; March 1-5, 2017; Vienna, Austria. </a:t>
            </a:r>
          </a:p>
          <a:p>
            <a:pPr marL="228600" lvl="0" indent="-228600">
              <a:spcBef>
                <a:spcPts val="0"/>
              </a:spcBef>
              <a:buFont typeface="+mj-lt"/>
              <a:buAutoNum type="arabicPeriod"/>
            </a:pPr>
            <a:r>
              <a:rPr lang="en-US" sz="1400" dirty="0" err="1"/>
              <a:t>Kahilogullari</a:t>
            </a:r>
            <a:r>
              <a:rPr lang="en-US" sz="1400" dirty="0"/>
              <a:t> G, </a:t>
            </a:r>
            <a:r>
              <a:rPr lang="en-US" sz="1400" dirty="0" err="1"/>
              <a:t>Comert</a:t>
            </a:r>
            <a:r>
              <a:rPr lang="en-US" sz="1400" dirty="0"/>
              <a:t> A, Arslan M, et al. Callosal branches of the anterior cerebral artery: an anatomical report. Clin </a:t>
            </a:r>
            <a:r>
              <a:rPr lang="en-US" sz="1400" dirty="0" err="1"/>
              <a:t>Anat</a:t>
            </a:r>
            <a:r>
              <a:rPr lang="en-US" sz="1400" dirty="0"/>
              <a:t> 2008;21(5):383-388.</a:t>
            </a:r>
          </a:p>
          <a:p>
            <a:pPr marL="228600" lvl="0" indent="-228600">
              <a:spcBef>
                <a:spcPts val="0"/>
              </a:spcBef>
              <a:buFont typeface="+mj-lt"/>
              <a:buAutoNum type="arabicPeriod"/>
            </a:pPr>
            <a:r>
              <a:rPr lang="en-US" sz="1400" dirty="0"/>
              <a:t>Wolfram-Gabel R, Maillot C. The venous vascularization of the corpus callosum in man. Surgical And Radiologic Anatomy: SRA 1992;14(1):17-21.</a:t>
            </a:r>
          </a:p>
          <a:p>
            <a:pPr marL="228600" lvl="0" indent="-228600">
              <a:spcBef>
                <a:spcPts val="0"/>
              </a:spcBef>
              <a:buFont typeface="+mj-lt"/>
              <a:buAutoNum type="arabicPeriod"/>
            </a:pPr>
            <a:r>
              <a:rPr lang="en-US" sz="1400" dirty="0"/>
              <a:t>Lawton MT, Rutledge WC, Kim H, et al. Brain arteriovenous malformations. Nat Rev Dis Prim 2015;1(Table 1):1-21.</a:t>
            </a:r>
          </a:p>
          <a:p>
            <a:pPr marL="228600" lvl="0" indent="-228600">
              <a:spcBef>
                <a:spcPts val="0"/>
              </a:spcBef>
              <a:buFont typeface="+mj-lt"/>
              <a:buAutoNum type="arabicPeriod"/>
            </a:pPr>
            <a:r>
              <a:rPr lang="en-US" sz="1400" dirty="0"/>
              <a:t>Roux A, Boddaert N, Grill J, et al. High Prevalence of Developmental Venous Anomaly in Diffuse Intrinsic Pontine Gliomas: a Pediatric Control Study. Neurosurgery 2019;0(0):1-7.</a:t>
            </a:r>
          </a:p>
          <a:p>
            <a:pPr marL="228600" lvl="0" indent="-228600">
              <a:spcBef>
                <a:spcPts val="0"/>
              </a:spcBef>
              <a:buFont typeface="+mj-lt"/>
              <a:buAutoNum type="arabicPeriod"/>
            </a:pPr>
            <a:r>
              <a:rPr lang="en-US" sz="1400" dirty="0"/>
              <a:t>Mooney MA, </a:t>
            </a:r>
            <a:r>
              <a:rPr lang="en-US" sz="1400" dirty="0" err="1"/>
              <a:t>Zabramski</a:t>
            </a:r>
            <a:r>
              <a:rPr lang="en-US" sz="1400" dirty="0"/>
              <a:t> JM. Developmental venous anomalies. </a:t>
            </a:r>
            <a:r>
              <a:rPr lang="en-US" sz="1400" dirty="0" err="1"/>
              <a:t>Handb</a:t>
            </a:r>
            <a:r>
              <a:rPr lang="en-US" sz="1400" dirty="0"/>
              <a:t> Clin Neurol 2017;143:279-282. </a:t>
            </a:r>
          </a:p>
          <a:p>
            <a:pPr marL="228600" lvl="0" indent="-228600">
              <a:spcBef>
                <a:spcPts val="0"/>
              </a:spcBef>
              <a:buFont typeface="+mj-lt"/>
              <a:buAutoNum type="arabicPeriod"/>
            </a:pPr>
            <a:r>
              <a:rPr lang="en-US" sz="1400" dirty="0"/>
              <a:t>Alonso A, Gass A, Rossmanith C, et al. Clinical and MRI patterns of pericallosal artery infarctions: the significance of supplementary motor area lesions. J Neurol 2012; 259:944–951. </a:t>
            </a:r>
          </a:p>
          <a:p>
            <a:pPr marL="228600" lvl="0" indent="-228600">
              <a:spcBef>
                <a:spcPts val="0"/>
              </a:spcBef>
              <a:buFont typeface="+mj-lt"/>
              <a:buAutoNum type="arabicPeriod"/>
            </a:pPr>
            <a:r>
              <a:rPr lang="en-US" sz="1400" dirty="0"/>
              <a:t>Nguyen I, Urbanczyk K, Mtui E, et al. Intracranial CNS Infections: a Literature Review and Radiology Case Studies. Semin Ultrasound, CT MRI 2019;41(1):106–120. </a:t>
            </a:r>
          </a:p>
          <a:p>
            <a:pPr marL="228600" lvl="0" indent="-228600">
              <a:spcBef>
                <a:spcPts val="0"/>
              </a:spcBef>
              <a:buFont typeface="+mj-lt"/>
              <a:buAutoNum type="arabicPeriod"/>
            </a:pPr>
            <a:r>
              <a:rPr lang="en-US" sz="1400" dirty="0"/>
              <a:t>Brook I. Microbiology and treatment of brain abscess. J Clin </a:t>
            </a:r>
            <a:r>
              <a:rPr lang="en-US" sz="1400" dirty="0" err="1"/>
              <a:t>Neurosci</a:t>
            </a:r>
            <a:r>
              <a:rPr lang="en-US" sz="1400" dirty="0"/>
              <a:t> 2017;38:8-12. </a:t>
            </a:r>
          </a:p>
          <a:p>
            <a:pPr marL="228600" lvl="0" indent="-228600">
              <a:spcBef>
                <a:spcPts val="0"/>
              </a:spcBef>
              <a:buFont typeface="+mj-lt"/>
              <a:buAutoNum type="arabicPeriod"/>
            </a:pPr>
            <a:r>
              <a:rPr lang="en-US" sz="1400" dirty="0"/>
              <a:t> Olsen WL, Longo FM, Mills CM, et al. White matter disease in AIDS: findings at MR imaging. Radiology. 1988;169(2):445‐448.</a:t>
            </a:r>
          </a:p>
          <a:p>
            <a:pPr marL="228600" lvl="0" indent="-228600">
              <a:spcBef>
                <a:spcPts val="0"/>
              </a:spcBef>
              <a:buFont typeface="+mj-lt"/>
              <a:buAutoNum type="arabicPeriod"/>
            </a:pPr>
            <a:r>
              <a:rPr lang="en-US" sz="1400" dirty="0"/>
              <a:t> Garg RK, Somvanshi DS. Spinal tuberculosis: a review. J Spinal Cord Med 2011;34(5):440-454.</a:t>
            </a:r>
          </a:p>
          <a:p>
            <a:pPr marL="228600" lvl="0" indent="-228600">
              <a:spcBef>
                <a:spcPts val="0"/>
              </a:spcBef>
              <a:buFont typeface="+mj-lt"/>
              <a:buAutoNum type="arabicPeriod"/>
            </a:pPr>
            <a:r>
              <a:rPr lang="en-US" sz="1400" dirty="0"/>
              <a:t> </a:t>
            </a:r>
            <a:r>
              <a:rPr lang="en-US" sz="1400" dirty="0" err="1"/>
              <a:t>Tunkel</a:t>
            </a:r>
            <a:r>
              <a:rPr lang="en-US" sz="1400" dirty="0"/>
              <a:t> AR, Hasbun R, Bhimraj A, et al. 2017 Infectious Diseases Society of America’s Clinical Practice Guidelines for Healthcare-Associated Ventriculitis and Meningitis. Clin Infect Dis 2017;64(6):e34-e65.</a:t>
            </a:r>
          </a:p>
          <a:p>
            <a:pPr marL="228600" lvl="0" indent="-228600">
              <a:spcBef>
                <a:spcPts val="0"/>
              </a:spcBef>
              <a:buFont typeface="+mj-lt"/>
              <a:buAutoNum type="arabicPeriod"/>
            </a:pPr>
            <a:r>
              <a:rPr lang="en-US" sz="1400" dirty="0"/>
              <a:t> van den Bent </a:t>
            </a:r>
            <a:r>
              <a:rPr lang="en-US" sz="1400" dirty="0">
                <a:latin typeface="+mj-lt"/>
              </a:rPr>
              <a:t>MJ, Chang SM. Grade II and III Oligodendroglioma and Astrocytoma. Neurol Clin 2018;36(3):467-484. </a:t>
            </a:r>
          </a:p>
          <a:p>
            <a:pPr marL="228600" lvl="0" indent="-228600">
              <a:spcBef>
                <a:spcPts val="0"/>
              </a:spcBef>
              <a:buFont typeface="+mj-lt"/>
              <a:buAutoNum type="arabicPeriod"/>
            </a:pPr>
            <a:r>
              <a:rPr lang="en-US" sz="1400" dirty="0">
                <a:latin typeface="+mj-lt"/>
              </a:rPr>
              <a:t> Wirsching HG, Galanis E, Weller M. Glioblastoma. Handb Clin Neurol 2016;134:381-397.</a:t>
            </a:r>
          </a:p>
          <a:p>
            <a:pPr marL="228600" lvl="0" indent="-228600">
              <a:spcBef>
                <a:spcPts val="0"/>
              </a:spcBef>
              <a:buFont typeface="+mj-lt"/>
              <a:buAutoNum type="arabicPeriod"/>
            </a:pPr>
            <a:r>
              <a:rPr lang="en-US" sz="1400" dirty="0">
                <a:latin typeface="+mj-lt"/>
              </a:rPr>
              <a:t> Mansour A, Qandeel M, Abdel-Razeq H, et al. MR imaging features of intracranial primary CNS lymphoma in immune competent patients. Cancer Imaging 2014;14(1):1-9.</a:t>
            </a:r>
          </a:p>
          <a:p>
            <a:pPr marL="228600" lvl="0" indent="-228600">
              <a:spcBef>
                <a:spcPts val="0"/>
              </a:spcBef>
              <a:buFont typeface="+mj-lt"/>
              <a:buAutoNum type="arabicPeriod"/>
            </a:pPr>
            <a:r>
              <a:rPr lang="en-US" sz="1400" dirty="0">
                <a:latin typeface="+mj-lt"/>
              </a:rPr>
              <a:t> Given CA, Stevens BS, Lee C. The MRI Appearance of Tumefactive Demyelinating Lesions. Am J </a:t>
            </a:r>
            <a:r>
              <a:rPr lang="en-US" sz="1400" dirty="0" err="1">
                <a:latin typeface="+mj-lt"/>
              </a:rPr>
              <a:t>Roentgenol</a:t>
            </a:r>
            <a:r>
              <a:rPr lang="en-US" sz="1400" dirty="0">
                <a:latin typeface="+mj-lt"/>
              </a:rPr>
              <a:t> 2004;182(1):195-199.</a:t>
            </a:r>
          </a:p>
        </p:txBody>
      </p:sp>
      <p:sp>
        <p:nvSpPr>
          <p:cNvPr id="3" name="Title 2"/>
          <p:cNvSpPr>
            <a:spLocks noGrp="1"/>
          </p:cNvSpPr>
          <p:nvPr>
            <p:ph type="title"/>
          </p:nvPr>
        </p:nvSpPr>
        <p:spPr>
          <a:xfrm>
            <a:off x="497236" y="-401320"/>
            <a:ext cx="10972800" cy="1219200"/>
          </a:xfrm>
        </p:spPr>
        <p:txBody>
          <a:bodyPr>
            <a:normAutofit/>
          </a:bodyPr>
          <a:lstStyle/>
          <a:p>
            <a:pPr algn="ctr"/>
            <a:r>
              <a:rPr lang="ru-RU" sz="3200" b="1" dirty="0" smtClean="0">
                <a:solidFill>
                  <a:srgbClr val="FFFF00"/>
                </a:solidFill>
              </a:rPr>
              <a:t>Список литературы</a:t>
            </a:r>
            <a:endParaRPr lang="en-US" sz="3200" b="1" dirty="0">
              <a:solidFill>
                <a:srgbClr val="FFFF00"/>
              </a:solidFill>
            </a:endParaRPr>
          </a:p>
        </p:txBody>
      </p:sp>
    </p:spTree>
    <p:extLst>
      <p:ext uri="{BB962C8B-B14F-4D97-AF65-F5344CB8AC3E}">
        <p14:creationId xmlns:p14="http://schemas.microsoft.com/office/powerpoint/2010/main" val="3286382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7236" y="735055"/>
            <a:ext cx="11074400" cy="4590066"/>
          </a:xfrm>
          <a:solidFill>
            <a:schemeClr val="tx1"/>
          </a:solidFill>
          <a:ln>
            <a:noFill/>
          </a:ln>
        </p:spPr>
        <p:style>
          <a:lnRef idx="2">
            <a:schemeClr val="dk1"/>
          </a:lnRef>
          <a:fillRef idx="1">
            <a:schemeClr val="lt1"/>
          </a:fillRef>
          <a:effectRef idx="0">
            <a:schemeClr val="dk1"/>
          </a:effectRef>
          <a:fontRef idx="minor">
            <a:schemeClr val="dk1"/>
          </a:fontRef>
        </p:style>
        <p:txBody>
          <a:bodyPr>
            <a:noAutofit/>
          </a:bodyPr>
          <a:lstStyle/>
          <a:p>
            <a:pPr marL="228600" lvl="0" indent="-228600">
              <a:spcBef>
                <a:spcPts val="0"/>
              </a:spcBef>
              <a:buFont typeface="+mj-lt"/>
              <a:buAutoNum type="arabicPeriod" startAt="17"/>
            </a:pPr>
            <a:r>
              <a:rPr lang="en-US" sz="1400" dirty="0">
                <a:latin typeface="+mj-lt"/>
              </a:rPr>
              <a:t> </a:t>
            </a:r>
            <a:r>
              <a:rPr lang="en-US" sz="1400" dirty="0" err="1">
                <a:latin typeface="+mj-lt"/>
              </a:rPr>
              <a:t>Borlot</a:t>
            </a:r>
            <a:r>
              <a:rPr lang="en-US" sz="1400" dirty="0">
                <a:latin typeface="+mj-lt"/>
              </a:rPr>
              <a:t> F, da Paz JA, Casella EB, et al. Acute hemorrhagic encephalomyelitis in childhood: Case report and literature review. J </a:t>
            </a:r>
            <a:r>
              <a:rPr lang="en-US" sz="1400" dirty="0" err="1">
                <a:latin typeface="+mj-lt"/>
              </a:rPr>
              <a:t>Pediatr</a:t>
            </a:r>
            <a:r>
              <a:rPr lang="en-US" sz="1400" dirty="0">
                <a:latin typeface="+mj-lt"/>
              </a:rPr>
              <a:t> </a:t>
            </a:r>
            <a:r>
              <a:rPr lang="en-US" sz="1400" dirty="0" err="1">
                <a:latin typeface="+mj-lt"/>
              </a:rPr>
              <a:t>Neurosci</a:t>
            </a:r>
            <a:r>
              <a:rPr lang="en-US" sz="1400" dirty="0">
                <a:latin typeface="+mj-lt"/>
              </a:rPr>
              <a:t> 2011;6(1):48‐51.  </a:t>
            </a:r>
          </a:p>
          <a:p>
            <a:pPr marL="228600" lvl="0" indent="-228600">
              <a:spcBef>
                <a:spcPts val="0"/>
              </a:spcBef>
              <a:buFont typeface="+mj-lt"/>
              <a:buAutoNum type="arabicPeriod" startAt="17"/>
            </a:pPr>
            <a:r>
              <a:rPr lang="en-US" sz="1400" dirty="0">
                <a:latin typeface="+mj-lt"/>
              </a:rPr>
              <a:t> Akaishi T, Nakashima I, Sato DK, et al. Neuromyelitis Optica Spectrum Disorders. Neuroimaging Clin N Am 2017;27(2):251-265.</a:t>
            </a:r>
          </a:p>
          <a:p>
            <a:pPr marL="228600" lvl="0" indent="-228600">
              <a:spcBef>
                <a:spcPts val="0"/>
              </a:spcBef>
              <a:buFont typeface="+mj-lt"/>
              <a:buAutoNum type="arabicPeriod" startAt="17"/>
            </a:pPr>
            <a:r>
              <a:rPr lang="en-US" sz="1400" b="0" dirty="0">
                <a:effectLst/>
                <a:latin typeface="+mj-lt"/>
              </a:rPr>
              <a:t> </a:t>
            </a:r>
            <a:r>
              <a:rPr lang="en-US" sz="1400" b="0" dirty="0" err="1">
                <a:effectLst/>
                <a:latin typeface="+mj-lt"/>
              </a:rPr>
              <a:t>Lalan</a:t>
            </a:r>
            <a:r>
              <a:rPr lang="en-US" sz="1400" b="0" dirty="0">
                <a:effectLst/>
                <a:latin typeface="+mj-lt"/>
              </a:rPr>
              <a:t> S, Khan M, Schlakman B, et al. Differentiation of neuromyelitis optica from multiple sclerosis on spinal magnetic resonance imaging. Int J MS Care 2012;14(4):209-214. </a:t>
            </a:r>
          </a:p>
          <a:p>
            <a:pPr marL="228600" lvl="0" indent="-228600">
              <a:spcBef>
                <a:spcPts val="0"/>
              </a:spcBef>
              <a:buFont typeface="+mj-lt"/>
              <a:buAutoNum type="arabicPeriod" startAt="17"/>
            </a:pPr>
            <a:r>
              <a:rPr lang="en-US" sz="1400" b="0" dirty="0">
                <a:effectLst/>
                <a:latin typeface="+mj-lt"/>
              </a:rPr>
              <a:t> Chen H, Liu SM, Zhang XX, et al. Clinical Features of Patients with Multiple Sclerosis and Neuromyelitis Optica Spectrum Disorders. Chin Med J (</a:t>
            </a:r>
            <a:r>
              <a:rPr lang="en-US" sz="1400" b="0" dirty="0" err="1">
                <a:effectLst/>
                <a:latin typeface="+mj-lt"/>
              </a:rPr>
              <a:t>Engl</a:t>
            </a:r>
            <a:r>
              <a:rPr lang="en-US" sz="1400" b="0" dirty="0">
                <a:effectLst/>
                <a:latin typeface="+mj-lt"/>
              </a:rPr>
              <a:t>) 2016;129(17):2079-84. </a:t>
            </a:r>
            <a:endParaRPr lang="en-US" sz="1400" dirty="0">
              <a:latin typeface="+mj-lt"/>
            </a:endParaRPr>
          </a:p>
          <a:p>
            <a:pPr marL="228600" lvl="0" indent="-228600">
              <a:spcBef>
                <a:spcPts val="0"/>
              </a:spcBef>
              <a:buFont typeface="+mj-lt"/>
              <a:buAutoNum type="arabicPeriod" startAt="17"/>
            </a:pPr>
            <a:r>
              <a:rPr lang="en-US" sz="1400" dirty="0">
                <a:latin typeface="+mj-lt"/>
              </a:rPr>
              <a:t> Yamada K, Patel U, Shrier DA, et al. MRI Imaging of CNS Tractopathy: </a:t>
            </a:r>
            <a:r>
              <a:rPr lang="en-US" sz="1400" dirty="0" err="1">
                <a:latin typeface="+mj-lt"/>
              </a:rPr>
              <a:t>wallerian</a:t>
            </a:r>
            <a:r>
              <a:rPr lang="en-US" sz="1400" dirty="0">
                <a:latin typeface="+mj-lt"/>
              </a:rPr>
              <a:t> and transneuronal degeneration. Res Drama Educ 2012;17(3):397-404. </a:t>
            </a:r>
          </a:p>
          <a:p>
            <a:pPr marL="228600" lvl="0" indent="-228600">
              <a:spcBef>
                <a:spcPts val="0"/>
              </a:spcBef>
              <a:buFont typeface="+mj-lt"/>
              <a:buAutoNum type="arabicPeriod" startAt="17"/>
            </a:pPr>
            <a:r>
              <a:rPr lang="en-US" sz="1400" dirty="0">
                <a:latin typeface="+mj-lt"/>
              </a:rPr>
              <a:t> Starkey J, Kobayashi N, Numaguchi Y, et al. Cytotoxic lesions of the corpus callosum that show restricted diffusion: mechanisms, causes, and manifestations. </a:t>
            </a:r>
            <a:r>
              <a:rPr lang="en-US" sz="1400" dirty="0" err="1">
                <a:latin typeface="+mj-lt"/>
              </a:rPr>
              <a:t>Radiographics</a:t>
            </a:r>
            <a:r>
              <a:rPr lang="en-US" sz="1400" dirty="0">
                <a:latin typeface="+mj-lt"/>
              </a:rPr>
              <a:t> 2017;37(2):562-576. </a:t>
            </a:r>
          </a:p>
          <a:p>
            <a:pPr marL="228600" lvl="0" indent="-228600">
              <a:spcBef>
                <a:spcPts val="0"/>
              </a:spcBef>
              <a:buFont typeface="+mj-lt"/>
              <a:buAutoNum type="arabicPeriod" startAt="17"/>
            </a:pPr>
            <a:r>
              <a:rPr lang="en-US" sz="1400" dirty="0"/>
              <a:t> </a:t>
            </a:r>
            <a:r>
              <a:rPr lang="en-US" sz="1400" dirty="0" err="1"/>
              <a:t>Numaguchi</a:t>
            </a:r>
            <a:r>
              <a:rPr lang="en-US" sz="1400" dirty="0"/>
              <a:t> Y, Kristt DA, Joy C, et al. Scalloping deformity of the corpus callosum following ventricular shunting. Am J </a:t>
            </a:r>
            <a:r>
              <a:rPr lang="en-US" sz="1400" dirty="0" err="1"/>
              <a:t>Neuroradiol</a:t>
            </a:r>
            <a:r>
              <a:rPr lang="en-US" sz="1400" dirty="0"/>
              <a:t> 1993;14(2):355-362.</a:t>
            </a:r>
          </a:p>
          <a:p>
            <a:pPr marL="228600" lvl="0" indent="-228600">
              <a:spcBef>
                <a:spcPts val="0"/>
              </a:spcBef>
              <a:buFont typeface="+mj-lt"/>
              <a:buAutoNum type="arabicPeriod" startAt="17"/>
            </a:pPr>
            <a:r>
              <a:rPr lang="en-US" sz="1400" dirty="0"/>
              <a:t> </a:t>
            </a:r>
            <a:r>
              <a:rPr lang="en-US" sz="1400" dirty="0" err="1"/>
              <a:t>Su</a:t>
            </a:r>
            <a:r>
              <a:rPr lang="en-US" sz="1400" dirty="0"/>
              <a:t> S, McArdle D, Gaillard F. Post-shunting corpus callosal signal change and review of the literature. J Clin </a:t>
            </a:r>
            <a:r>
              <a:rPr lang="en-US" sz="1400" dirty="0" err="1"/>
              <a:t>Neurosci</a:t>
            </a:r>
            <a:r>
              <a:rPr lang="en-US" sz="1400" dirty="0"/>
              <a:t> 2020;72:466-468.</a:t>
            </a:r>
          </a:p>
          <a:p>
            <a:pPr marL="228600" lvl="0" indent="-228600">
              <a:spcBef>
                <a:spcPts val="0"/>
              </a:spcBef>
              <a:buFont typeface="+mj-lt"/>
              <a:buAutoNum type="arabicPeriod" startAt="17"/>
            </a:pPr>
            <a:r>
              <a:rPr lang="en-US" sz="1400" dirty="0"/>
              <a:t> Ben Elhend S, Belfquih H, Hammoune N, et al. Lipoma with Agenesis of Corpus Callosum: 2 Case Reports and Literature Review. World </a:t>
            </a:r>
            <a:r>
              <a:rPr lang="en-US" sz="1400" dirty="0" err="1"/>
              <a:t>Neurosurg</a:t>
            </a:r>
            <a:r>
              <a:rPr lang="en-US" sz="1400" dirty="0"/>
              <a:t> 2019;125:123-125. </a:t>
            </a:r>
          </a:p>
          <a:p>
            <a:pPr marL="228600" lvl="0" indent="-228600">
              <a:spcBef>
                <a:spcPts val="0"/>
              </a:spcBef>
              <a:buFont typeface="+mj-lt"/>
              <a:buAutoNum type="arabicPeriod" startAt="17"/>
            </a:pPr>
            <a:r>
              <a:rPr lang="en-US" sz="1400" dirty="0"/>
              <a:t> Santosh Rai PV, Suresh BV, Bhat IG, et al. Childhood adrenoleukodystrophy: classic and variant—review of clinical manifestations and magnetic resonance imaging. J </a:t>
            </a:r>
            <a:r>
              <a:rPr lang="en-US" sz="1400" dirty="0" err="1"/>
              <a:t>Pediatr</a:t>
            </a:r>
            <a:r>
              <a:rPr lang="en-US" sz="1400" dirty="0"/>
              <a:t> </a:t>
            </a:r>
            <a:r>
              <a:rPr lang="en-US" sz="1400" dirty="0" err="1"/>
              <a:t>Neurosci</a:t>
            </a:r>
            <a:r>
              <a:rPr lang="en-US" sz="1400" dirty="0"/>
              <a:t> 2013;8(3):192–197.</a:t>
            </a:r>
          </a:p>
          <a:p>
            <a:pPr marL="228600" lvl="0" indent="-228600">
              <a:spcBef>
                <a:spcPts val="0"/>
              </a:spcBef>
              <a:buFont typeface="+mj-lt"/>
              <a:buAutoNum type="arabicPeriod" startAt="17"/>
            </a:pPr>
            <a:r>
              <a:rPr lang="en-US" sz="1400" dirty="0"/>
              <a:t> Ibrahim M, Parmar HA, Hoefling N, et al. Inborn errors of metabolism: combining clinical and radiologic clues to solve the mystery. Am J </a:t>
            </a:r>
            <a:r>
              <a:rPr lang="en-US" sz="1400" dirty="0" err="1"/>
              <a:t>Roentgenol</a:t>
            </a:r>
            <a:r>
              <a:rPr lang="en-US" sz="1400" dirty="0"/>
              <a:t> 2014;202(3):W315-W32</a:t>
            </a:r>
            <a:r>
              <a:rPr lang="en-US" sz="1400" dirty="0">
                <a:latin typeface="+mj-lt"/>
              </a:rPr>
              <a:t>7.</a:t>
            </a:r>
          </a:p>
          <a:p>
            <a:pPr marL="228600" lvl="0" indent="-228600">
              <a:spcBef>
                <a:spcPts val="0"/>
              </a:spcBef>
              <a:buFont typeface="+mj-lt"/>
              <a:buAutoNum type="arabicPeriod" startAt="17"/>
            </a:pPr>
            <a:r>
              <a:rPr lang="en-US" sz="1400" dirty="0">
                <a:latin typeface="+mj-lt"/>
              </a:rPr>
              <a:t> </a:t>
            </a:r>
            <a:r>
              <a:rPr lang="en-US" sz="1400" dirty="0" err="1">
                <a:latin typeface="+mj-lt"/>
              </a:rPr>
              <a:t>Dörr</a:t>
            </a:r>
            <a:r>
              <a:rPr lang="en-US" sz="1400" dirty="0">
                <a:latin typeface="+mj-lt"/>
              </a:rPr>
              <a:t> J, Krautwald S, Wildemnn B, et al. Characteristics of Susac syndrome: a review of all reported cases. Nat Rev Neurol 2013;9(6):307-316.</a:t>
            </a:r>
          </a:p>
          <a:p>
            <a:pPr marL="228600" indent="-228600">
              <a:spcBef>
                <a:spcPts val="0"/>
              </a:spcBef>
              <a:buFont typeface="+mj-lt"/>
              <a:buAutoNum type="arabicPeriod" startAt="17"/>
            </a:pPr>
            <a:r>
              <a:rPr lang="en-US" sz="1400" b="0" dirty="0">
                <a:effectLst/>
                <a:latin typeface="+mj-lt"/>
              </a:rPr>
              <a:t> Buzzard KA, Reddel SW, Yiannikas C, et al. Distinguishing Susac's syndrome from multiple sclerosis. J Neurol 2015;262(7):1613-21. </a:t>
            </a:r>
            <a:endParaRPr lang="en-US" sz="1400" dirty="0">
              <a:latin typeface="+mj-lt"/>
            </a:endParaRPr>
          </a:p>
          <a:p>
            <a:pPr marL="228600" lvl="0" indent="-228600">
              <a:spcBef>
                <a:spcPts val="0"/>
              </a:spcBef>
              <a:buFont typeface="+mj-lt"/>
              <a:buAutoNum type="arabicPeriod" startAt="17"/>
            </a:pPr>
            <a:r>
              <a:rPr lang="en-US" sz="1400" dirty="0"/>
              <a:t> </a:t>
            </a:r>
            <a:r>
              <a:rPr lang="en-US" sz="1400" dirty="0" err="1"/>
              <a:t>Provenzale</a:t>
            </a:r>
            <a:r>
              <a:rPr lang="en-US" sz="1400" dirty="0"/>
              <a:t> JM. Imaging of traumatic brain injury: a review of the recent medical literature. Am J Roentgenol. 2010;194(1):16-19.</a:t>
            </a:r>
          </a:p>
          <a:p>
            <a:pPr marL="228600" lvl="0" indent="-228600">
              <a:spcBef>
                <a:spcPts val="0"/>
              </a:spcBef>
              <a:buFont typeface="+mj-lt"/>
              <a:buAutoNum type="arabicPeriod" startAt="17"/>
            </a:pPr>
            <a:r>
              <a:rPr lang="en-US" sz="1400" dirty="0" err="1"/>
              <a:t>Özütemiz</a:t>
            </a:r>
            <a:r>
              <a:rPr lang="en-US" sz="1400" dirty="0"/>
              <a:t> C, Roshan S, Kroll N, et al. Acute Toxic Leukoencephalopathy: Etiologies, Imaging Findings, and Outcomes in 101 Patients. American Journal of Neuroradiology. 2019;40(2):267-275.</a:t>
            </a:r>
          </a:p>
          <a:p>
            <a:pPr marL="228600" lvl="0" indent="-228600">
              <a:spcBef>
                <a:spcPts val="0"/>
              </a:spcBef>
              <a:buFont typeface="+mj-lt"/>
              <a:buAutoNum type="arabicPeriod" startAt="17"/>
            </a:pPr>
            <a:r>
              <a:rPr lang="en-US" sz="1400" dirty="0"/>
              <a:t>Godoy DA, Di Napoli M, Rabinstein AA. Cerebral Fat Embolism: Recognition, Complications, and Prognosis. Neurocrit Care. 2018;29(3):358-365.</a:t>
            </a:r>
          </a:p>
        </p:txBody>
      </p:sp>
      <p:sp>
        <p:nvSpPr>
          <p:cNvPr id="3" name="Title 2"/>
          <p:cNvSpPr>
            <a:spLocks noGrp="1"/>
          </p:cNvSpPr>
          <p:nvPr>
            <p:ph type="title"/>
          </p:nvPr>
        </p:nvSpPr>
        <p:spPr>
          <a:xfrm>
            <a:off x="497236" y="-401320"/>
            <a:ext cx="10972800" cy="1219200"/>
          </a:xfrm>
        </p:spPr>
        <p:txBody>
          <a:bodyPr>
            <a:normAutofit/>
          </a:bodyPr>
          <a:lstStyle/>
          <a:p>
            <a:pPr algn="ctr"/>
            <a:r>
              <a:rPr lang="ru-RU" sz="3200" b="1" dirty="0" smtClean="0">
                <a:solidFill>
                  <a:srgbClr val="FFFF00"/>
                </a:solidFill>
              </a:rPr>
              <a:t>Список литературы</a:t>
            </a:r>
            <a:endParaRPr lang="en-US" sz="3200" b="1" dirty="0">
              <a:solidFill>
                <a:srgbClr val="FFFF00"/>
              </a:solidFill>
            </a:endParaRPr>
          </a:p>
        </p:txBody>
      </p:sp>
    </p:spTree>
    <p:extLst>
      <p:ext uri="{BB962C8B-B14F-4D97-AF65-F5344CB8AC3E}">
        <p14:creationId xmlns:p14="http://schemas.microsoft.com/office/powerpoint/2010/main" val="1019886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B40A0A8-DBF2-0847-9043-4D94067A82D9}"/>
              </a:ext>
            </a:extLst>
          </p:cNvPr>
          <p:cNvGraphicFramePr/>
          <p:nvPr>
            <p:extLst>
              <p:ext uri="{D42A27DB-BD31-4B8C-83A1-F6EECF244321}">
                <p14:modId xmlns:p14="http://schemas.microsoft.com/office/powerpoint/2010/main" val="200064440"/>
              </p:ext>
            </p:extLst>
          </p:nvPr>
        </p:nvGraphicFramePr>
        <p:xfrm>
          <a:off x="134911" y="794479"/>
          <a:ext cx="11917181" cy="517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1">
            <a:extLst>
              <a:ext uri="{FF2B5EF4-FFF2-40B4-BE49-F238E27FC236}">
                <a16:creationId xmlns:a16="http://schemas.microsoft.com/office/drawing/2014/main" id="{0B88D3DA-1044-4E6B-95A1-86B169557B2A}"/>
              </a:ext>
            </a:extLst>
          </p:cNvPr>
          <p:cNvSpPr>
            <a:spLocks noGrp="1"/>
          </p:cNvSpPr>
          <p:nvPr>
            <p:ph idx="1"/>
          </p:nvPr>
        </p:nvSpPr>
        <p:spPr>
          <a:xfrm>
            <a:off x="604837" y="-41542"/>
            <a:ext cx="10982325" cy="1117406"/>
          </a:xfrm>
          <a:ln>
            <a:noFill/>
          </a:ln>
        </p:spPr>
        <p:txBody>
          <a:bodyPr>
            <a:noAutofit/>
          </a:bodyPr>
          <a:lstStyle/>
          <a:p>
            <a:pPr marL="0" indent="0" algn="ctr">
              <a:spcBef>
                <a:spcPts val="0"/>
              </a:spcBef>
              <a:buNone/>
            </a:pPr>
            <a:endParaRPr lang="en-US" sz="3200" b="1" dirty="0">
              <a:solidFill>
                <a:srgbClr val="FFFF00"/>
              </a:solidFill>
              <a:latin typeface="Comic Sans MS" panose="030F0702030302020204" pitchFamily="66" charset="0"/>
              <a:cs typeface="Arial" panose="020B0604020202020204" pitchFamily="34" charset="0"/>
            </a:endParaRPr>
          </a:p>
          <a:p>
            <a:pPr marL="0" indent="0" algn="ctr">
              <a:spcBef>
                <a:spcPts val="0"/>
              </a:spcBef>
              <a:buNone/>
            </a:pPr>
            <a:r>
              <a:rPr lang="ru-RU" sz="3600" b="1" dirty="0" smtClean="0">
                <a:solidFill>
                  <a:srgbClr val="FFFF00"/>
                </a:solidFill>
                <a:latin typeface="+mj-lt"/>
                <a:cs typeface="Arial" panose="020B0604020202020204" pitchFamily="34" charset="0"/>
              </a:rPr>
              <a:t>Содержание</a:t>
            </a:r>
            <a:endParaRPr lang="en-US" sz="3600" b="1" dirty="0">
              <a:solidFill>
                <a:srgbClr val="FFFF00"/>
              </a:solidFill>
              <a:latin typeface="+mj-lt"/>
              <a:cs typeface="Arial" panose="020B0604020202020204" pitchFamily="34" charset="0"/>
            </a:endParaRPr>
          </a:p>
        </p:txBody>
      </p:sp>
    </p:spTree>
    <p:extLst>
      <p:ext uri="{BB962C8B-B14F-4D97-AF65-F5344CB8AC3E}">
        <p14:creationId xmlns:p14="http://schemas.microsoft.com/office/powerpoint/2010/main" val="2579905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599574"/>
          </a:xfrm>
        </p:spPr>
        <p:txBody>
          <a:bodyPr/>
          <a:lstStyle/>
          <a:p>
            <a:pPr algn="ctr"/>
            <a:r>
              <a:rPr lang="ru-RU" sz="3200" b="1" dirty="0" smtClean="0">
                <a:solidFill>
                  <a:srgbClr val="FFFF00"/>
                </a:solidFill>
                <a:cs typeface="Arial" panose="020B0604020202020204" pitchFamily="34" charset="0"/>
              </a:rPr>
              <a:t>Дифференциальная диагностика</a:t>
            </a:r>
            <a:r>
              <a:rPr lang="en-US" sz="3200" b="1" dirty="0" smtClean="0">
                <a:solidFill>
                  <a:srgbClr val="FFFF00"/>
                </a:solidFill>
                <a:cs typeface="Arial" panose="020B0604020202020204" pitchFamily="34" charset="0"/>
              </a:rPr>
              <a:t> </a:t>
            </a:r>
            <a:r>
              <a:rPr lang="en-US" sz="3200" b="1" dirty="0">
                <a:solidFill>
                  <a:schemeClr val="bg1"/>
                </a:solidFill>
                <a:cs typeface="Arial" panose="020B0604020202020204" pitchFamily="34" charset="0"/>
              </a:rPr>
              <a:t>–</a:t>
            </a:r>
            <a:r>
              <a:rPr lang="en-US" sz="3200" b="1" dirty="0">
                <a:solidFill>
                  <a:srgbClr val="FFFF00"/>
                </a:solidFill>
                <a:cs typeface="Arial" panose="020B0604020202020204" pitchFamily="34" charset="0"/>
              </a:rPr>
              <a:t> </a:t>
            </a:r>
            <a:r>
              <a:rPr lang="en-US" sz="3200" b="1" dirty="0" smtClean="0">
                <a:solidFill>
                  <a:srgbClr val="FF0000"/>
                </a:solidFill>
                <a:cs typeface="Arial" panose="020B0604020202020204" pitchFamily="34" charset="0"/>
              </a:rPr>
              <a:t>VINDICATE</a:t>
            </a:r>
            <a:endParaRPr lang="en-US" sz="3200" b="1" dirty="0">
              <a:solidFill>
                <a:srgbClr val="FF0000"/>
              </a:solidFill>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2094427"/>
              </p:ext>
            </p:extLst>
          </p:nvPr>
        </p:nvGraphicFramePr>
        <p:xfrm>
          <a:off x="42861" y="510599"/>
          <a:ext cx="12339013" cy="548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296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242889" y="268186"/>
            <a:ext cx="11672886" cy="699376"/>
          </a:xfrm>
        </p:spPr>
        <p:txBody>
          <a:bodyPr/>
          <a:lstStyle/>
          <a:p>
            <a:pPr algn="ctr"/>
            <a:r>
              <a:rPr lang="en-US" sz="3200" b="1" dirty="0">
                <a:solidFill>
                  <a:schemeClr val="bg1"/>
                </a:solidFill>
              </a:rPr>
              <a:t>VIN</a:t>
            </a:r>
            <a:r>
              <a:rPr lang="en-US" sz="3200" b="1" dirty="0">
                <a:solidFill>
                  <a:srgbClr val="FFC000"/>
                </a:solidFill>
              </a:rPr>
              <a:t>D</a:t>
            </a:r>
            <a:r>
              <a:rPr lang="en-US" sz="3200" b="1" dirty="0"/>
              <a:t>ICATE – </a:t>
            </a:r>
            <a:r>
              <a:rPr lang="en-US" sz="3200" b="1" dirty="0" smtClean="0">
                <a:solidFill>
                  <a:srgbClr val="FFC000"/>
                </a:solidFill>
              </a:rPr>
              <a:t>Demyelinating (</a:t>
            </a:r>
            <a:r>
              <a:rPr lang="ru-RU" sz="3200" b="1" dirty="0" err="1" smtClean="0">
                <a:solidFill>
                  <a:srgbClr val="FFC000"/>
                </a:solidFill>
              </a:rPr>
              <a:t>Демиелинизация</a:t>
            </a:r>
            <a:r>
              <a:rPr lang="en-US" sz="3200" b="1" dirty="0" smtClean="0">
                <a:solidFill>
                  <a:srgbClr val="FFC000"/>
                </a:solidFill>
              </a:rPr>
              <a:t>)</a:t>
            </a:r>
            <a:endParaRPr lang="en-US" sz="3200" b="1"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3413681" y="2840558"/>
            <a:ext cx="5193055" cy="461665"/>
          </a:xfrm>
          <a:prstGeom prst="rect">
            <a:avLst/>
          </a:prstGeom>
          <a:solidFill>
            <a:srgbClr val="FFC000"/>
          </a:solidFill>
        </p:spPr>
        <p:txBody>
          <a:bodyPr wrap="square" rtlCol="0">
            <a:spAutoFit/>
          </a:bodyPr>
          <a:lstStyle/>
          <a:p>
            <a:pPr algn="ctr"/>
            <a:r>
              <a:rPr lang="ru-RU" sz="2400" b="1" dirty="0" smtClean="0"/>
              <a:t>Опухолевидная </a:t>
            </a:r>
            <a:r>
              <a:rPr lang="ru-RU" sz="2400" b="1" dirty="0" err="1"/>
              <a:t>демиелинизация</a:t>
            </a:r>
            <a:endParaRPr lang="ru-RU" sz="2400" b="1" dirty="0"/>
          </a:p>
        </p:txBody>
      </p:sp>
      <p:sp>
        <p:nvSpPr>
          <p:cNvPr id="19" name="TextBox 18">
            <a:extLst>
              <a:ext uri="{FF2B5EF4-FFF2-40B4-BE49-F238E27FC236}">
                <a16:creationId xmlns:a16="http://schemas.microsoft.com/office/drawing/2014/main" id="{AA519EC0-D481-AA44-BAC5-54A99ED2F7C0}"/>
              </a:ext>
            </a:extLst>
          </p:cNvPr>
          <p:cNvSpPr txBox="1"/>
          <p:nvPr/>
        </p:nvSpPr>
        <p:spPr>
          <a:xfrm>
            <a:off x="4181165" y="4331146"/>
            <a:ext cx="3658088" cy="461665"/>
          </a:xfrm>
          <a:prstGeom prst="rect">
            <a:avLst/>
          </a:prstGeom>
          <a:solidFill>
            <a:srgbClr val="FFC000"/>
          </a:solidFill>
        </p:spPr>
        <p:txBody>
          <a:bodyPr wrap="square" rtlCol="0">
            <a:spAutoFit/>
          </a:bodyPr>
          <a:lstStyle/>
          <a:p>
            <a:pPr algn="ctr"/>
            <a:r>
              <a:rPr lang="ru-RU" sz="2400" b="1" dirty="0" err="1"/>
              <a:t>Валлерова</a:t>
            </a:r>
            <a:r>
              <a:rPr lang="ru-RU" sz="2400" b="1" dirty="0"/>
              <a:t> дегенерация</a:t>
            </a:r>
            <a:endParaRPr lang="ru-RU" sz="2400" b="1" dirty="0"/>
          </a:p>
        </p:txBody>
      </p:sp>
      <p:sp>
        <p:nvSpPr>
          <p:cNvPr id="20" name="TextBox 19">
            <a:extLst>
              <a:ext uri="{FF2B5EF4-FFF2-40B4-BE49-F238E27FC236}">
                <a16:creationId xmlns:a16="http://schemas.microsoft.com/office/drawing/2014/main" id="{FD0FEDC6-955C-0848-B266-FA9EBA279830}"/>
              </a:ext>
            </a:extLst>
          </p:cNvPr>
          <p:cNvSpPr txBox="1"/>
          <p:nvPr/>
        </p:nvSpPr>
        <p:spPr>
          <a:xfrm>
            <a:off x="3015926" y="3342228"/>
            <a:ext cx="5940985" cy="461665"/>
          </a:xfrm>
          <a:prstGeom prst="rect">
            <a:avLst/>
          </a:prstGeom>
          <a:solidFill>
            <a:srgbClr val="FFC000"/>
          </a:solidFill>
        </p:spPr>
        <p:txBody>
          <a:bodyPr wrap="none" rtlCol="0">
            <a:spAutoFit/>
          </a:bodyPr>
          <a:lstStyle/>
          <a:p>
            <a:pPr algn="ctr"/>
            <a:r>
              <a:rPr lang="ru-RU" sz="2400" b="1" dirty="0" smtClean="0"/>
              <a:t>Острый </a:t>
            </a:r>
            <a:r>
              <a:rPr lang="ru-RU" sz="2400" b="1" dirty="0"/>
              <a:t>геморрагический </a:t>
            </a:r>
            <a:r>
              <a:rPr lang="ru-RU" sz="2400" b="1" dirty="0" err="1"/>
              <a:t>энцефаломиелит</a:t>
            </a:r>
            <a:endParaRPr lang="en-US" sz="2400" b="1" dirty="0"/>
          </a:p>
        </p:txBody>
      </p:sp>
      <p:sp>
        <p:nvSpPr>
          <p:cNvPr id="18" name="TextBox 17">
            <a:extLst>
              <a:ext uri="{FF2B5EF4-FFF2-40B4-BE49-F238E27FC236}">
                <a16:creationId xmlns:a16="http://schemas.microsoft.com/office/drawing/2014/main" id="{AB37EC5E-D60C-FF4A-BCD0-F15BE81F515C}"/>
              </a:ext>
            </a:extLst>
          </p:cNvPr>
          <p:cNvSpPr txBox="1"/>
          <p:nvPr/>
        </p:nvSpPr>
        <p:spPr>
          <a:xfrm>
            <a:off x="4422276" y="3833898"/>
            <a:ext cx="3175864" cy="461665"/>
          </a:xfrm>
          <a:prstGeom prst="rect">
            <a:avLst/>
          </a:prstGeom>
          <a:solidFill>
            <a:srgbClr val="FFC000"/>
          </a:solidFill>
        </p:spPr>
        <p:txBody>
          <a:bodyPr wrap="square" rtlCol="0">
            <a:spAutoFit/>
          </a:bodyPr>
          <a:lstStyle/>
          <a:p>
            <a:pPr algn="ctr"/>
            <a:r>
              <a:rPr lang="ru-RU" sz="2400" b="1" dirty="0" err="1" smtClean="0"/>
              <a:t>Нейромиелит</a:t>
            </a:r>
            <a:endParaRPr lang="en-US" sz="2400" b="1" dirty="0"/>
          </a:p>
        </p:txBody>
      </p:sp>
    </p:spTree>
    <p:extLst>
      <p:ext uri="{BB962C8B-B14F-4D97-AF65-F5344CB8AC3E}">
        <p14:creationId xmlns:p14="http://schemas.microsoft.com/office/powerpoint/2010/main" val="33362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0D2914-84D0-468C-8FBC-69EE839B30F5}"/>
              </a:ext>
            </a:extLst>
          </p:cNvPr>
          <p:cNvPicPr>
            <a:picLocks noChangeAspect="1"/>
          </p:cNvPicPr>
          <p:nvPr/>
        </p:nvPicPr>
        <p:blipFill rotWithShape="1">
          <a:blip r:embed="rId3"/>
          <a:srcRect l="37121" t="29361" r="38484" b="21078"/>
          <a:stretch/>
        </p:blipFill>
        <p:spPr>
          <a:xfrm>
            <a:off x="6151234" y="920607"/>
            <a:ext cx="2334625" cy="2667977"/>
          </a:xfrm>
          <a:prstGeom prst="rect">
            <a:avLst/>
          </a:prstGeom>
          <a:ln w="19050">
            <a:solidFill>
              <a:srgbClr val="0070C0"/>
            </a:solidFill>
          </a:ln>
          <a:effectLst/>
        </p:spPr>
      </p:pic>
      <p:pic>
        <p:nvPicPr>
          <p:cNvPr id="4" name="Picture 3">
            <a:extLst>
              <a:ext uri="{FF2B5EF4-FFF2-40B4-BE49-F238E27FC236}">
                <a16:creationId xmlns:a16="http://schemas.microsoft.com/office/drawing/2014/main" id="{CD44C249-46C5-4B32-81F5-52271220A6F0}"/>
              </a:ext>
            </a:extLst>
          </p:cNvPr>
          <p:cNvPicPr>
            <a:picLocks noChangeAspect="1"/>
          </p:cNvPicPr>
          <p:nvPr/>
        </p:nvPicPr>
        <p:blipFill rotWithShape="1">
          <a:blip r:embed="rId4"/>
          <a:srcRect l="38712" t="30922" r="38484" b="24445"/>
          <a:stretch/>
        </p:blipFill>
        <p:spPr>
          <a:xfrm>
            <a:off x="838178" y="921220"/>
            <a:ext cx="2423293" cy="2667977"/>
          </a:xfrm>
          <a:prstGeom prst="rect">
            <a:avLst/>
          </a:prstGeom>
          <a:ln w="19050">
            <a:solidFill>
              <a:srgbClr val="0070C0"/>
            </a:solidFill>
          </a:ln>
          <a:effectLst/>
        </p:spPr>
      </p:pic>
      <p:pic>
        <p:nvPicPr>
          <p:cNvPr id="6" name="Picture 5">
            <a:extLst>
              <a:ext uri="{FF2B5EF4-FFF2-40B4-BE49-F238E27FC236}">
                <a16:creationId xmlns:a16="http://schemas.microsoft.com/office/drawing/2014/main" id="{704D5A94-7894-4517-BEED-F6513AC41B04}"/>
              </a:ext>
            </a:extLst>
          </p:cNvPr>
          <p:cNvPicPr>
            <a:picLocks noChangeAspect="1"/>
          </p:cNvPicPr>
          <p:nvPr/>
        </p:nvPicPr>
        <p:blipFill rotWithShape="1">
          <a:blip r:embed="rId5"/>
          <a:srcRect l="37879" t="30354" r="38723" b="22424"/>
          <a:stretch/>
        </p:blipFill>
        <p:spPr>
          <a:xfrm>
            <a:off x="3515457" y="920607"/>
            <a:ext cx="2350163" cy="2667977"/>
          </a:xfrm>
          <a:prstGeom prst="rect">
            <a:avLst/>
          </a:prstGeom>
          <a:ln w="19050">
            <a:solidFill>
              <a:srgbClr val="0070C0"/>
            </a:solidFill>
          </a:ln>
          <a:effectLst/>
        </p:spPr>
      </p:pic>
      <p:pic>
        <p:nvPicPr>
          <p:cNvPr id="7" name="Picture 6">
            <a:extLst>
              <a:ext uri="{FF2B5EF4-FFF2-40B4-BE49-F238E27FC236}">
                <a16:creationId xmlns:a16="http://schemas.microsoft.com/office/drawing/2014/main" id="{D8CE485F-BB46-4C35-9B2C-4993ED046132}"/>
              </a:ext>
            </a:extLst>
          </p:cNvPr>
          <p:cNvPicPr>
            <a:picLocks noChangeAspect="1"/>
          </p:cNvPicPr>
          <p:nvPr/>
        </p:nvPicPr>
        <p:blipFill rotWithShape="1">
          <a:blip r:embed="rId6"/>
          <a:srcRect l="37348" t="34185" r="37048" b="14208"/>
          <a:stretch/>
        </p:blipFill>
        <p:spPr>
          <a:xfrm>
            <a:off x="8785291" y="921221"/>
            <a:ext cx="2353173" cy="2667976"/>
          </a:xfrm>
          <a:prstGeom prst="rect">
            <a:avLst/>
          </a:prstGeom>
          <a:ln w="19050">
            <a:solidFill>
              <a:srgbClr val="0070C0"/>
            </a:solidFill>
          </a:ln>
          <a:effectLst/>
        </p:spPr>
      </p:pic>
      <p:sp>
        <p:nvSpPr>
          <p:cNvPr id="8" name="TextBox 7">
            <a:extLst>
              <a:ext uri="{FF2B5EF4-FFF2-40B4-BE49-F238E27FC236}">
                <a16:creationId xmlns:a16="http://schemas.microsoft.com/office/drawing/2014/main" id="{B8C2A911-E19D-4DD0-8E0C-8F02180413C3}"/>
              </a:ext>
            </a:extLst>
          </p:cNvPr>
          <p:cNvSpPr txBox="1"/>
          <p:nvPr/>
        </p:nvSpPr>
        <p:spPr>
          <a:xfrm>
            <a:off x="179978" y="13436"/>
            <a:ext cx="11780437" cy="584775"/>
          </a:xfrm>
          <a:prstGeom prst="rect">
            <a:avLst/>
          </a:prstGeom>
          <a:noFill/>
        </p:spPr>
        <p:txBody>
          <a:bodyPr wrap="square" rtlCol="0">
            <a:spAutoFit/>
          </a:bodyPr>
          <a:lstStyle/>
          <a:p>
            <a:pPr algn="ctr"/>
            <a:r>
              <a:rPr lang="ru-RU" sz="3200" b="1" dirty="0" smtClean="0">
                <a:solidFill>
                  <a:srgbClr val="FFFF00"/>
                </a:solidFill>
                <a:latin typeface="+mj-lt"/>
              </a:rPr>
              <a:t>Опухолевидная </a:t>
            </a:r>
            <a:r>
              <a:rPr lang="ru-RU" sz="3200" b="1" dirty="0" err="1">
                <a:solidFill>
                  <a:srgbClr val="FFFF00"/>
                </a:solidFill>
                <a:latin typeface="+mj-lt"/>
              </a:rPr>
              <a:t>демиелинизация</a:t>
            </a:r>
            <a:endParaRPr lang="ru-RU" sz="3200" b="1" dirty="0">
              <a:solidFill>
                <a:srgbClr val="FFFF00"/>
              </a:solidFill>
              <a:latin typeface="+mj-lt"/>
            </a:endParaRPr>
          </a:p>
        </p:txBody>
      </p:sp>
      <p:graphicFrame>
        <p:nvGraphicFramePr>
          <p:cNvPr id="9" name="Diagram 8">
            <a:extLst>
              <a:ext uri="{FF2B5EF4-FFF2-40B4-BE49-F238E27FC236}">
                <a16:creationId xmlns:a16="http://schemas.microsoft.com/office/drawing/2014/main" id="{7A79C5FB-0D78-4702-8F53-DE2C906A4BCD}"/>
              </a:ext>
            </a:extLst>
          </p:cNvPr>
          <p:cNvGraphicFramePr/>
          <p:nvPr>
            <p:extLst>
              <p:ext uri="{D42A27DB-BD31-4B8C-83A1-F6EECF244321}">
                <p14:modId xmlns:p14="http://schemas.microsoft.com/office/powerpoint/2010/main" val="3120380389"/>
              </p:ext>
            </p:extLst>
          </p:nvPr>
        </p:nvGraphicFramePr>
        <p:xfrm>
          <a:off x="1975374" y="524772"/>
          <a:ext cx="8189644" cy="2897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C07A5730-7ABF-494C-944D-C9399EC3513B}"/>
              </a:ext>
            </a:extLst>
          </p:cNvPr>
          <p:cNvSpPr txBox="1"/>
          <p:nvPr/>
        </p:nvSpPr>
        <p:spPr>
          <a:xfrm>
            <a:off x="36491" y="3577359"/>
            <a:ext cx="12081162" cy="2031325"/>
          </a:xfrm>
          <a:prstGeom prst="rect">
            <a:avLst/>
          </a:prstGeom>
          <a:solidFill>
            <a:schemeClr val="tx1"/>
          </a:solidFill>
        </p:spPr>
        <p:txBody>
          <a:bodyPr wrap="square" rtlCol="0">
            <a:spAutoFit/>
          </a:bodyPr>
          <a:lstStyle/>
          <a:p>
            <a:pPr algn="just"/>
            <a:r>
              <a:rPr lang="en-US" b="1" dirty="0" smtClean="0">
                <a:solidFill>
                  <a:schemeClr val="bg1"/>
                </a:solidFill>
                <a:latin typeface="Calibri (Body)"/>
              </a:rPr>
              <a:t>(</a:t>
            </a:r>
            <a:r>
              <a:rPr lang="ru-RU" b="1" dirty="0" smtClean="0">
                <a:solidFill>
                  <a:schemeClr val="bg1"/>
                </a:solidFill>
                <a:latin typeface="Calibri (Body)"/>
              </a:rPr>
              <a:t>А) КТ-изображение, аксиальный срез: </a:t>
            </a:r>
            <a:r>
              <a:rPr lang="ru-RU" b="1" dirty="0" err="1" smtClean="0">
                <a:solidFill>
                  <a:srgbClr val="FFFF00"/>
                </a:solidFill>
                <a:latin typeface="Calibri (Body)"/>
              </a:rPr>
              <a:t>гипоаттенуация</a:t>
            </a:r>
            <a:r>
              <a:rPr lang="ru-RU" b="1" dirty="0" smtClean="0">
                <a:solidFill>
                  <a:srgbClr val="FFFF00"/>
                </a:solidFill>
                <a:latin typeface="Calibri (Body)"/>
              </a:rPr>
              <a:t>, затрагивающая валик МТ</a:t>
            </a:r>
            <a:r>
              <a:rPr lang="ru-RU" b="1" dirty="0" smtClean="0">
                <a:solidFill>
                  <a:schemeClr val="bg1"/>
                </a:solidFill>
                <a:latin typeface="Calibri (Body)"/>
              </a:rPr>
              <a:t>. </a:t>
            </a:r>
            <a:r>
              <a:rPr lang="ru-RU" b="1" dirty="0">
                <a:solidFill>
                  <a:schemeClr val="bg1"/>
                </a:solidFill>
                <a:latin typeface="Calibri (Body)"/>
              </a:rPr>
              <a:t>(B, </a:t>
            </a:r>
            <a:r>
              <a:rPr lang="ru-RU" b="1" dirty="0" smtClean="0">
                <a:solidFill>
                  <a:schemeClr val="bg1"/>
                </a:solidFill>
                <a:latin typeface="Calibri (Body)"/>
              </a:rPr>
              <a:t>C) Т2-взвешенные </a:t>
            </a:r>
            <a:r>
              <a:rPr lang="ru-RU" b="1" dirty="0">
                <a:solidFill>
                  <a:schemeClr val="bg1"/>
                </a:solidFill>
                <a:latin typeface="Calibri (Body)"/>
              </a:rPr>
              <a:t>FLAIR (B) и Т2-взвешенные (C) </a:t>
            </a:r>
            <a:r>
              <a:rPr lang="ru-RU" b="1" dirty="0" smtClean="0">
                <a:solidFill>
                  <a:schemeClr val="bg1"/>
                </a:solidFill>
                <a:latin typeface="Calibri (Body)"/>
              </a:rPr>
              <a:t>МР-изображения, аксиальный срезы: </a:t>
            </a:r>
            <a:r>
              <a:rPr lang="ru-RU" b="1" dirty="0" smtClean="0">
                <a:solidFill>
                  <a:srgbClr val="00F420"/>
                </a:solidFill>
                <a:latin typeface="Calibri (Body)"/>
              </a:rPr>
              <a:t>аномальная </a:t>
            </a:r>
            <a:r>
              <a:rPr lang="ru-RU" b="1" dirty="0">
                <a:solidFill>
                  <a:srgbClr val="00F420"/>
                </a:solidFill>
                <a:latin typeface="Calibri (Body)"/>
              </a:rPr>
              <a:t>интенсивность сигнала в </a:t>
            </a:r>
            <a:r>
              <a:rPr lang="ru-RU" b="1" dirty="0" smtClean="0">
                <a:solidFill>
                  <a:srgbClr val="00F420"/>
                </a:solidFill>
                <a:latin typeface="Calibri (Body)"/>
              </a:rPr>
              <a:t>валике МТ</a:t>
            </a:r>
            <a:r>
              <a:rPr lang="ru-RU" b="1" dirty="0" smtClean="0">
                <a:solidFill>
                  <a:schemeClr val="bg1"/>
                </a:solidFill>
                <a:latin typeface="Calibri (Body)"/>
              </a:rPr>
              <a:t> </a:t>
            </a:r>
            <a:r>
              <a:rPr lang="ru-RU" b="1" dirty="0">
                <a:solidFill>
                  <a:schemeClr val="bg1"/>
                </a:solidFill>
                <a:latin typeface="Calibri (Body)"/>
              </a:rPr>
              <a:t>с чередующимися слоями высокой и </a:t>
            </a:r>
            <a:r>
              <a:rPr lang="ru-RU" b="1" dirty="0">
                <a:solidFill>
                  <a:srgbClr val="FF0000"/>
                </a:solidFill>
                <a:latin typeface="Calibri (Body)"/>
              </a:rPr>
              <a:t>низкой интенсивности сигнала с </a:t>
            </a:r>
            <a:r>
              <a:rPr lang="ru-RU" b="1" dirty="0" err="1">
                <a:solidFill>
                  <a:srgbClr val="FF0000"/>
                </a:solidFill>
                <a:latin typeface="Calibri (Body)"/>
              </a:rPr>
              <a:t>луковицеподобным</a:t>
            </a:r>
            <a:r>
              <a:rPr lang="ru-RU" b="1" dirty="0">
                <a:solidFill>
                  <a:srgbClr val="FF0000"/>
                </a:solidFill>
                <a:latin typeface="Calibri (Body)"/>
              </a:rPr>
              <a:t> видом</a:t>
            </a:r>
            <a:r>
              <a:rPr lang="ru-RU" b="1" dirty="0">
                <a:solidFill>
                  <a:schemeClr val="bg1"/>
                </a:solidFill>
                <a:latin typeface="Calibri (Body)"/>
              </a:rPr>
              <a:t> на Т2-взвешенном </a:t>
            </a:r>
            <a:r>
              <a:rPr lang="ru-RU" b="1" dirty="0" smtClean="0">
                <a:solidFill>
                  <a:schemeClr val="bg1"/>
                </a:solidFill>
                <a:latin typeface="Calibri (Body)"/>
              </a:rPr>
              <a:t>изображении. Отмечается минимальный </a:t>
            </a:r>
            <a:r>
              <a:rPr lang="ru-RU" b="1" dirty="0">
                <a:solidFill>
                  <a:schemeClr val="bg1"/>
                </a:solidFill>
                <a:latin typeface="Calibri (Body)"/>
              </a:rPr>
              <a:t>масс-эффект. (D) </a:t>
            </a:r>
            <a:r>
              <a:rPr lang="ru-RU" b="1" dirty="0" err="1">
                <a:solidFill>
                  <a:schemeClr val="bg1"/>
                </a:solidFill>
                <a:latin typeface="Calibri (Body)"/>
              </a:rPr>
              <a:t>П</a:t>
            </a:r>
            <a:r>
              <a:rPr lang="ru-RU" b="1" dirty="0" err="1" smtClean="0">
                <a:solidFill>
                  <a:schemeClr val="bg1"/>
                </a:solidFill>
                <a:latin typeface="Calibri (Body)"/>
              </a:rPr>
              <a:t>остконтрастное</a:t>
            </a:r>
            <a:r>
              <a:rPr lang="ru-RU" b="1" dirty="0" smtClean="0">
                <a:solidFill>
                  <a:schemeClr val="bg1"/>
                </a:solidFill>
                <a:latin typeface="Calibri (Body)"/>
              </a:rPr>
              <a:t> </a:t>
            </a:r>
            <a:r>
              <a:rPr lang="ru-RU" b="1" dirty="0">
                <a:solidFill>
                  <a:schemeClr val="bg1"/>
                </a:solidFill>
                <a:latin typeface="Calibri (Body)"/>
              </a:rPr>
              <a:t>Т1-взвешенное </a:t>
            </a:r>
            <a:r>
              <a:rPr lang="ru-RU" b="1" dirty="0" smtClean="0">
                <a:solidFill>
                  <a:schemeClr val="bg1"/>
                </a:solidFill>
                <a:latin typeface="Calibri (Body)"/>
              </a:rPr>
              <a:t>МР-изображение, аксиальный срез: </a:t>
            </a:r>
            <a:r>
              <a:rPr lang="ru-RU" b="1" dirty="0" smtClean="0">
                <a:solidFill>
                  <a:srgbClr val="FF8798"/>
                </a:solidFill>
                <a:latin typeface="Calibri (Body)"/>
              </a:rPr>
              <a:t>периферический </a:t>
            </a:r>
            <a:r>
              <a:rPr lang="ru-RU" b="1" dirty="0">
                <a:solidFill>
                  <a:srgbClr val="FF8798"/>
                </a:solidFill>
                <a:latin typeface="Calibri (Body)"/>
              </a:rPr>
              <a:t>полумесяц неполного или открытого кольцевого </a:t>
            </a:r>
            <a:r>
              <a:rPr lang="ru-RU" b="1" dirty="0" smtClean="0">
                <a:solidFill>
                  <a:srgbClr val="FF8798"/>
                </a:solidFill>
                <a:latin typeface="Calibri (Body)"/>
              </a:rPr>
              <a:t>усиления</a:t>
            </a:r>
            <a:r>
              <a:rPr lang="ru-RU" b="1" dirty="0" smtClean="0">
                <a:solidFill>
                  <a:schemeClr val="bg1"/>
                </a:solidFill>
                <a:latin typeface="Calibri (Body)"/>
              </a:rPr>
              <a:t> (характерный признак опухолевидного </a:t>
            </a:r>
            <a:r>
              <a:rPr lang="ru-RU" b="1" dirty="0" err="1">
                <a:solidFill>
                  <a:schemeClr val="bg1"/>
                </a:solidFill>
                <a:latin typeface="Calibri (Body)"/>
              </a:rPr>
              <a:t>демиелинизирующего</a:t>
            </a:r>
            <a:r>
              <a:rPr lang="ru-RU" b="1" dirty="0">
                <a:solidFill>
                  <a:schemeClr val="bg1"/>
                </a:solidFill>
                <a:latin typeface="Calibri (Body)"/>
              </a:rPr>
              <a:t> </a:t>
            </a:r>
            <a:r>
              <a:rPr lang="ru-RU" b="1" dirty="0" smtClean="0">
                <a:solidFill>
                  <a:schemeClr val="bg1"/>
                </a:solidFill>
                <a:latin typeface="Calibri (Body)"/>
              </a:rPr>
              <a:t>заболевания). </a:t>
            </a:r>
            <a:endParaRPr lang="en-US" altLang="en-US" b="1" dirty="0">
              <a:solidFill>
                <a:schemeClr val="bg1"/>
              </a:solidFill>
              <a:latin typeface="Calibri (Body)"/>
            </a:endParaRPr>
          </a:p>
        </p:txBody>
      </p:sp>
      <p:sp>
        <p:nvSpPr>
          <p:cNvPr id="11" name="Rectangle 10">
            <a:extLst>
              <a:ext uri="{FF2B5EF4-FFF2-40B4-BE49-F238E27FC236}">
                <a16:creationId xmlns:a16="http://schemas.microsoft.com/office/drawing/2014/main" id="{7672FA73-A4B1-44F2-9902-310BC4CA9D1F}"/>
              </a:ext>
            </a:extLst>
          </p:cNvPr>
          <p:cNvSpPr/>
          <p:nvPr/>
        </p:nvSpPr>
        <p:spPr>
          <a:xfrm>
            <a:off x="838178" y="3201923"/>
            <a:ext cx="396162" cy="366668"/>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3" name="Rectangle 12">
            <a:extLst>
              <a:ext uri="{FF2B5EF4-FFF2-40B4-BE49-F238E27FC236}">
                <a16:creationId xmlns:a16="http://schemas.microsoft.com/office/drawing/2014/main" id="{7D7005AA-08BF-45F7-A6E6-A5AFC88DE661}"/>
              </a:ext>
            </a:extLst>
          </p:cNvPr>
          <p:cNvSpPr/>
          <p:nvPr/>
        </p:nvSpPr>
        <p:spPr>
          <a:xfrm>
            <a:off x="6124479" y="3201923"/>
            <a:ext cx="396162" cy="366668"/>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4" name="Rectangle 13">
            <a:extLst>
              <a:ext uri="{FF2B5EF4-FFF2-40B4-BE49-F238E27FC236}">
                <a16:creationId xmlns:a16="http://schemas.microsoft.com/office/drawing/2014/main" id="{EDF82837-E5F1-4945-8E86-A56BA746FD81}"/>
              </a:ext>
            </a:extLst>
          </p:cNvPr>
          <p:cNvSpPr/>
          <p:nvPr/>
        </p:nvSpPr>
        <p:spPr>
          <a:xfrm>
            <a:off x="8760256" y="3201923"/>
            <a:ext cx="396162" cy="366668"/>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sp>
        <p:nvSpPr>
          <p:cNvPr id="15" name="TextBox 14">
            <a:extLst>
              <a:ext uri="{FF2B5EF4-FFF2-40B4-BE49-F238E27FC236}">
                <a16:creationId xmlns:a16="http://schemas.microsoft.com/office/drawing/2014/main" id="{C6293CE3-4843-4F9C-8F45-684603DC1884}"/>
              </a:ext>
            </a:extLst>
          </p:cNvPr>
          <p:cNvSpPr txBox="1"/>
          <p:nvPr/>
        </p:nvSpPr>
        <p:spPr>
          <a:xfrm>
            <a:off x="64199" y="5582899"/>
            <a:ext cx="12053454"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smtClean="0">
                <a:solidFill>
                  <a:sysClr val="windowText" lastClr="000000"/>
                </a:solidFill>
              </a:rPr>
              <a:t>Опухолевидная </a:t>
            </a:r>
            <a:r>
              <a:rPr lang="ru-RU" b="1" dirty="0" err="1" smtClean="0">
                <a:solidFill>
                  <a:sysClr val="windowText" lastClr="000000"/>
                </a:solidFill>
              </a:rPr>
              <a:t>демиелинизация</a:t>
            </a:r>
            <a:r>
              <a:rPr lang="ru-RU" b="1" dirty="0" smtClean="0">
                <a:solidFill>
                  <a:sysClr val="windowText" lastClr="000000"/>
                </a:solidFill>
              </a:rPr>
              <a:t> - </a:t>
            </a:r>
            <a:r>
              <a:rPr lang="ru-RU" b="1" dirty="0">
                <a:solidFill>
                  <a:sysClr val="windowText" lastClr="000000"/>
                </a:solidFill>
              </a:rPr>
              <a:t>локально агрессивная форма </a:t>
            </a:r>
            <a:r>
              <a:rPr lang="ru-RU" b="1" dirty="0" err="1">
                <a:solidFill>
                  <a:sysClr val="windowText" lastClr="000000"/>
                </a:solidFill>
              </a:rPr>
              <a:t>демиелинизации</a:t>
            </a:r>
            <a:r>
              <a:rPr lang="ru-RU" b="1" dirty="0">
                <a:solidFill>
                  <a:sysClr val="windowText" lastClr="000000"/>
                </a:solidFill>
              </a:rPr>
              <a:t>, </a:t>
            </a:r>
            <a:r>
              <a:rPr lang="ru-RU" b="1" dirty="0" smtClean="0">
                <a:solidFill>
                  <a:sysClr val="windowText" lastClr="000000"/>
                </a:solidFill>
              </a:rPr>
              <a:t>проявляющаяся </a:t>
            </a:r>
            <a:r>
              <a:rPr lang="ru-RU" b="1" dirty="0">
                <a:solidFill>
                  <a:sysClr val="windowText" lastClr="000000"/>
                </a:solidFill>
              </a:rPr>
              <a:t>в виде одиночного очага (</a:t>
            </a:r>
            <a:r>
              <a:rPr lang="ru-RU" b="1" dirty="0" smtClean="0">
                <a:solidFill>
                  <a:sysClr val="windowText" lastClr="000000"/>
                </a:solidFill>
              </a:rPr>
              <a:t>или нескольких) </a:t>
            </a:r>
            <a:r>
              <a:rPr lang="ru-RU" b="1" dirty="0">
                <a:solidFill>
                  <a:sysClr val="windowText" lastClr="000000"/>
                </a:solidFill>
              </a:rPr>
              <a:t>размером более 2 см, </a:t>
            </a:r>
            <a:r>
              <a:rPr lang="ru-RU" b="1" dirty="0" smtClean="0">
                <a:solidFill>
                  <a:sysClr val="windowText" lastClr="000000"/>
                </a:solidFill>
              </a:rPr>
              <a:t>визуально похожих на новообразование</a:t>
            </a:r>
            <a:r>
              <a:rPr lang="ru-RU" b="1" dirty="0">
                <a:solidFill>
                  <a:sysClr val="windowText" lastClr="000000"/>
                </a:solidFill>
              </a:rPr>
              <a:t>. При визуализации они обычно проявляются относительно небольшим масс-эффектом или окружающим отеком, с контрастным усилением в виде открытого </a:t>
            </a:r>
            <a:r>
              <a:rPr lang="ru-RU" b="1" dirty="0" smtClean="0">
                <a:solidFill>
                  <a:sysClr val="windowText" lastClr="000000"/>
                </a:solidFill>
              </a:rPr>
              <a:t>кольца</a:t>
            </a:r>
            <a:endParaRPr lang="en-US" b="1" dirty="0">
              <a:solidFill>
                <a:sysClr val="windowText" lastClr="000000"/>
              </a:solidFill>
            </a:endParaRPr>
          </a:p>
        </p:txBody>
      </p:sp>
      <p:cxnSp>
        <p:nvCxnSpPr>
          <p:cNvPr id="16" name="Straight Arrow Connector 15">
            <a:extLst>
              <a:ext uri="{FF2B5EF4-FFF2-40B4-BE49-F238E27FC236}">
                <a16:creationId xmlns:a16="http://schemas.microsoft.com/office/drawing/2014/main" id="{3769630C-7E0F-46FF-8344-D7A103669EA4}"/>
              </a:ext>
            </a:extLst>
          </p:cNvPr>
          <p:cNvCxnSpPr>
            <a:cxnSpLocks/>
          </p:cNvCxnSpPr>
          <p:nvPr/>
        </p:nvCxnSpPr>
        <p:spPr>
          <a:xfrm>
            <a:off x="1820644" y="2285010"/>
            <a:ext cx="199369" cy="265176"/>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A11E16D-514A-4D62-8830-DDED0EE25D46}"/>
              </a:ext>
            </a:extLst>
          </p:cNvPr>
          <p:cNvCxnSpPr>
            <a:cxnSpLocks/>
          </p:cNvCxnSpPr>
          <p:nvPr/>
        </p:nvCxnSpPr>
        <p:spPr>
          <a:xfrm flipH="1">
            <a:off x="4667859" y="2327765"/>
            <a:ext cx="45358" cy="265176"/>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CD946E9-7817-4120-A47A-965AFE2B5020}"/>
              </a:ext>
            </a:extLst>
          </p:cNvPr>
          <p:cNvCxnSpPr>
            <a:cxnSpLocks/>
          </p:cNvCxnSpPr>
          <p:nvPr/>
        </p:nvCxnSpPr>
        <p:spPr>
          <a:xfrm flipH="1" flipV="1">
            <a:off x="9699770" y="2905496"/>
            <a:ext cx="353868" cy="109167"/>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1DF1082-6C94-45CA-B243-613C2EA2D85A}"/>
              </a:ext>
            </a:extLst>
          </p:cNvPr>
          <p:cNvSpPr/>
          <p:nvPr/>
        </p:nvSpPr>
        <p:spPr>
          <a:xfrm>
            <a:off x="3515457" y="3201923"/>
            <a:ext cx="396162" cy="366668"/>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cxnSp>
        <p:nvCxnSpPr>
          <p:cNvPr id="17" name="Straight Arrow Connector 16">
            <a:extLst>
              <a:ext uri="{FF2B5EF4-FFF2-40B4-BE49-F238E27FC236}">
                <a16:creationId xmlns:a16="http://schemas.microsoft.com/office/drawing/2014/main" id="{4888FD11-DB8C-4CB4-BE31-AA6BC244CDF5}"/>
              </a:ext>
            </a:extLst>
          </p:cNvPr>
          <p:cNvCxnSpPr>
            <a:cxnSpLocks/>
          </p:cNvCxnSpPr>
          <p:nvPr/>
        </p:nvCxnSpPr>
        <p:spPr>
          <a:xfrm>
            <a:off x="6601085" y="2299769"/>
            <a:ext cx="286731" cy="265984"/>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129D51B-E3B3-4919-9FA9-925CC386CF7D}"/>
              </a:ext>
            </a:extLst>
          </p:cNvPr>
          <p:cNvCxnSpPr>
            <a:cxnSpLocks/>
          </p:cNvCxnSpPr>
          <p:nvPr/>
        </p:nvCxnSpPr>
        <p:spPr>
          <a:xfrm>
            <a:off x="6407292" y="2470861"/>
            <a:ext cx="272393" cy="26517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6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par>
                                <p:cTn id="13" presetID="1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p:tgtEl>
                                          <p:spTgt spid="18"/>
                                        </p:tgtEl>
                                        <p:attrNameLst>
                                          <p:attrName>ppt_y</p:attrName>
                                        </p:attrNameLst>
                                      </p:cBhvr>
                                      <p:tavLst>
                                        <p:tav tm="0">
                                          <p:val>
                                            <p:strVal val="#ppt_y+#ppt_h*1.125000"/>
                                          </p:val>
                                        </p:tav>
                                        <p:tav tm="100000">
                                          <p:val>
                                            <p:strVal val="#ppt_y"/>
                                          </p:val>
                                        </p:tav>
                                      </p:tavLst>
                                    </p:anim>
                                    <p:animEffect transition="in" filter="wipe(up)">
                                      <p:cBhvr>
                                        <p:cTn id="16" dur="500"/>
                                        <p:tgtEl>
                                          <p:spTgt spid="18"/>
                                        </p:tgtEl>
                                      </p:cBhvr>
                                    </p:animEffect>
                                  </p:childTnLst>
                                </p:cTn>
                              </p:par>
                              <p:par>
                                <p:cTn id="17" presetID="1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ppt_y</p:attrName>
                                        </p:attrNameLst>
                                      </p:cBhvr>
                                      <p:tavLst>
                                        <p:tav tm="0">
                                          <p:val>
                                            <p:strVal val="#ppt_y+#ppt_h*1.125000"/>
                                          </p:val>
                                        </p:tav>
                                        <p:tav tm="100000">
                                          <p:val>
                                            <p:strVal val="#ppt_y"/>
                                          </p:val>
                                        </p:tav>
                                      </p:tavLst>
                                    </p:anim>
                                    <p:animEffect transition="in" filter="wipe(up)">
                                      <p:cBhvr>
                                        <p:cTn id="20" dur="500"/>
                                        <p:tgtEl>
                                          <p:spTgt spid="19"/>
                                        </p:tgtEl>
                                      </p:cBhvr>
                                    </p:animEffect>
                                  </p:childTnLst>
                                </p:cTn>
                              </p:par>
                              <p:par>
                                <p:cTn id="21" presetID="1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A6C1DBD-4482-F140-A591-C5C7BB65EEAB}"/>
              </a:ext>
            </a:extLst>
          </p:cNvPr>
          <p:cNvSpPr txBox="1"/>
          <p:nvPr/>
        </p:nvSpPr>
        <p:spPr>
          <a:xfrm>
            <a:off x="76415" y="3645042"/>
            <a:ext cx="11925928" cy="1200329"/>
          </a:xfrm>
          <a:prstGeom prst="rect">
            <a:avLst/>
          </a:prstGeom>
          <a:solidFill>
            <a:schemeClr val="tx1"/>
          </a:solidFill>
        </p:spPr>
        <p:txBody>
          <a:bodyPr wrap="square" rtlCol="0">
            <a:spAutoFit/>
          </a:bodyPr>
          <a:lstStyle/>
          <a:p>
            <a:pPr algn="just"/>
            <a:r>
              <a:rPr lang="ru-RU" b="1" dirty="0">
                <a:solidFill>
                  <a:schemeClr val="bg1"/>
                </a:solidFill>
              </a:rPr>
              <a:t>(A) </a:t>
            </a:r>
            <a:r>
              <a:rPr lang="ru-RU" b="1" dirty="0" smtClean="0">
                <a:solidFill>
                  <a:schemeClr val="bg1"/>
                </a:solidFill>
              </a:rPr>
              <a:t>Т1-взвешенное МР-изображение, сагиттальный срез: множественные </a:t>
            </a:r>
            <a:r>
              <a:rPr lang="ru-RU" b="1" dirty="0">
                <a:solidFill>
                  <a:schemeClr val="bg1"/>
                </a:solidFill>
              </a:rPr>
              <a:t>внутренние Т1-гиперинтенсивные очаги в </a:t>
            </a:r>
            <a:r>
              <a:rPr lang="ru-RU" b="1" dirty="0" smtClean="0">
                <a:solidFill>
                  <a:schemeClr val="bg1"/>
                </a:solidFill>
              </a:rPr>
              <a:t>МТ. </a:t>
            </a:r>
            <a:r>
              <a:rPr lang="ru-RU" b="1" dirty="0">
                <a:solidFill>
                  <a:schemeClr val="bg1"/>
                </a:solidFill>
              </a:rPr>
              <a:t>(B</a:t>
            </a:r>
            <a:r>
              <a:rPr lang="ru-RU" b="1" dirty="0" smtClean="0">
                <a:solidFill>
                  <a:schemeClr val="bg1"/>
                </a:solidFill>
              </a:rPr>
              <a:t>) </a:t>
            </a:r>
            <a:r>
              <a:rPr lang="ru-RU" b="1" dirty="0">
                <a:solidFill>
                  <a:schemeClr val="bg1"/>
                </a:solidFill>
              </a:rPr>
              <a:t>Т2-взвешенное </a:t>
            </a:r>
            <a:r>
              <a:rPr lang="ru-RU" b="1" dirty="0" smtClean="0">
                <a:solidFill>
                  <a:schemeClr val="bg1"/>
                </a:solidFill>
              </a:rPr>
              <a:t>FLAIR-изображение, аксиальный срез: диффузный </a:t>
            </a:r>
            <a:r>
              <a:rPr lang="ru-RU" b="1" dirty="0">
                <a:solidFill>
                  <a:schemeClr val="bg1"/>
                </a:solidFill>
              </a:rPr>
              <a:t>отек </a:t>
            </a:r>
            <a:r>
              <a:rPr lang="ru-RU" b="1" dirty="0" smtClean="0">
                <a:solidFill>
                  <a:schemeClr val="bg1"/>
                </a:solidFill>
              </a:rPr>
              <a:t>валика МТ с распространением на левую теменную субкортикальную зону. </a:t>
            </a:r>
            <a:r>
              <a:rPr lang="ru-RU" b="1" dirty="0">
                <a:solidFill>
                  <a:schemeClr val="bg1"/>
                </a:solidFill>
              </a:rPr>
              <a:t>(C) </a:t>
            </a:r>
            <a:r>
              <a:rPr lang="ru-RU" b="1" dirty="0" smtClean="0">
                <a:solidFill>
                  <a:schemeClr val="bg1"/>
                </a:solidFill>
              </a:rPr>
              <a:t>МР-изображение, аксиальный срез: мультифокальные мелкие очаги в МТ </a:t>
            </a:r>
            <a:r>
              <a:rPr lang="ru-RU" b="1" dirty="0">
                <a:solidFill>
                  <a:schemeClr val="bg1"/>
                </a:solidFill>
              </a:rPr>
              <a:t>и </a:t>
            </a:r>
            <a:r>
              <a:rPr lang="ru-RU" b="1" dirty="0" smtClean="0">
                <a:solidFill>
                  <a:schemeClr val="bg1"/>
                </a:solidFill>
              </a:rPr>
              <a:t>в белом </a:t>
            </a:r>
            <a:r>
              <a:rPr lang="ru-RU" b="1" dirty="0">
                <a:solidFill>
                  <a:schemeClr val="bg1"/>
                </a:solidFill>
              </a:rPr>
              <a:t>веществе головного </a:t>
            </a:r>
            <a:r>
              <a:rPr lang="ru-RU" b="1" dirty="0" smtClean="0">
                <a:solidFill>
                  <a:schemeClr val="bg1"/>
                </a:solidFill>
              </a:rPr>
              <a:t>мозга с обеих сторон. </a:t>
            </a:r>
            <a:endParaRPr lang="ru-RU" b="1" dirty="0">
              <a:solidFill>
                <a:schemeClr val="bg1"/>
              </a:solidFill>
            </a:endParaRPr>
          </a:p>
        </p:txBody>
      </p:sp>
      <p:pic>
        <p:nvPicPr>
          <p:cNvPr id="23" name="Picture 22" descr="A picture containing building, sitting, holding, table&#10;&#10;Description automatically generated">
            <a:extLst>
              <a:ext uri="{FF2B5EF4-FFF2-40B4-BE49-F238E27FC236}">
                <a16:creationId xmlns:a16="http://schemas.microsoft.com/office/drawing/2014/main" id="{640B8972-A749-4D40-A276-5887815E3A67}"/>
              </a:ext>
            </a:extLst>
          </p:cNvPr>
          <p:cNvPicPr>
            <a:picLocks noChangeAspect="1"/>
          </p:cNvPicPr>
          <p:nvPr/>
        </p:nvPicPr>
        <p:blipFill rotWithShape="1">
          <a:blip r:embed="rId3"/>
          <a:srcRect l="4226" t="12577" r="12526" b="13855"/>
          <a:stretch/>
        </p:blipFill>
        <p:spPr>
          <a:xfrm>
            <a:off x="1758525" y="901842"/>
            <a:ext cx="3104147" cy="2743200"/>
          </a:xfrm>
          <a:prstGeom prst="rect">
            <a:avLst/>
          </a:prstGeom>
          <a:ln w="19050">
            <a:solidFill>
              <a:srgbClr val="0070C0"/>
            </a:solidFill>
          </a:ln>
        </p:spPr>
      </p:pic>
      <p:pic>
        <p:nvPicPr>
          <p:cNvPr id="24" name="Picture 23" descr="A reflection of a mirror&#10;&#10;Description automatically generated">
            <a:extLst>
              <a:ext uri="{FF2B5EF4-FFF2-40B4-BE49-F238E27FC236}">
                <a16:creationId xmlns:a16="http://schemas.microsoft.com/office/drawing/2014/main" id="{43F7FCD9-A309-6345-8E5D-A73474E9CE30}"/>
              </a:ext>
            </a:extLst>
          </p:cNvPr>
          <p:cNvPicPr>
            <a:picLocks noChangeAspect="1"/>
          </p:cNvPicPr>
          <p:nvPr/>
        </p:nvPicPr>
        <p:blipFill rotWithShape="1">
          <a:blip r:embed="rId4"/>
          <a:srcRect l="16179" t="13090" r="15133" b="4985"/>
          <a:stretch/>
        </p:blipFill>
        <p:spPr>
          <a:xfrm>
            <a:off x="5202791" y="901842"/>
            <a:ext cx="2299955" cy="2743200"/>
          </a:xfrm>
          <a:prstGeom prst="rect">
            <a:avLst/>
          </a:prstGeom>
          <a:ln w="19050">
            <a:solidFill>
              <a:srgbClr val="0070C0"/>
            </a:solidFill>
          </a:ln>
        </p:spPr>
      </p:pic>
      <p:pic>
        <p:nvPicPr>
          <p:cNvPr id="25" name="Picture 24" descr="A clock sitting in the dark&#10;&#10;Description automatically generated">
            <a:extLst>
              <a:ext uri="{FF2B5EF4-FFF2-40B4-BE49-F238E27FC236}">
                <a16:creationId xmlns:a16="http://schemas.microsoft.com/office/drawing/2014/main" id="{339DD2D9-DA41-8D4A-93B1-5527325E281A}"/>
              </a:ext>
            </a:extLst>
          </p:cNvPr>
          <p:cNvPicPr>
            <a:picLocks noChangeAspect="1"/>
          </p:cNvPicPr>
          <p:nvPr/>
        </p:nvPicPr>
        <p:blipFill rotWithShape="1">
          <a:blip r:embed="rId5"/>
          <a:srcRect l="17974" t="14350" r="14334" b="6217"/>
          <a:stretch/>
        </p:blipFill>
        <p:spPr>
          <a:xfrm>
            <a:off x="7742156" y="901842"/>
            <a:ext cx="2337728" cy="2743200"/>
          </a:xfrm>
          <a:prstGeom prst="rect">
            <a:avLst/>
          </a:prstGeom>
          <a:ln w="19050">
            <a:solidFill>
              <a:srgbClr val="0070C0"/>
            </a:solidFill>
          </a:ln>
        </p:spPr>
      </p:pic>
      <p:sp>
        <p:nvSpPr>
          <p:cNvPr id="5" name="TextBox 4">
            <a:extLst>
              <a:ext uri="{FF2B5EF4-FFF2-40B4-BE49-F238E27FC236}">
                <a16:creationId xmlns:a16="http://schemas.microsoft.com/office/drawing/2014/main" id="{48DE2EE7-FA57-E241-8C0E-EBF351C42BC2}"/>
              </a:ext>
            </a:extLst>
          </p:cNvPr>
          <p:cNvSpPr txBox="1"/>
          <p:nvPr/>
        </p:nvSpPr>
        <p:spPr>
          <a:xfrm>
            <a:off x="76415" y="16604"/>
            <a:ext cx="11925928" cy="584775"/>
          </a:xfrm>
          <a:prstGeom prst="rect">
            <a:avLst/>
          </a:prstGeom>
          <a:noFill/>
        </p:spPr>
        <p:txBody>
          <a:bodyPr wrap="square" rtlCol="0">
            <a:spAutoFit/>
          </a:bodyPr>
          <a:lstStyle/>
          <a:p>
            <a:pPr algn="ctr"/>
            <a:r>
              <a:rPr lang="ru-RU" sz="3200" b="1" dirty="0">
                <a:solidFill>
                  <a:srgbClr val="FFFF00"/>
                </a:solidFill>
                <a:latin typeface="+mj-lt"/>
              </a:rPr>
              <a:t>Острый геморрагический </a:t>
            </a:r>
            <a:r>
              <a:rPr lang="ru-RU" sz="3200" b="1" dirty="0" err="1">
                <a:solidFill>
                  <a:srgbClr val="FFFF00"/>
                </a:solidFill>
                <a:latin typeface="+mj-lt"/>
              </a:rPr>
              <a:t>энцефаломиелит</a:t>
            </a:r>
            <a:endParaRPr lang="ru-RU" sz="3200" b="1" dirty="0">
              <a:solidFill>
                <a:srgbClr val="FFFF00"/>
              </a:solidFill>
              <a:latin typeface="+mj-lt"/>
            </a:endParaRPr>
          </a:p>
        </p:txBody>
      </p:sp>
      <p:grpSp>
        <p:nvGrpSpPr>
          <p:cNvPr id="3" name="Group 2">
            <a:extLst>
              <a:ext uri="{FF2B5EF4-FFF2-40B4-BE49-F238E27FC236}">
                <a16:creationId xmlns:a16="http://schemas.microsoft.com/office/drawing/2014/main" id="{DA134342-9FBF-FA41-BF5A-A0F8DFD6A960}"/>
              </a:ext>
            </a:extLst>
          </p:cNvPr>
          <p:cNvGrpSpPr/>
          <p:nvPr/>
        </p:nvGrpSpPr>
        <p:grpSpPr>
          <a:xfrm>
            <a:off x="1545541" y="523963"/>
            <a:ext cx="8701086" cy="384058"/>
            <a:chOff x="0" y="-47430"/>
            <a:chExt cx="8719457" cy="419431"/>
          </a:xfrm>
          <a:scene3d>
            <a:camera prst="orthographicFront"/>
            <a:lightRig rig="threePt" dir="t">
              <a:rot lat="0" lon="0" rev="7500000"/>
            </a:lightRig>
          </a:scene3d>
        </p:grpSpPr>
        <p:sp>
          <p:nvSpPr>
            <p:cNvPr id="4" name="Rounded Rectangle 3">
              <a:extLst>
                <a:ext uri="{FF2B5EF4-FFF2-40B4-BE49-F238E27FC236}">
                  <a16:creationId xmlns:a16="http://schemas.microsoft.com/office/drawing/2014/main" id="{78DC34EC-A85D-C54D-AEAB-504DC437EC8A}"/>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Rounded Rectangle 4">
              <a:extLst>
                <a:ext uri="{FF2B5EF4-FFF2-40B4-BE49-F238E27FC236}">
                  <a16:creationId xmlns:a16="http://schemas.microsoft.com/office/drawing/2014/main" id="{F571DB21-8FD4-5D4D-BAAB-7F5E868474B3}"/>
                </a:ext>
              </a:extLst>
            </p:cNvPr>
            <p:cNvSpPr txBox="1"/>
            <p:nvPr/>
          </p:nvSpPr>
          <p:spPr>
            <a:xfrm>
              <a:off x="0" y="-47430"/>
              <a:ext cx="8703921" cy="41943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Пациент, 6 лет, в анамнезе лихорадка и резкое ухудшение неврологического статуса</a:t>
              </a:r>
              <a:endParaRPr lang="en-US" sz="1600" b="1" kern="1200" dirty="0">
                <a:latin typeface="+mj-lt"/>
                <a:cs typeface="Times New Roman"/>
              </a:endParaRPr>
            </a:p>
          </p:txBody>
        </p:sp>
      </p:grpSp>
      <p:sp>
        <p:nvSpPr>
          <p:cNvPr id="9" name="Rectangle 8">
            <a:extLst>
              <a:ext uri="{FF2B5EF4-FFF2-40B4-BE49-F238E27FC236}">
                <a16:creationId xmlns:a16="http://schemas.microsoft.com/office/drawing/2014/main" id="{5724FE94-6F6E-A641-AAEF-E7CD99A595C4}"/>
              </a:ext>
            </a:extLst>
          </p:cNvPr>
          <p:cNvSpPr/>
          <p:nvPr/>
        </p:nvSpPr>
        <p:spPr>
          <a:xfrm>
            <a:off x="1737798" y="3336195"/>
            <a:ext cx="55486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5" name="Rectangle 14">
            <a:extLst>
              <a:ext uri="{FF2B5EF4-FFF2-40B4-BE49-F238E27FC236}">
                <a16:creationId xmlns:a16="http://schemas.microsoft.com/office/drawing/2014/main" id="{A53B4D56-1C1B-A44D-B321-184A483D51F9}"/>
              </a:ext>
            </a:extLst>
          </p:cNvPr>
          <p:cNvSpPr/>
          <p:nvPr/>
        </p:nvSpPr>
        <p:spPr>
          <a:xfrm>
            <a:off x="76415" y="4981623"/>
            <a:ext cx="12039170"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smtClean="0">
                <a:solidFill>
                  <a:sysClr val="windowText" lastClr="000000"/>
                </a:solidFill>
              </a:rPr>
              <a:t>Острый </a:t>
            </a:r>
            <a:r>
              <a:rPr lang="ru-RU" b="1" dirty="0">
                <a:solidFill>
                  <a:sysClr val="windowText" lastClr="000000"/>
                </a:solidFill>
              </a:rPr>
              <a:t>геморрагический </a:t>
            </a:r>
            <a:r>
              <a:rPr lang="ru-RU" b="1" dirty="0" err="1" smtClean="0">
                <a:solidFill>
                  <a:sysClr val="windowText" lastClr="000000"/>
                </a:solidFill>
              </a:rPr>
              <a:t>энцефаломиелит</a:t>
            </a:r>
            <a:r>
              <a:rPr lang="ru-RU" b="1" dirty="0" smtClean="0">
                <a:solidFill>
                  <a:sysClr val="windowText" lastClr="000000"/>
                </a:solidFill>
              </a:rPr>
              <a:t> - острое, геморрагическое </a:t>
            </a:r>
            <a:r>
              <a:rPr lang="ru-RU" b="1" dirty="0" err="1" smtClean="0">
                <a:solidFill>
                  <a:sysClr val="windowText" lastClr="000000"/>
                </a:solidFill>
              </a:rPr>
              <a:t>периваскулярное</a:t>
            </a:r>
            <a:r>
              <a:rPr lang="ru-RU" b="1" dirty="0" smtClean="0">
                <a:solidFill>
                  <a:sysClr val="windowText" lastClr="000000"/>
                </a:solidFill>
              </a:rPr>
              <a:t> </a:t>
            </a:r>
            <a:r>
              <a:rPr lang="ru-RU" b="1" dirty="0" err="1" smtClean="0">
                <a:solidFill>
                  <a:sysClr val="windowText" lastClr="000000"/>
                </a:solidFill>
              </a:rPr>
              <a:t>демиелинизирующее</a:t>
            </a:r>
            <a:r>
              <a:rPr lang="ru-RU" b="1" dirty="0" smtClean="0">
                <a:solidFill>
                  <a:sysClr val="windowText" lastClr="000000"/>
                </a:solidFill>
              </a:rPr>
              <a:t> заболевание, вызванное аутоиммунной перекрестной реакцией на антиген миелина (вирусная этиология). Характерными признаками острого геморрагического </a:t>
            </a:r>
            <a:r>
              <a:rPr lang="ru-RU" b="1" dirty="0" err="1" smtClean="0">
                <a:solidFill>
                  <a:sysClr val="windowText" lastClr="000000"/>
                </a:solidFill>
              </a:rPr>
              <a:t>энцефаломиелита</a:t>
            </a:r>
            <a:r>
              <a:rPr lang="ru-RU" b="1" dirty="0" smtClean="0">
                <a:solidFill>
                  <a:sysClr val="windowText" lastClr="000000"/>
                </a:solidFill>
              </a:rPr>
              <a:t> являются микрокровоизлияния в мозолистом теле и субкортикальной зоне</a:t>
            </a:r>
            <a:endParaRPr lang="en-US" b="1" dirty="0">
              <a:solidFill>
                <a:schemeClr val="tx1"/>
              </a:solidFill>
            </a:endParaRPr>
          </a:p>
        </p:txBody>
      </p:sp>
      <p:sp>
        <p:nvSpPr>
          <p:cNvPr id="10" name="Rectangle 9">
            <a:extLst>
              <a:ext uri="{FF2B5EF4-FFF2-40B4-BE49-F238E27FC236}">
                <a16:creationId xmlns:a16="http://schemas.microsoft.com/office/drawing/2014/main" id="{C5C68024-8EBB-274A-85A9-9C8A9B7BE168}"/>
              </a:ext>
            </a:extLst>
          </p:cNvPr>
          <p:cNvSpPr/>
          <p:nvPr/>
        </p:nvSpPr>
        <p:spPr>
          <a:xfrm>
            <a:off x="5126198" y="3275710"/>
            <a:ext cx="55486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1" name="Rectangle 10">
            <a:extLst>
              <a:ext uri="{FF2B5EF4-FFF2-40B4-BE49-F238E27FC236}">
                <a16:creationId xmlns:a16="http://schemas.microsoft.com/office/drawing/2014/main" id="{F0D1F888-387D-C648-8F19-74442280C73B}"/>
              </a:ext>
            </a:extLst>
          </p:cNvPr>
          <p:cNvSpPr/>
          <p:nvPr/>
        </p:nvSpPr>
        <p:spPr>
          <a:xfrm>
            <a:off x="7579339" y="3275710"/>
            <a:ext cx="55486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cxnSp>
        <p:nvCxnSpPr>
          <p:cNvPr id="17" name="Straight Arrow Connector 16">
            <a:extLst>
              <a:ext uri="{FF2B5EF4-FFF2-40B4-BE49-F238E27FC236}">
                <a16:creationId xmlns:a16="http://schemas.microsoft.com/office/drawing/2014/main" id="{56E4EE3A-8A5D-EA43-A557-BA221563EE4D}"/>
              </a:ext>
            </a:extLst>
          </p:cNvPr>
          <p:cNvCxnSpPr>
            <a:cxnSpLocks/>
          </p:cNvCxnSpPr>
          <p:nvPr/>
        </p:nvCxnSpPr>
        <p:spPr>
          <a:xfrm>
            <a:off x="2695826" y="1616629"/>
            <a:ext cx="347151" cy="293082"/>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994B0F5-552A-4E42-8FE7-0C0621A74AD8}"/>
              </a:ext>
            </a:extLst>
          </p:cNvPr>
          <p:cNvCxnSpPr>
            <a:cxnSpLocks/>
          </p:cNvCxnSpPr>
          <p:nvPr/>
        </p:nvCxnSpPr>
        <p:spPr>
          <a:xfrm>
            <a:off x="5934283" y="2215892"/>
            <a:ext cx="186058" cy="35490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A85415B-165A-AA47-B01B-CDE7939074B3}"/>
              </a:ext>
            </a:extLst>
          </p:cNvPr>
          <p:cNvCxnSpPr>
            <a:cxnSpLocks/>
          </p:cNvCxnSpPr>
          <p:nvPr/>
        </p:nvCxnSpPr>
        <p:spPr>
          <a:xfrm>
            <a:off x="8413275" y="2172365"/>
            <a:ext cx="264323" cy="365760"/>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DE08235-E150-8144-B7C3-917DACC91B7D}"/>
              </a:ext>
            </a:extLst>
          </p:cNvPr>
          <p:cNvCxnSpPr>
            <a:cxnSpLocks/>
          </p:cNvCxnSpPr>
          <p:nvPr/>
        </p:nvCxnSpPr>
        <p:spPr>
          <a:xfrm>
            <a:off x="6769954" y="2253990"/>
            <a:ext cx="138628" cy="386112"/>
          </a:xfrm>
          <a:prstGeom prst="straightConnector1">
            <a:avLst/>
          </a:prstGeom>
          <a:ln w="25400">
            <a:solidFill>
              <a:srgbClr val="00FD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282EFF6-01E4-B441-B042-7C891FEAFF3D}"/>
              </a:ext>
            </a:extLst>
          </p:cNvPr>
          <p:cNvCxnSpPr>
            <a:cxnSpLocks/>
          </p:cNvCxnSpPr>
          <p:nvPr/>
        </p:nvCxnSpPr>
        <p:spPr>
          <a:xfrm flipH="1">
            <a:off x="4078978" y="1908386"/>
            <a:ext cx="393008" cy="195403"/>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8E37AD9-EEDD-A74A-A230-CF32CEDE328F}"/>
              </a:ext>
            </a:extLst>
          </p:cNvPr>
          <p:cNvCxnSpPr>
            <a:cxnSpLocks/>
          </p:cNvCxnSpPr>
          <p:nvPr/>
        </p:nvCxnSpPr>
        <p:spPr>
          <a:xfrm flipH="1">
            <a:off x="9649438" y="2400404"/>
            <a:ext cx="166074" cy="362795"/>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ED691FE-7103-5848-BB88-DF6D700620DC}"/>
              </a:ext>
            </a:extLst>
          </p:cNvPr>
          <p:cNvCxnSpPr>
            <a:cxnSpLocks/>
          </p:cNvCxnSpPr>
          <p:nvPr/>
        </p:nvCxnSpPr>
        <p:spPr>
          <a:xfrm flipH="1">
            <a:off x="9265680" y="1910647"/>
            <a:ext cx="166074" cy="362795"/>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4843D24-2977-CF4C-BFDA-7AF40F8A3EA1}"/>
              </a:ext>
            </a:extLst>
          </p:cNvPr>
          <p:cNvCxnSpPr>
            <a:cxnSpLocks/>
          </p:cNvCxnSpPr>
          <p:nvPr/>
        </p:nvCxnSpPr>
        <p:spPr>
          <a:xfrm flipH="1">
            <a:off x="8655309" y="1182853"/>
            <a:ext cx="166074" cy="362795"/>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1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ppt_y</p:attrName>
                                        </p:attrNameLst>
                                      </p:cBhvr>
                                      <p:tavLst>
                                        <p:tav tm="0">
                                          <p:val>
                                            <p:strVal val="#ppt_y+#ppt_h*1.125000"/>
                                          </p:val>
                                        </p:tav>
                                        <p:tav tm="100000">
                                          <p:val>
                                            <p:strVal val="#ppt_y"/>
                                          </p:val>
                                        </p:tav>
                                      </p:tavLst>
                                    </p:anim>
                                    <p:animEffect transition="in" filter="wipe(up)">
                                      <p:cBhvr>
                                        <p:cTn id="24" dur="500"/>
                                        <p:tgtEl>
                                          <p:spTgt spid="21"/>
                                        </p:tgtEl>
                                      </p:cBhvr>
                                    </p:animEffect>
                                  </p:childTnLst>
                                </p:cTn>
                              </p:par>
                              <p:par>
                                <p:cTn id="25" presetID="1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par>
                                <p:cTn id="29" presetID="1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par>
                                <p:cTn id="33" presetID="1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p:tgtEl>
                                          <p:spTgt spid="28"/>
                                        </p:tgtEl>
                                        <p:attrNameLst>
                                          <p:attrName>ppt_y</p:attrName>
                                        </p:attrNameLst>
                                      </p:cBhvr>
                                      <p:tavLst>
                                        <p:tav tm="0">
                                          <p:val>
                                            <p:strVal val="#ppt_y+#ppt_h*1.125000"/>
                                          </p:val>
                                        </p:tav>
                                        <p:tav tm="100000">
                                          <p:val>
                                            <p:strVal val="#ppt_y"/>
                                          </p:val>
                                        </p:tav>
                                      </p:tavLst>
                                    </p:anim>
                                    <p:animEffect transition="in" filter="wipe(up)">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DE2EE7-FA57-E241-8C0E-EBF351C42BC2}"/>
              </a:ext>
            </a:extLst>
          </p:cNvPr>
          <p:cNvSpPr txBox="1"/>
          <p:nvPr/>
        </p:nvSpPr>
        <p:spPr>
          <a:xfrm>
            <a:off x="76415" y="16604"/>
            <a:ext cx="11925928" cy="584775"/>
          </a:xfrm>
          <a:prstGeom prst="rect">
            <a:avLst/>
          </a:prstGeom>
          <a:noFill/>
        </p:spPr>
        <p:txBody>
          <a:bodyPr wrap="square" rtlCol="0">
            <a:spAutoFit/>
          </a:bodyPr>
          <a:lstStyle/>
          <a:p>
            <a:pPr algn="ctr"/>
            <a:r>
              <a:rPr lang="ru-RU" sz="3200" b="1" dirty="0" err="1" smtClean="0">
                <a:solidFill>
                  <a:srgbClr val="FFFF00"/>
                </a:solidFill>
                <a:latin typeface="+mj-lt"/>
              </a:rPr>
              <a:t>Нейромиелит</a:t>
            </a:r>
            <a:endParaRPr lang="en-US" sz="3200" b="1" dirty="0">
              <a:solidFill>
                <a:srgbClr val="FFFF00"/>
              </a:solidFill>
              <a:latin typeface="+mj-lt"/>
            </a:endParaRPr>
          </a:p>
        </p:txBody>
      </p:sp>
      <p:grpSp>
        <p:nvGrpSpPr>
          <p:cNvPr id="3" name="Group 2">
            <a:extLst>
              <a:ext uri="{FF2B5EF4-FFF2-40B4-BE49-F238E27FC236}">
                <a16:creationId xmlns:a16="http://schemas.microsoft.com/office/drawing/2014/main" id="{DA134342-9FBF-FA41-BF5A-A0F8DFD6A960}"/>
              </a:ext>
            </a:extLst>
          </p:cNvPr>
          <p:cNvGrpSpPr/>
          <p:nvPr/>
        </p:nvGrpSpPr>
        <p:grpSpPr>
          <a:xfrm>
            <a:off x="2556881" y="547559"/>
            <a:ext cx="6988233" cy="384058"/>
            <a:chOff x="0" y="-47430"/>
            <a:chExt cx="8719457" cy="419431"/>
          </a:xfrm>
          <a:scene3d>
            <a:camera prst="orthographicFront"/>
            <a:lightRig rig="threePt" dir="t">
              <a:rot lat="0" lon="0" rev="7500000"/>
            </a:lightRig>
          </a:scene3d>
        </p:grpSpPr>
        <p:sp>
          <p:nvSpPr>
            <p:cNvPr id="4" name="Rounded Rectangle 3">
              <a:extLst>
                <a:ext uri="{FF2B5EF4-FFF2-40B4-BE49-F238E27FC236}">
                  <a16:creationId xmlns:a16="http://schemas.microsoft.com/office/drawing/2014/main" id="{78DC34EC-A85D-C54D-AEAB-504DC437EC8A}"/>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Rounded Rectangle 4">
              <a:extLst>
                <a:ext uri="{FF2B5EF4-FFF2-40B4-BE49-F238E27FC236}">
                  <a16:creationId xmlns:a16="http://schemas.microsoft.com/office/drawing/2014/main" id="{F571DB21-8FD4-5D4D-BAAB-7F5E868474B3}"/>
                </a:ext>
              </a:extLst>
            </p:cNvPr>
            <p:cNvSpPr txBox="1"/>
            <p:nvPr/>
          </p:nvSpPr>
          <p:spPr>
            <a:xfrm>
              <a:off x="0" y="-47430"/>
              <a:ext cx="8703921" cy="41943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kern="1200" dirty="0" smtClean="0">
                  <a:latin typeface="+mj-lt"/>
                  <a:cs typeface="Times New Roman"/>
                </a:rPr>
                <a:t>Мужчина, 32 года, в анамнезе психоз</a:t>
              </a:r>
              <a:endParaRPr lang="en-US" sz="1600" b="1" kern="1200" dirty="0">
                <a:latin typeface="+mj-lt"/>
                <a:cs typeface="Times New Roman"/>
              </a:endParaRPr>
            </a:p>
          </p:txBody>
        </p:sp>
      </p:grpSp>
      <p:pic>
        <p:nvPicPr>
          <p:cNvPr id="12" name="Picture 11">
            <a:extLst>
              <a:ext uri="{FF2B5EF4-FFF2-40B4-BE49-F238E27FC236}">
                <a16:creationId xmlns:a16="http://schemas.microsoft.com/office/drawing/2014/main" id="{3EFA4777-C476-5C49-AA83-8AFD3D7D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499" y="997870"/>
            <a:ext cx="2701589" cy="3024859"/>
          </a:xfrm>
          <a:prstGeom prst="rect">
            <a:avLst/>
          </a:prstGeom>
          <a:ln w="19050">
            <a:solidFill>
              <a:srgbClr val="0070C0"/>
            </a:solidFill>
          </a:ln>
          <a:effectLst/>
        </p:spPr>
      </p:pic>
      <p:pic>
        <p:nvPicPr>
          <p:cNvPr id="14" name="Picture 13">
            <a:extLst>
              <a:ext uri="{FF2B5EF4-FFF2-40B4-BE49-F238E27FC236}">
                <a16:creationId xmlns:a16="http://schemas.microsoft.com/office/drawing/2014/main" id="{38271360-7A68-9443-8539-53408D726B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250" r="18224" b="5141"/>
          <a:stretch/>
        </p:blipFill>
        <p:spPr>
          <a:xfrm>
            <a:off x="4560407" y="985388"/>
            <a:ext cx="3403477" cy="3024859"/>
          </a:xfrm>
          <a:prstGeom prst="rect">
            <a:avLst/>
          </a:prstGeom>
          <a:ln w="19050">
            <a:solidFill>
              <a:srgbClr val="0070C0"/>
            </a:solidFill>
          </a:ln>
          <a:effectLst/>
        </p:spPr>
      </p:pic>
      <p:pic>
        <p:nvPicPr>
          <p:cNvPr id="16" name="Picture 15">
            <a:extLst>
              <a:ext uri="{FF2B5EF4-FFF2-40B4-BE49-F238E27FC236}">
                <a16:creationId xmlns:a16="http://schemas.microsoft.com/office/drawing/2014/main" id="{E129486F-84DB-DA41-8F71-E40280AB52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415" y="1000128"/>
            <a:ext cx="2673661" cy="3024859"/>
          </a:xfrm>
          <a:prstGeom prst="rect">
            <a:avLst/>
          </a:prstGeom>
          <a:ln w="19050">
            <a:solidFill>
              <a:srgbClr val="0070C0"/>
            </a:solidFill>
          </a:ln>
          <a:effectLst/>
        </p:spPr>
      </p:pic>
      <p:sp>
        <p:nvSpPr>
          <p:cNvPr id="9" name="Rectangle 8">
            <a:extLst>
              <a:ext uri="{FF2B5EF4-FFF2-40B4-BE49-F238E27FC236}">
                <a16:creationId xmlns:a16="http://schemas.microsoft.com/office/drawing/2014/main" id="{5724FE94-6F6E-A641-AAEF-E7CD99A595C4}"/>
              </a:ext>
            </a:extLst>
          </p:cNvPr>
          <p:cNvSpPr/>
          <p:nvPr/>
        </p:nvSpPr>
        <p:spPr>
          <a:xfrm>
            <a:off x="1403547" y="3700908"/>
            <a:ext cx="55486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0" name="Rectangle 9">
            <a:extLst>
              <a:ext uri="{FF2B5EF4-FFF2-40B4-BE49-F238E27FC236}">
                <a16:creationId xmlns:a16="http://schemas.microsoft.com/office/drawing/2014/main" id="{C5C68024-8EBB-274A-85A9-9C8A9B7BE168}"/>
              </a:ext>
            </a:extLst>
          </p:cNvPr>
          <p:cNvSpPr/>
          <p:nvPr/>
        </p:nvSpPr>
        <p:spPr>
          <a:xfrm>
            <a:off x="4422804" y="3715649"/>
            <a:ext cx="55486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1" name="Rectangle 10">
            <a:extLst>
              <a:ext uri="{FF2B5EF4-FFF2-40B4-BE49-F238E27FC236}">
                <a16:creationId xmlns:a16="http://schemas.microsoft.com/office/drawing/2014/main" id="{F0D1F888-387D-C648-8F19-74442280C73B}"/>
              </a:ext>
            </a:extLst>
          </p:cNvPr>
          <p:cNvSpPr/>
          <p:nvPr/>
        </p:nvSpPr>
        <p:spPr>
          <a:xfrm>
            <a:off x="8101912" y="3693332"/>
            <a:ext cx="55486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3" name="TextBox 12">
            <a:extLst>
              <a:ext uri="{FF2B5EF4-FFF2-40B4-BE49-F238E27FC236}">
                <a16:creationId xmlns:a16="http://schemas.microsoft.com/office/drawing/2014/main" id="{FA6C1DBD-4482-F140-A591-C5C7BB65EEAB}"/>
              </a:ext>
            </a:extLst>
          </p:cNvPr>
          <p:cNvSpPr txBox="1"/>
          <p:nvPr/>
        </p:nvSpPr>
        <p:spPr>
          <a:xfrm>
            <a:off x="76415" y="4056405"/>
            <a:ext cx="12028994" cy="1200329"/>
          </a:xfrm>
          <a:prstGeom prst="rect">
            <a:avLst/>
          </a:prstGeom>
          <a:solidFill>
            <a:schemeClr val="tx1"/>
          </a:solidFill>
        </p:spPr>
        <p:txBody>
          <a:bodyPr wrap="square" rtlCol="0">
            <a:spAutoFit/>
          </a:bodyPr>
          <a:lstStyle/>
          <a:p>
            <a:pPr algn="just"/>
            <a:r>
              <a:rPr lang="en-US" b="1" dirty="0" smtClean="0">
                <a:solidFill>
                  <a:schemeClr val="bg1"/>
                </a:solidFill>
              </a:rPr>
              <a:t>(</a:t>
            </a:r>
            <a:r>
              <a:rPr lang="ru-RU" b="1" dirty="0">
                <a:solidFill>
                  <a:schemeClr val="bg1"/>
                </a:solidFill>
              </a:rPr>
              <a:t>A) </a:t>
            </a:r>
            <a:r>
              <a:rPr lang="ru-RU" b="1" dirty="0" smtClean="0">
                <a:solidFill>
                  <a:schemeClr val="bg1"/>
                </a:solidFill>
              </a:rPr>
              <a:t>Т2-взвешенное МР-изображение, аксиальный срез: множественные </a:t>
            </a:r>
            <a:r>
              <a:rPr lang="ru-RU" b="1" dirty="0">
                <a:solidFill>
                  <a:schemeClr val="bg1"/>
                </a:solidFill>
              </a:rPr>
              <a:t>Т2-гиперинтенсивные очаги в </a:t>
            </a:r>
            <a:r>
              <a:rPr lang="ru-RU" b="1" dirty="0" smtClean="0">
                <a:solidFill>
                  <a:schemeClr val="bg1"/>
                </a:solidFill>
              </a:rPr>
              <a:t>стволе </a:t>
            </a:r>
            <a:r>
              <a:rPr lang="ru-RU" b="1" dirty="0">
                <a:solidFill>
                  <a:schemeClr val="bg1"/>
                </a:solidFill>
              </a:rPr>
              <a:t>мозолистого </a:t>
            </a:r>
            <a:r>
              <a:rPr lang="ru-RU" b="1" dirty="0" smtClean="0">
                <a:solidFill>
                  <a:schemeClr val="bg1"/>
                </a:solidFill>
              </a:rPr>
              <a:t>тела. </a:t>
            </a:r>
            <a:r>
              <a:rPr lang="ru-RU" b="1" dirty="0">
                <a:solidFill>
                  <a:schemeClr val="bg1"/>
                </a:solidFill>
              </a:rPr>
              <a:t>(</a:t>
            </a:r>
            <a:r>
              <a:rPr lang="ru-RU" b="1" dirty="0" smtClean="0">
                <a:solidFill>
                  <a:schemeClr val="bg1"/>
                </a:solidFill>
              </a:rPr>
              <a:t>B) </a:t>
            </a:r>
            <a:r>
              <a:rPr lang="ru-RU" b="1" dirty="0" err="1">
                <a:solidFill>
                  <a:schemeClr val="bg1"/>
                </a:solidFill>
              </a:rPr>
              <a:t>П</a:t>
            </a:r>
            <a:r>
              <a:rPr lang="ru-RU" b="1" dirty="0" err="1" smtClean="0">
                <a:solidFill>
                  <a:schemeClr val="bg1"/>
                </a:solidFill>
              </a:rPr>
              <a:t>остконтрастное</a:t>
            </a:r>
            <a:r>
              <a:rPr lang="ru-RU" b="1" dirty="0" smtClean="0">
                <a:solidFill>
                  <a:schemeClr val="bg1"/>
                </a:solidFill>
              </a:rPr>
              <a:t> </a:t>
            </a:r>
            <a:r>
              <a:rPr lang="ru-RU" b="1" dirty="0">
                <a:solidFill>
                  <a:schemeClr val="bg1"/>
                </a:solidFill>
              </a:rPr>
              <a:t>Т1-взвешенное </a:t>
            </a:r>
            <a:r>
              <a:rPr lang="ru-RU" b="1" dirty="0" smtClean="0">
                <a:solidFill>
                  <a:schemeClr val="bg1"/>
                </a:solidFill>
              </a:rPr>
              <a:t>МР-изображение, сагиттальный срез: зона поражения </a:t>
            </a:r>
            <a:r>
              <a:rPr lang="ru-RU" b="1" dirty="0" err="1" smtClean="0">
                <a:solidFill>
                  <a:schemeClr val="bg1"/>
                </a:solidFill>
              </a:rPr>
              <a:t>гипоинтенсивна</a:t>
            </a:r>
            <a:r>
              <a:rPr lang="ru-RU" b="1" dirty="0" smtClean="0">
                <a:solidFill>
                  <a:schemeClr val="bg1"/>
                </a:solidFill>
              </a:rPr>
              <a:t> </a:t>
            </a:r>
            <a:r>
              <a:rPr lang="ru-RU" b="1" dirty="0">
                <a:solidFill>
                  <a:schemeClr val="bg1"/>
                </a:solidFill>
              </a:rPr>
              <a:t>и </a:t>
            </a:r>
            <a:r>
              <a:rPr lang="ru-RU" b="1" dirty="0" smtClean="0">
                <a:solidFill>
                  <a:schemeClr val="bg1"/>
                </a:solidFill>
              </a:rPr>
              <a:t>неинтенсивна на Т1. </a:t>
            </a:r>
            <a:r>
              <a:rPr lang="ru-RU" b="1" dirty="0">
                <a:solidFill>
                  <a:schemeClr val="bg1"/>
                </a:solidFill>
              </a:rPr>
              <a:t>(</a:t>
            </a:r>
            <a:r>
              <a:rPr lang="ru-RU" b="1" dirty="0" smtClean="0">
                <a:solidFill>
                  <a:schemeClr val="bg1"/>
                </a:solidFill>
              </a:rPr>
              <a:t>C) Т2-взвешенное МР-изображение, аксиальный срез: дополнительный Т2-гиперинтенсивный </a:t>
            </a:r>
            <a:r>
              <a:rPr lang="ru-RU" b="1" dirty="0" err="1" smtClean="0">
                <a:solidFill>
                  <a:schemeClr val="bg1"/>
                </a:solidFill>
              </a:rPr>
              <a:t>демиелинизирующий</a:t>
            </a:r>
            <a:r>
              <a:rPr lang="ru-RU" b="1" dirty="0" smtClean="0">
                <a:solidFill>
                  <a:schemeClr val="bg1"/>
                </a:solidFill>
              </a:rPr>
              <a:t> очаг </a:t>
            </a:r>
            <a:r>
              <a:rPr lang="ru-RU" b="1" dirty="0">
                <a:solidFill>
                  <a:schemeClr val="bg1"/>
                </a:solidFill>
              </a:rPr>
              <a:t>в левой височной доле </a:t>
            </a:r>
            <a:r>
              <a:rPr lang="ru-RU" b="1" dirty="0" smtClean="0">
                <a:solidFill>
                  <a:schemeClr val="bg1"/>
                </a:solidFill>
              </a:rPr>
              <a:t>без контрастного </a:t>
            </a:r>
            <a:r>
              <a:rPr lang="ru-RU" b="1" dirty="0">
                <a:solidFill>
                  <a:schemeClr val="bg1"/>
                </a:solidFill>
              </a:rPr>
              <a:t>усиления.</a:t>
            </a:r>
            <a:endParaRPr lang="en-US" altLang="en-US" b="1" dirty="0">
              <a:solidFill>
                <a:schemeClr val="bg1"/>
              </a:solidFill>
              <a:latin typeface="Open Sans"/>
            </a:endParaRPr>
          </a:p>
        </p:txBody>
      </p:sp>
      <p:sp>
        <p:nvSpPr>
          <p:cNvPr id="15" name="Rectangle 14">
            <a:extLst>
              <a:ext uri="{FF2B5EF4-FFF2-40B4-BE49-F238E27FC236}">
                <a16:creationId xmlns:a16="http://schemas.microsoft.com/office/drawing/2014/main" id="{A53B4D56-1C1B-A44D-B321-184A483D51F9}"/>
              </a:ext>
            </a:extLst>
          </p:cNvPr>
          <p:cNvSpPr/>
          <p:nvPr/>
        </p:nvSpPr>
        <p:spPr>
          <a:xfrm>
            <a:off x="81429" y="5358496"/>
            <a:ext cx="12043282"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err="1" smtClean="0">
                <a:solidFill>
                  <a:sysClr val="windowText" lastClr="000000"/>
                </a:solidFill>
              </a:rPr>
              <a:t>Нейромиелит</a:t>
            </a:r>
            <a:r>
              <a:rPr lang="ru-RU" b="1" dirty="0" smtClean="0">
                <a:solidFill>
                  <a:sysClr val="windowText" lastClr="000000"/>
                </a:solidFill>
              </a:rPr>
              <a:t> - тяжелое </a:t>
            </a:r>
            <a:r>
              <a:rPr lang="ru-RU" b="1" dirty="0" err="1">
                <a:solidFill>
                  <a:sysClr val="windowText" lastClr="000000"/>
                </a:solidFill>
              </a:rPr>
              <a:t>демиелинизирующее</a:t>
            </a:r>
            <a:r>
              <a:rPr lang="ru-RU" b="1" dirty="0">
                <a:solidFill>
                  <a:sysClr val="windowText" lastClr="000000"/>
                </a:solidFill>
              </a:rPr>
              <a:t> заболевание, вызванное </a:t>
            </a:r>
            <a:r>
              <a:rPr lang="ru-RU" b="1" dirty="0" err="1">
                <a:solidFill>
                  <a:sysClr val="windowText" lastClr="000000"/>
                </a:solidFill>
              </a:rPr>
              <a:t>аутоантителами</a:t>
            </a:r>
            <a:r>
              <a:rPr lang="ru-RU" b="1" dirty="0">
                <a:solidFill>
                  <a:sysClr val="windowText" lastClr="000000"/>
                </a:solidFill>
              </a:rPr>
              <a:t> к </a:t>
            </a:r>
            <a:r>
              <a:rPr lang="ru-RU" b="1" dirty="0" smtClean="0">
                <a:solidFill>
                  <a:sysClr val="windowText" lastClr="000000"/>
                </a:solidFill>
              </a:rPr>
              <a:t>белкам водопроводящих каналов (анти-AQP4). </a:t>
            </a:r>
            <a:r>
              <a:rPr lang="ru-RU" b="1" dirty="0">
                <a:solidFill>
                  <a:sysClr val="windowText" lastClr="000000"/>
                </a:solidFill>
              </a:rPr>
              <a:t>Классическим </a:t>
            </a:r>
            <a:r>
              <a:rPr lang="ru-RU" b="1" dirty="0" smtClean="0">
                <a:solidFill>
                  <a:sysClr val="windowText" lastClr="000000"/>
                </a:solidFill>
              </a:rPr>
              <a:t>проявлением </a:t>
            </a:r>
            <a:r>
              <a:rPr lang="ru-RU" b="1" dirty="0" err="1" smtClean="0">
                <a:solidFill>
                  <a:sysClr val="windowText" lastClr="000000"/>
                </a:solidFill>
              </a:rPr>
              <a:t>нейромиелита</a:t>
            </a:r>
            <a:r>
              <a:rPr lang="ru-RU" b="1" dirty="0" smtClean="0">
                <a:solidFill>
                  <a:sysClr val="windowText" lastClr="000000"/>
                </a:solidFill>
              </a:rPr>
              <a:t> </a:t>
            </a:r>
            <a:r>
              <a:rPr lang="ru-RU" b="1" dirty="0">
                <a:solidFill>
                  <a:sysClr val="windowText" lastClr="000000"/>
                </a:solidFill>
              </a:rPr>
              <a:t>является триада из неврита зрительного нерва, продольного обширного миелита и положительного </a:t>
            </a:r>
            <a:r>
              <a:rPr lang="ru-RU" b="1" dirty="0" smtClean="0">
                <a:solidFill>
                  <a:sysClr val="windowText" lastClr="000000"/>
                </a:solidFill>
              </a:rPr>
              <a:t>результата анализа антител к анти-AQP4</a:t>
            </a:r>
            <a:endParaRPr lang="ru-RU" b="1" dirty="0">
              <a:solidFill>
                <a:sysClr val="windowText" lastClr="000000"/>
              </a:solidFill>
            </a:endParaRPr>
          </a:p>
        </p:txBody>
      </p:sp>
      <p:cxnSp>
        <p:nvCxnSpPr>
          <p:cNvPr id="17" name="Straight Arrow Connector 16">
            <a:extLst>
              <a:ext uri="{FF2B5EF4-FFF2-40B4-BE49-F238E27FC236}">
                <a16:creationId xmlns:a16="http://schemas.microsoft.com/office/drawing/2014/main" id="{56E4EE3A-8A5D-EA43-A557-BA221563EE4D}"/>
              </a:ext>
            </a:extLst>
          </p:cNvPr>
          <p:cNvCxnSpPr>
            <a:cxnSpLocks/>
          </p:cNvCxnSpPr>
          <p:nvPr/>
        </p:nvCxnSpPr>
        <p:spPr>
          <a:xfrm>
            <a:off x="2601564" y="2213355"/>
            <a:ext cx="366005" cy="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994B0F5-552A-4E42-8FE7-0C0621A74AD8}"/>
              </a:ext>
            </a:extLst>
          </p:cNvPr>
          <p:cNvCxnSpPr>
            <a:cxnSpLocks/>
          </p:cNvCxnSpPr>
          <p:nvPr/>
        </p:nvCxnSpPr>
        <p:spPr>
          <a:xfrm>
            <a:off x="5917012" y="1771683"/>
            <a:ext cx="186058" cy="35490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A85415B-165A-AA47-B01B-CDE7939074B3}"/>
              </a:ext>
            </a:extLst>
          </p:cNvPr>
          <p:cNvCxnSpPr>
            <a:cxnSpLocks/>
          </p:cNvCxnSpPr>
          <p:nvPr/>
        </p:nvCxnSpPr>
        <p:spPr>
          <a:xfrm>
            <a:off x="10009027" y="2144539"/>
            <a:ext cx="264323" cy="365760"/>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DE08235-E150-8144-B7C3-917DACC91B7D}"/>
              </a:ext>
            </a:extLst>
          </p:cNvPr>
          <p:cNvCxnSpPr>
            <a:cxnSpLocks/>
          </p:cNvCxnSpPr>
          <p:nvPr/>
        </p:nvCxnSpPr>
        <p:spPr>
          <a:xfrm>
            <a:off x="6283537" y="1700383"/>
            <a:ext cx="126384" cy="37987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282EFF6-01E4-B441-B042-7C891FEAFF3D}"/>
              </a:ext>
            </a:extLst>
          </p:cNvPr>
          <p:cNvCxnSpPr>
            <a:cxnSpLocks/>
          </p:cNvCxnSpPr>
          <p:nvPr/>
        </p:nvCxnSpPr>
        <p:spPr>
          <a:xfrm>
            <a:off x="2555688" y="2430930"/>
            <a:ext cx="366005" cy="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8E37AD9-EEDD-A74A-A230-CF32CEDE328F}"/>
              </a:ext>
            </a:extLst>
          </p:cNvPr>
          <p:cNvCxnSpPr>
            <a:cxnSpLocks/>
          </p:cNvCxnSpPr>
          <p:nvPr/>
        </p:nvCxnSpPr>
        <p:spPr>
          <a:xfrm>
            <a:off x="2651136" y="2680128"/>
            <a:ext cx="366005" cy="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9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ppt_y</p:attrName>
                                        </p:attrNameLst>
                                      </p:cBhvr>
                                      <p:tavLst>
                                        <p:tav tm="0">
                                          <p:val>
                                            <p:strVal val="#ppt_y+#ppt_h*1.125000"/>
                                          </p:val>
                                        </p:tav>
                                        <p:tav tm="100000">
                                          <p:val>
                                            <p:strVal val="#ppt_y"/>
                                          </p:val>
                                        </p:tav>
                                      </p:tavLst>
                                    </p:anim>
                                    <p:animEffect transition="in" filter="wipe(up)">
                                      <p:cBhvr>
                                        <p:cTn id="24" dur="500"/>
                                        <p:tgtEl>
                                          <p:spTgt spid="21"/>
                                        </p:tgtEl>
                                      </p:cBhvr>
                                    </p:animEffect>
                                  </p:childTnLst>
                                </p:cTn>
                              </p:par>
                              <p:par>
                                <p:cTn id="25" presetID="1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RG Fundamentals Template"/>
  <p:tag name="ISPRING_PRESENTER_PHOTO_0" val="jpg|/9j/4QAYRXhpZgAASUkqAAgAAAAAAAAAAAAAAP/sABFEdWNreQABAAQAAABkAAD/4QNvaHR0cDov&#10;L25zLmFkb2JlLmNvbS94YXAvMS4wLwA8P3hwYWNrZXQgYmVnaW49Iu+7vyIgaWQ9Ilc1TTBNcENl&#10;aGlIenJlU3pOVGN6a2M5ZCI/PiA8eDp4bXBtZXRhIHhtbG5zOng9ImFkb2JlOm5zOm1ldGEvIiB4&#10;OnhtcHRrPSJBZG9iZSBYTVAgQ29yZSA1LjMtYzAxMSA2Ni4xNDU2NjEsIDIwMTIvMDIvMDYtMTQ6&#10;NTY6MjcgICAgICAgICI+IDxyZGY6UkRGIHhtbG5zOnJkZj0iaHR0cDovL3d3dy53My5vcmcvMTk5&#10;OS8wMi8yMi1yZGYtc3ludGF4LW5zIyI+IDxyZGY6RGVzY3JpcHRpb24gcmRmOmFib3V0PSIiIHht&#10;bG5zOnhtcE1NPSJodHRwOi8vbnMuYWRvYmUuY29tL3hhcC8xLjAvbW0vIiB4bWxuczpzdFJlZj0i&#10;aHR0cDovL25zLmFkb2JlLmNvbS94YXAvMS4wL3NUeXBlL1Jlc291cmNlUmVmIyIgeG1sbnM6eG1w&#10;PSJodHRwOi8vbnMuYWRvYmUuY29tL3hhcC8xLjAvIiB4bXBNTTpPcmlnaW5hbERvY3VtZW50SUQ9&#10;InhtcC5kaWQ6MEI4MjI5RTc1MTlDRTYxMUIyRThEN0FGNTQ2RkY1OTAiIHhtcE1NOkRvY3VtZW50&#10;SUQ9InhtcC5kaWQ6QkMxMjU5OUE5QzUzMTFFNkE1NjRGMDA2RUZFMzQ5RkMiIHhtcE1NOkluc3Rh&#10;bmNlSUQ9InhtcC5paWQ6QkMxMjU5OTk5QzUzMTFFNkE1NjRGMDA2RUZFMzQ5RkMiIHhtcDpDcmVh&#10;dG9yVG9vbD0iQWRvYmUgUGhvdG9zaG9wIENTNiAoV2luZG93cykiPiA8eG1wTU06RGVyaXZlZEZy&#10;b20gc3RSZWY6aW5zdGFuY2VJRD0ieG1wLmlpZDowQjgyMjlFNzUxOUNFNjExQjJFOEQ3QUY1NDZG&#10;RjU5MCIgc3RSZWY6ZG9jdW1lbnRJRD0ieG1wLmRpZDowQjgyMjlFNzUxOUNFNjExQjJFOEQ3QUY1&#10;NDZGRjU5MCIvPiA8L3JkZjpEZXNjcmlwdGlvbj4gPC9yZGY6UkRGPiA8L3g6eG1wbWV0YT4gPD94&#10;cGFja2V0IGVuZD0iciI/Pv/uAA5BZG9iZQBkwAAAAAH/2wCEAAEBAQEBAQEBAQEBAQEBAQEBAQEB&#10;AQEBAQEBAQEBAQEBAQEBAQEBAQEBAQECAgICAgICAgICAgMDAwMDAwMDAwMBAQEBAQEBAgEBAgIC&#10;AQICAwMDAwMDAwMDAwMDAwMDAwMDAwMDAwMDAwMDAwMDAwMDAwMDAwMDAwMDAwMDAwMDA//AABEI&#10;ADIBDAMBEQACEQEDEQH/xADIAAACAwEBAQEBAAAAAAAAAAAACQcICgYFAwQCAQABBAMBAQAAAAAA&#10;AAAAAAAABAUGCAMHCQIBEAAABgIBAwIDBQQEBxEAAAABAgMEBQYHCAkAERIhExQVFjFBIhcKUTI1&#10;NiMzJBhhQlJTNGUZgZFigpKyQ2NEVHQltUZmdzgRAAECBAQEAwMHCQUFCQAAAAECAwARBAUhEgYH&#10;MUETCFEiFGEyQnGBkaEVFgmxUmJyIzM0FxjxsnOzJPDB0aJ0Q8PTJTV1pTc4/9oADAMBAAIRAxEA&#10;PwCxXN7qLibSSdwIfXZW70+NyU0vP1DDPb3ZbExBxXTQ6jJyxVnZB9INzqBJmBQorHKIFAQDv36g&#10;9fZ6Gmq8qG0FtSAZFKcDMjCQB+mcd0exHeHVu+lDqFO5SbfW1NsXS9FxNIwyrK91QpKg0hKCB0xI&#10;5QRMw3LWjhw0SzRrLg7JVxoNyG/XnFlRs07ao/J94QfnnpqGbPH0k1bOJh3FNlTOFhMUhW/tF9A8&#10;eltts9LV2ppxU0OONgkpCfyFJH1RTnc7vT390TuffdMWa4UP3eoLrUMNU66ClKOk24pKUKIaS4oS&#10;EiSvMfGFmVnNWeeIrkqZaxq5Vt+UNa7hYKYU1auz9WVFKk5BWOzhpeLMsb2Yu11t4UxFDtPaRdAQ&#10;AVIID26QoLlleUG5BLShmSng4gykopGAUeR5SPIyi0d00Pt93i9r7m6iLRRWnc+hp6n9tSoDc6mk&#10;AU424Bith5MikOZlIJ8h5xsv6nMcUYOiCDogg6IIiXOGEcd7FYzsOIsqxT2ao1o+X/OI+PmpavvF&#10;jRci1lWJkZWEeMZJsKL5mmcfBQAOBfEwCURAU1XSMVzBp6gZmiQZe0GY+sRL9Ca61Jtvqim1jpJ1&#10;DF+pM/TWtpt5IzoU2qbbqVoVNKiMUmXESInGOKCxfFa586NDwLj2atZca1TL1O+QRE3ZJKaXbs5q&#10;hs59dm5dulPdeJN3z5QqYqeRvbAoGER7j1Bl0NLSVQQ0hOdupQArKkK/eJ8AORlwjtNcNU1O5XYN&#10;cNwdR09H96Kuz1HVcaYQ0CpurU0FJSkSSShInKQnOQEaJOVvM+6OFsVY5mtKKvN2m7St3cx1rZwm&#10;PU8hLIV0saVVJdZioyfAwT+L9AV8A8h9O/UivlTWsLZFKpxDaivMUIznADKCMqpA48vnjm52kaJ2&#10;Q1xq65UO+dWzR2FqgC2FOVZpAXs8iAoKTnOX4Z4cYt3ptbsvX3VzCFxz7GPIfMtiokbJZFi5CBLV&#10;3rKyKqOAdoOa+QiRYlUpSl7ogUvj+z16cra467QtuPlRdKcSRlJxPESTL5JCNO71WfRun91r7Zdv&#10;XUP6Jpq9aKNxDvXStgAZSHseoOPmizHS6NXwdEEQ5sBnSga1YevebcmyXyynUGDcTEgYniZ5ILl7&#10;JR8PGIiIC5k5Z8omggQP8c/c3YoGEE1XVN0jBec5YAcyTwA/24TPKJpt3oLUO5+s7foXSzXVvVxf&#10;S2ifuoHFbiz8LbaQVqPgJCZIBzd652rdnmvyFd7jZcu3DV3S6kTgw6FSxJIfJrNa3nkDtpXV5wP6&#10;eZkU2Jimk3q4KMm5z+0ih5enUYS1WXioKHV/skjzj4EzGCQifmUeOZcwn58sdM9y7RsX2N6dobJa&#10;7PRas3wrmOoqouCOoxTp91Twa4NoKphhtMnVAZ1uShnQ8K2lpWg/D/na0sIpeA3FDNl4Cwit49gd&#10;iZR+eLFcDfi/0bw7/wCL29OlR0pbC3kl5/zsrc/oyS+qKr/1v73F6Tn2Cu3T/hza6Toy/NwQFy5e&#10;/P2xRbVaD2Q1J5ZmmnMjsblvLevcvjSev9cjb/IvJ4qDN5ByK8VGSD12mq1bScQ/jD/jaigRYpSC&#10;JAEwl6b6XqUN5aoEuGQcUkpBkFI6alA9OcgZyBIGJHETlG+92q/bLeDtCVvRTaas9n3HZurVG8uk&#10;QlqakuIDjiEJIUUOJWMHM5SSRmMgY0rdTaOYsHRBB0QQdEEHRBB0QQdEELd5DtIsFbJ43uOTcgx9&#10;nQyHjHFd3Vo9orlwsECpEHaRbubSBeLYPk4eTTF+0IYwOEFDCXuUBAOo9frbSvUrtctINQ20SCQC&#10;PKCQJEHDHGUj7Ysv25b6a92x1JR6X065SK05dLtSiqYfpmXg4FLS0ZLWguIORRAyKAnjKE9/ppZa&#10;Xlx26Xl5eVlFUlsTN0vmL907IkQn173FFJdQyaRzj+8YoAJuwAIj2DpNYG2mat5DSUpT0mzgAJma&#10;vCLofif0dFRHRzdEwyygpr1HIhKSSfS8SBMgcgeGMuJjVN1Ko5MRy94eTMdSrfIVxI69hY1ewPIJ&#10;FNuDtRaZaxLteLSTaiAg5Oo+IQAT7fjEe339YnypLK1I98JMueMsMIdbEzRVN7o6e5EJtzlWyl0k&#10;5QG1OJCyVfCAknHlxhMfEzsTyL5tumV4/d6k2SpwEJVYR7SVZzFCWO0ncy4kk0ZFNF4nHMRfqJtR&#10;ERS7n8Q9fu6jlmq7g/WluoW6un6JPnbySVmTIA5ETmCcMYuz3e7b9tehbJaKjYmvpq24P1bqaoN1&#10;5rClsImiaSpWQFXxYT4Q8TqURRGDogg6IIOiCDogjJj+pv8A4nqJ/wCHyz/zKp/vduo3d/4tP+GP&#10;7yo6/fhZfw+sv1rf+Woh8OoeT8cY30Y1unr/AHyoU2GisEUJ1ISNjsMVFNmqDauM/eMc7t0kJhIJ&#10;BDxKAmE3oACPp1ktFdRsWen6rqEkNDCYn9HEn2ATjn5vDpbUupt+NTW/T1vrK2tev9WlCGWXHFKJ&#10;eVKQSk8fHhLHhGZyzx8xy68vUfc8NxEs/wAA4vmaQwnMjfLXCEE1pONXij51MC8cJpJBK2qXVMRg&#10;zMb3lCgUwlIQe4M7oVdqpYaGVbqkifNLaeClDkeJAwnPDHCOotqqKLs67NXbHrZ5lvcS7MVKmqLO&#10;kuqqa1ISlvKCT02GwC84BlBmASrCNWe5efpDVzWTL2e4qAY2eRxvWFJxlBSb1SPj37j4ps0TTduk&#10;f6ZNAhnPkYCCBjAXsAgI9+pRdKtyioy+0ElzMlIzTlNSgmZljhOOSOym3tPutujZtvqqocpaa6VY&#10;aU6hIWtAylRKUnAnCQngJzhQOp165buQPDrTYaG2MwrrDj61uZz8vq3DYfZX2RnEol+5iTPn0hLv&#10;SPouITlmK6JSmUWXVKT3O3iJemenF5rkqcQ+AzmwJAE5TzBOSRkDhNROM8MIuXu9YOz3t11qvbit&#10;01fNVaho0teseduKqRDRcQlzIhDacq3C2pKicqUpJy8QY4nXHlH2uwxvR/cP36Z02yScrPR1Tr2U&#10;qbCpVwSSU2zF9UJx0waptmTur2xp4+J/aK5QVUL5dw7h14pbnW0z2SvVNsLyqCgAUYyBSUjzAkjE&#10;iZBBEPm5XajtHrbYP+oDt7craalZp11D1BUul7yNKyVDSVqKlJfp1TmMxQtIMpYRcTlP5RiaRMqr&#10;ijEtdZZC2XycmkarV1yCjqMq0Y7eFjWU3NsmhgdPn0nIKAiwZAJBWN3UOPtlHuvulzXTq9NTEB4C&#10;alGUkA8MDxUeQOHM+EaX7Te1NW+z9Xq3V9Su27X2on1Dwklb60pzqaaUrypShAzOu45R5R5iJQXU&#10;qpz/ABK+yynJZU1xkJiQYN5lxgOwVaJjTNkTlI6LXlrHFwpSMJgUQ9tTwW7JqmEple4CbpvCdRFI&#10;dQTLjMlOYj/DKcqSfAEfKInt5u/4eRuK9J0to1M3RNOFsXZl9a8xE0l4MOO+dufmE0zKQCEYyhOd&#10;dv18ydzq4uumVMXSmGMkSOUKOyu2NZR+hKmgJyEoDaHWWjZNEPB7CTiTEj9ofuYfYclDyN2Aem5T&#10;jrrocfSEOmobmMcDnQDMEmWM+ZEpSnF0rlp6waW7BLtZNJ3Vm+aZbtdSqlrW0FvqtO1hcAW2fcda&#10;Ki04MPMgmQnKGm8mu1fJxoK3ZZJQzBgu5Yvv2QJmBp8M0xWRjZKrH+AvodhMuHyzpGXUSZGBNRwm&#10;YomOUREvqHS6sdvVJUoacqfI5mKSlDcvLIykUz4ESxMVO7Wto+1vuGeXpdyzagotVW+3NvVDqq/O&#10;y+v3HFthISWwVYhBBkDKeEMFou+7DHfGfjPdvZJ61dzMxi6FscywrLJGNPbLrNquW8TW63HCIIN3&#10;cw7IUhCiPgmUDHH0KIdOzNxLdrbqnznfVgMACpUyBgkSHt5CK637t9qNSd0Nz2L2yQtFEzdnGGlv&#10;qK/T0zQSXHn18SltJJJ4kySMTFIdQ888nPJdH2XM1TyXQtO9ekJ55DUtpHY5ickXG1umBAK6KjJW&#10;U6ZSMYxRQgOHgFBJysIkRIAFMJW1hd5uK3C08lDSTL3fKFfmpkQs4YmZkDwny3tvJt92tdr9TTaI&#10;u9suGtNx1U6XKlS6xyipqcLPlmhiZK1gHI2TmQmSlqJInyWReRzdHja2RqGKd8BqGcsB5ARBes52&#10;oVOSpc+lGpu02b54rBx5/lbiUrIrJnk2JgMooiomoir/AEnYD11zt7+SrIdAkcoAE08CpBwJM/hU&#10;T4TEwYeNM9tGyPc5tlW6t2A9ZYdw7cqT9qq6k1LRWUlSUh1Y6gQ/Ihh3gFBSVp8sR9+o0z22ltfd&#10;XqNSp1KVpWYbJJZKcSMY4KrGzcHXoKOdVN0kskYfiWrk86soAfu+hREO4B2y3V9NStjpKmzkK5eO&#10;bBJ+UY/TEk/DT29dpdx9VX++MFm+WWlRRBC0yW0686tL6SD7qk9JI8eMNY4f8YR+LOPHXGPZtEmj&#10;23VI2RJ4EuwivO3R4vKvF1Dh2FRQyR0wER+zt2+wOl9kQBQh4GYdUVDxkTgPm5RUjvL1XU6t7j9T&#10;VLyytijrPRsz5NUyQ2kAcgCD9M+cMv6d4q/HO2GJeO4yYWrp4qMty0NINIGwP4xJ+WNk1Wi6ca5d&#10;JfgXdMmrs5TqIgcoKEAS+nfrC82tTaizlTUZSEqInIywJ8QDyhxt1WyzVMouIdds6XkKdaQsozoC&#10;gVpSeCVKSCAqWBkeUZa98d/OUjj+yhQKBkfLmBLrE5AifqCNt1exSlGt2kahNKxkilIxLxRV0mux&#10;SSFUfbVMChB9BAeofU1N8pnV066gl9LedICGyFAzA+ESJUCJfXHVzt/7eO1PuJ0rctQ6ZtGoaGtt&#10;zvSXTvV+cqWWgtBQ4kBJCycuKRI8cI/rbzk15N5/E85snrdi9PDGpFbbxDaMyxcazAvbhkYHREm6&#10;lyY12xmXWi63ISwHK3Ki3/AkJfJRQR79fXLvXPhD37RukUQmYSJZvauc5zn7nllz5x82a7XO1qg1&#10;hT7Y7nXZV73gqlOFdvpnnU01EUzIplvsyDjyG5FZUvFU5JSIl7M3KNuYzsOkmtOB4DGM3mrZvDuM&#10;rhIZKtyH9lJYLkVyi8VRrrQU4eMjGXworLHOmsAgAgQodeU3m4vIRToWlLxSiSpDMpa1KAT5ppAw&#10;AnKc8ZxDdEdqeyb9t13ufuBU3Wn0NpW9VtMiipz5i1TkFILypuLWrMEpAKcZZiYkvaNvzH6m4bsO&#10;x6G2eIs2sqKw+fZDxsjgqFrDZjBFXSB89r70ijxZ80hkVPJx5C2W9ghlCiIh49LqpN6pGw+p4SJA&#10;JSJlM5D3VTSrE4kBMhjKIztS52Wbva1pts3dIXmxP17nSo603Vx9SnSDlS8ghISpwiSJZ05iEkAY&#10;x3utu6W2PJDq/A5E1XuWJcGZqxvY5us5xql8p7y5VuzPhiI2Qq7unPDuviYGKk01FTmUWKsYigmT&#10;Ef6MBN6NVda1mVG4lFS1PMJJ84PuEZgQngoH2+yI/ufsftH2y7rVGmt2aK8X7Q9zpmn7XUUlQmme&#10;ZR1FofTUpy5XXEEAAJKQQAoe9ILj1G5sN1b3lG/4yutLic1ZHPES1Vw9ivH1HbRCliyi3mVo0ZCz&#10;2JqogWv0SvNmijp+6VEpfZEpQEpjAPSFq53Vt1MnC+laVCWRI82GWWUAnmJcD7IstvF2M7H6f0rb&#10;dU2OvesmmOs2/ca+sqi4GaEtBeRhlQPWqnlKDbKE/FMkEAxMuzeV+fTW+lOtkbhOYPd4+r6RZK4Y&#10;/wAe12DsydMilVvxqzSbyEbyz2JZkMAOHjd2sduX1ER/e6zuuXphHWqVrQknBQyHLP8AOSBIeEzP&#10;2kRCtrdI/h7bmXxG2NmYvyNR1KslNWVjzrBqXAMA3lcLaHFH3G1tpCz4cIYDqvv9A7/6EZzu6sU0&#10;q2UKPji81nKdQaLmWaMJhamSziOnIcypjLjX7Egkodt7gich0VCD38QEVL1cqrs1W27L1CGVTlOR&#10;BSZH55GY5H5RFdt2+3i4du/cFYbCl5dXpWvuVK/QVKhJS2xUthbTksOsySkLlgQpKhxkM8XDztZf&#10;NeqzsVSMC4mnc5bKZklaFHYvoscwc/TkO0gvqgs1db7OEVRbxVdiRmUexTKJisp3DyAA7C0sVr9H&#10;UrDDZU662gJPEeUqzYcScRLgmZ8xlgej/ehtJYNxrtpq+7gXensO2FlZql11Wtaes4p3odOmpGpE&#10;uPOdNWIBCRIy8L57SbE86umlQidj8wWnBkljleWi4qdo9Xr1el2FZdypzCwjp06UPHzANXJkRSO8&#10;auVTJGHsJg7lEVbr15pwldStSCsgJV5DjxCVIAkknhhPhxnFftqNtuwbey8vbZaMpb+1qZLS3Gap&#10;951tb6Wx51tAuLazJnmDa0JChwBxEMSj9m9vdx9RMb7X6a3/ABNioWdKtrzLOOMi01xb1Xd3qhBP&#10;Kw8BYgUAkY1aC0V9sVUTicqyfkPcBHpQ7U3asphVUDgb6eZK0yTipJEyCoKwl8k4rZU7W7O7Lbx3&#10;PaLeu33i7Zq6nTQVlHUppwmlfPkceZImsqzJnlUJFKpYERBPC5yPbLbx3rNkNnmSqDmIodSgJiDT&#10;r1YZ19dF7JSZG7hR4u28fdSI37h4m9AH169WqtrXK8sVD3UZLBXilKZEKSOKQMJHnGwO97tn2w2F&#10;sVirdv261NZcKt5t0vPqdBShE0hIPAk8xH3yJyd7CbTbbvdM+OCOpTX6VVlSZG2NvkWpY67At4Fw&#10;DCelYODKB2D2HjpFYjZE6oKKSDoSgl4JiJuvL1zrayoDNuISgq8pkCVAcVGcwEeBAmcMRPDxpvtY&#10;262n2db3t7mHa5XrA36KzUjgZeeLoztIdd95Di0ArUEyDKJlc1SEeDvPeeVTj+wyOwjfbLHOe6jF&#10;ysVE3Ws2HB1YqryLWljqkbS0Q7jVVzLRXxJPaUR8k1UwMUxRP6gXFV/bNAlKnalOVxzLNKZyJEwJ&#10;LzCRkcRKXgYXbCWHtM7iNbjbh3SFz09eHmnHKZ9m6P1CXA2AS24lwCTmXzJVIpMiCBhPq9yuXm7a&#10;+4B1YjaDUq5btptosf1e0Rzdz7qVLqaE+LKLJMqNCqHVfKvrA9Kg0bGOBCgUyinkQPEfSrzVKoGi&#10;ggVK28y1yBCcZCQ4ZlcQCJQ07JdnFj3H3C1ZVahrKmi2n0pcX2FqTI1NQWcy+kFSkgJZSVOLAJMw&#10;lMlGcSjc8ZcudBwjN5lW3QxnMZOrlPfXSfxAtgeokoxxjow8o/qUVZETfMknrRJIyJXwkFNVUvfx&#10;Ao9+vryL5T0yq1b4klGYpyzUBzwJyT9mWXIeMRSy6p7PNQ66Y0UnRF0Y0rU1iaZm4i61BqxnWG0V&#10;DjJ/ZlKiQotTmlJlOYiu3+1n2K/2TP8AfQ+nMa/nD+an5Z+18HI/TXwvxnsfOvlfxfl818P+i8vY&#10;+/x7dYvtav8ASZMw63qelnkJy6eeeX3ZzwlKUo2T/SDtt/WB/I/1Vz+5n2V62eZHXzZM3Sz5f3c/&#10;ilm5TitH6nD0k9Q/2ghlgQ/5FU+3/B0ru/8AFp/wx/eVG1Pwsv4bWX61v/LUR6WfuJXGF84xKLmr&#10;BEDZm2b4PFFNylKxri42acirnFJQKElb4RCvyb51FtHQtTHctPaTTIkKJigURMAdNNPbQLUzdUFa&#10;3ygKWDiJHiUCXlI44SEpzhDt13g6q0/3T12idwKilXoR+71NA2sUzDTlMsulFO6XUIS4pOaSHMxU&#10;VBQJIkYsF+ng2xreQMFWTV+UawcPkDDq3z2FFjGtop/b8eTbkwN5OS9lFM8lL1+UVM1cLKmMuchy&#10;CIABeneyvIQ4umIAKvMk/neInzlxAHLGNefiQ7Q3PTm4FNurSLfe05e09JzMtTiKesaT5kImSENv&#10;NgOISkBAIVIzMPdztfcRYxxPdLznZ/XI7FdfiVHtsWtTZs+h1mZDkBJmpHOk1k5J08ciRNBuBDnV&#10;WMUpQER6eK1ymbplKqwCzhhKczPAAczPhFAtA6f1jqnV9DYdAt1Lural4JpwwVJcCuagtJBQEpmV&#10;LmAlIJJlCj8N8p9lz+R7V+P7RC/5Dx9U3S0WF1nX9axBjKMcHUM4TYJoKonM0dOCKiuZFMpjFA4i&#10;YAHv0wputSP9NbqUDKeE8wAOIJy+7PEyOPsi4Wtu062bdqRdO4jX9utuo6tAc9K0h+41y0ykVkgj&#10;MkSyhSjIywwhHO3lhzLa+YvBExnnGlexNkVxb8ApPKjWLgheYxONRdx6cW+GwNmzRNRy6bdhOl4d&#10;0h9O49MtaX1uvqqwkVJcZzBM5DFEpTxxGJ9uEXv2ctuibR2V6hotv7pU3jTaaO7FNQ/TGlWVlKit&#10;HRUpRypPBU/NxkI7+3SpM2fqIGTG4CeRjqXsFDVSPaPTe6iZjjuvEVimQpn7kFoDtwcwEAOw+nSy&#10;ozC45HfOh2sCTP8AMJlL5pYQwWekVoX8Nxyos0m6mv084+tSRI5qx6TipjHNlAE42p9TeOHsY1sw&#10;GMb9RrBCYxjCGVsZlATGEwgQuJ4cpSAIj6AUodgD7g9A6hNb/HK/6pv++iO1ujQE/ho1AAl/5TWn&#10;/wCQcxi9f6lL/wDMOEf/ALhW/wDQh6cb7/F0vyO/kTGgvww//ta+f+y/97CquR+7zjLiy4saG1cr&#10;oQchj+TtkkgkcxEZB9DxCzSLI6IA+CxWJ3B1UgEO5Tj36aupNulZIGVLKlj5SspP1RbXtksVA/3Z&#10;bsagdSlVe1cUMNqIxQlxwKcy+GcJCT4jCNZ/H3TYag6T6x1iBQRbRrXD9QkCJolApBczseSefqD2&#10;+06r6SUMYR9REepPZ0dO3NicziZ+M1H+yOQPcTeq3UO+WqrrcFKVVLvVSgk8ZNLLSB8gSgAQsX9R&#10;hR4Se0nqVydoJhPUbM1b+TvfEvvEZ2GHnWMswA4/iBB2LduoYA+0yBekN/yoNO7L9oXSif6KkqUf&#10;rQItP+Gtfq63761VlZUfQXCyvhxPLMy40ttfypmsA+CzCGtxQnr/AMVvGfkx98UunT5jNeI3yy5T&#10;CVtHQ00EfUUiHH95MWUYdMn3AUgAH2dMqQENslaipxRdSPABK8wE/YFSA9kdAtlDb9O9226OlmMi&#10;VVrNtuCAOa3G89QT7czgJ9pM41x8WNyZXnj71XmWQk8m2K4SCfpEMB/hpKA96KeoGEPTyIq27iH3&#10;d+pLYygW1DSDPpzQflSTOOO3dhZH7B3E6toX5yVd3XUnhmQ7JxJ+hUTXs6w2sfVGE/umT+J4G5N5&#10;pRewjluJmZWJka+Ea7BNlE/J1EztJM0qKIior3TBIDB9vbrJcxcSyDblBLgMzMJMxL9LCINtbUbS&#10;MXh/+b1PeKiyqYAZ+z3Gm3EPZ0zU51QcyOnmwTjmlGcHAHK7yabFbRqam1NjrrDX5rOXiBkZqZgJ&#10;hSux69BCU+duTC0cmdOUDHiVCogQO5xMXqMpr704W0NvgvOmQSW0DGRUZnhgAfljphuJ2i9rm2u1&#10;Cd37w7qV/TzjFK6hpp1oPLFXk6SfMnKkycBVPhIxDHPMzyahkDSBhm9/UZ7Jn5fSSV1e0tg9YVB8&#10;+UvCwGCKYyRzvEmpm5gKYqgj3Hv9w9YLmKtDi/WKBqxRGZSJfG7Lhzlxlzibfh+PaXXp3XtRoVus&#10;p9MfaCDTJqVpXUoSKXDqLRJJVPEEDwjXGjjyi33ENfoVzqNfstKkKjXGbyqy8W1eQTho3jGRkGx4&#10;1VMWwooCmXwL49i9g7dTFNLT1NChh9CVM5E4HhwEceF6iv2n9YVF/stZUUt8brHlJfbWpLoUVqmo&#10;LBzTMzMzxhd25e9ej+hFjx9VbHjuPuWaWUNHscd49xxTIaUulbgRMdCEbJSJm4q1Zg9VOKbJIDAZ&#10;YRHwJ29emurqLdQOBthhK32kjhJIQOU1HCYxIHHnFkNk9gt9+4O2XG62u4uUWh1vLXWVlbUuN0rz&#10;vF0lE5PrSBmdURJOGZU8Ir9srtDvjmHUjP75fQJLGmLJ/CeQ/nsnk/MtejbrB1V5U5Iz2cJU49oq&#10;o+fMI44uCNBOQ6pigQewiIdJX6661TCz0EopCnEqCgcvinkSOMbE2v2q2A0bvDp6nRuGbpqunvtH&#10;0kUNteXTOvpqEZWvULUAlK1yQXJEJBKhPjFX/wBM8ABi3aDxHuH1lTQAfs79oCQ7en3enX2z/wAb&#10;Uf4Df5XI2v8AijE/e7Ss+PoKn/OTFUOA4iZuRHYc5kkjqEqeRPbVOmQ6qXnkFQqntKGATp+6AABu&#10;wh5AAd+kVp/9Rpv8N38iY25+IQVDtu0ykEhJq6SYBwP+jEpjnLl4RrqzXWmFyw9lKqyaSS7CwY+u&#10;EU5SXIVREybyAfo91CHASmIUxgEQH9nUtrmkv0brS/dUg/kjjnoi5v2XWVqu1KSmop7jTuJIMjNL&#10;qDgRGNDgxkZOPW5AqmCxzRquplslHhCGH2FpWEXGKZuDF/dMoVtIrgUR9QKYe32j1CkuFxt9cyEq&#10;tzpl8pQfq4R2w7+KelqW9urxlAqhq5hCfENugOKHyTQmftAi4n6ZVBATbeOhboC6I4xY3I6FJMXJ&#10;W6h7yoogRfx9wqCiiRDGIA+ImKAiHcA6eLJ/HOz4hlv6yr8vP5o0x+KQ4uejmgpXSKK45ZmU/wDT&#10;CZHCYBIB4yJ8YaFzmAA8b2afQBEHtQEO4APYfnrfsId/sH/D0q1B/DM/9Sj8ioqp2Gf/AKasX6tR&#10;/lKisHB0I/7KDJQCI9i3HYvsAiIgX/ygnfxDv2D1/Z14of4Gol+af7pja3fkB/V3bPH0Vm/zDCee&#10;HW7zGNcKcm99gDrpzlV1alZaJWbCYjhCQbtJH4VymcvcSmbLGBTuHqHj36YmM2dxKCUqNCoT5ia2&#10;xP5pzi5venYaPVGutrNPXHKaGr1U224FYpKFKRmSf1hhL2xe/wDTMVWHNGbVXo6RFrErI47rhHKn&#10;Y67aLFCySi6aZjdzkK+eGIZT/LFEvf7OnWyZVV7oIE22USPhnKsw+Q5E/RGgfxSLtWit0lp9JIti&#10;Wax7KMAXJstgn9VIIHhmPjGn294+o+UK09p2RKrB3SqyJkTv6/Y49vKRTszc/uIGXZuSHRUFI4dy&#10;9w9B6kVTS09W10alAW1Ocj4jnHK2waivulrmi9acq36G7NTyPMrLbiZiRkpJBExxjPZzWcZ2Us0J&#10;Ynz5qvAhIz+EqqjUHeLK0kjHyv07ESaUzXZujpAdNBSRrrhHw+CL4CdMAMTucBAY/crd0CHaVv8A&#10;0+QJUE8UhIkCB4AcZYjjjHRnsc7otJaGXeNvd2qgt22+1ZqE17xK2+s4gtPNVRkSEPJM+qZyVMGQ&#10;Iiquu3P3f8esSYT34wpN2RZmyWrVguEXFqQNwcx/siwcmuFEmUmxJVVRuIprqszFFcTCcQETeqZi&#10;6PBksrCaimyylOS5HCSp4HDHGSjG2tyPw8dPajeOue3q+09O0twPM0zjgdp0rnmT6erbJLYBxSlw&#10;HLIJEgIb9+bXE1/cb+vPgcNf3P8A6k+ZfR308n8F+YX9b8n+hvH5j9b+X/Zvb9zt+Lv4fi6VzsHo&#10;ZdIdHqT6eU588uOXjPLznKXOKZ/c7u7/AJ8/d7Pe/wCc3psnqOsc/pOHU9V7npZfHmly44Qn/wDU&#10;s26qWCw6qxcFZoGakohlk5eVYRMsxkXUak9+nE2Z36LRZYzQro7ZQE/c8RMJB7fZ15urja60JQoF&#10;QbE5cpqVFz/wvrPd7db9W1dfS1DFK8uhDa3G1oSsp65UEFQGbKFCcpymI0U6E2WrWzTfXMsHNwlg&#10;QRwvRGcgiwfspH2DkgGrVy0ft0VFTIHKomdM6apQHuAgIdL7HkVZ2GlSJDQCh4ciCP8AjHNfuAtd&#10;2tG9GpTcGH6dw3urUgrQpEx1lKSpBIExIggpJwkQYye7eUy1cPvKFWs6YwYOS4pucw+yJXoVuKqL&#10;GUptkefDZRxuZTzOU5mLl0dVuJvxgVZPwAAL3Bifadoqsoa/eNkKbJ+JJ+EmXD4VSkJSEdeNm73a&#10;e87tTqtAapcT98KFlFG66qRUipZTmoa3gJBSUhK5YTSrMTOGQ84OYojZ/jrxFlrX22N7fi15kqr2&#10;7ICUHIN13sPAvK/NMooLfENllnTEsHbnSCDlNUoFbvAIYR7FA3S+41LNWyw8jEZjhzSrLz+QZh4E&#10;kS4iKzdiGi6zavuUvGj9xaNVFqxFsfp6QuoIS48l5pTnp3FAJV1adK1IKT525gCZlFhuGHb/AFSY&#10;aKY5x2vkag44umMk7A0yHWrPORNckTyT2flJUtqKaQXb/NmE2ycpnK4KJ/ASCiPb2wDotdfR0VMW&#10;KtxKHgtRJOGYEzBB5yBCfZKXCUa3729mt3Ht/bnqNNtuFzsl1U0qjfYaceRkS0hHQ8gPTW0pJBQZ&#10;TmFieaEt785sxnkrlvwrn6jWVKw4UPdcJwbDKLRs5SpE1IVGRi46zDX7A5RRYTTOCdn8HLhAxkU+&#10;wj5CAd+mSvdbqqypUyQQVsn5k5ZnHlgZHmIu7296F1Tpns7v23d9pTTa5FDcnV0Cik1TSKhC1sdZ&#10;lJK2lOpE0IWApWGE8I/dyQRk9pXyvU3cmHYjP4wuuQKpmKAs0Gqg/hZ9+wSQisgVhN+0UXaHlGjc&#10;oKewJwOuQ5TFD16U1WduscLakrdLnVbPESwwHjlxB8JiMXbLVW/fLtErtk6xz0+q6G31FudYdBS4&#10;yhZLlI/kUAoNqJlmlJBBBjUkTkp0b/KpjmNfZHGjSnv4lvKIpObAzLZQVcJAYkIerJqKTYWErgfY&#10;MzBEyvvh4h3+3qRfbltCJqcAcAmUfHgJkZeM/wC3hHKFXbHvwNXOaKRpm6LvTTxbJSyroyB/eh8g&#10;NdGXnDmYJyY+yMpJM5xOVOcfHed5ytzOIarbso0eWiWGSfCAmEKujSGkJXLJOtXwojCJ29o2Rft0&#10;VxKZNB2mBv29Rd2pQ+6an3UmobJHh5kHjzwkSRgI64K0HV6T7C7noCgqmLzd6K11Lbi6KbzRfNUX&#10;XmWlJn1TTqUppakzClNqlDOP1H90p8zrlg+Ih7VXJaWNlVxIFjY2ajn734AsIBTPRbNHCypWoCcA&#10;9wQAoiPoI9O17cQuspQggkB0mRnyTL6Yq3+GbZLzRbnX2sraSpZoxaAjOtpaE5+r7uZQAzYHDjFa&#10;NkteS7T8KunFzxK8YXPIOttCZz1iptdfM5Kznqj1q6ibm1Wh2qysiR9XCeDsWwpAoYpTCAfZ3SKQ&#10;kW9h9BSVtZkuSxIBJPzBJkT7I2fthuOdpO+LWlk1ihyh05qa4KZZqXkqQwKhKkuUyg4oBGR4zbz5&#10;pCY+Zu/C/uDQ9h9OceUc1jjEcr4Rh0Mf3yquXqKEwm3ijqpV+wIMFhTcGiJKLAiZTgBvFZA5TeI+&#10;IC7WWpbTTekWZONkyJI8ySZ5hy5ylyljxinHe5szqDbbem5X30zqtIX181dJUBJLZLki80ViY6iH&#10;JkjCaVJInjC5v1A2xzLKq+F9FsLKK5EyVL3ZpdrfXacJZp80fJNXMHTKy4TYCuIyMivLuXCyA+Jk&#10;E00jqdgOHSK8VjTryW0EKaaxMsf2hwSEy4qAJmOPmEWW/Dr20e0ii+b+64CbbpdigVS071TNpKkl&#10;SXal9JXLyIDaEJVjnKlBM5GL4W/jAd3jiYpel75SNaZcpNOibnAyQKlNFsc0tTvbA/bFcmKTvGP3&#10;8u8YCoYQIAKlVN6F7dKBa3RaktImKlKy5InmolRQSJ4Yyw5gcor/AGbupasPd/Xb4U4dXo+urnKd&#10;1uUnF2xWVlBy4+dCG23ZDHylAxMLo4Yt6orUp5auP/cNF/hOxxNxmJfH0nfSnh4plKSzgTztQl3r&#10;4pEmKT2QTFzGOxODJcigkKYDD0ltlwapFOB8ypirHl01cFBQ8CcSrx9mMWV729g6veBmk7itl1N3&#10;21PUTbdYikk44pDYk1UNpRMrKUHI+3LqoImQRGqBpcKk/YJyjG0V15GrIg4RkG01GrslUDF8gWI6&#10;ScmQMkJfXyA3bt1JRUU6kzStBBHiI5NPWa709QaR+lqUVSTIoU2sKB8CkpnP2SjFXxcOmRubK+rJ&#10;vGSyCl92kXQdIOUFmrhAzy4KFctXCZhSXbKI/jKoURKYnqA9uofT4XGkPLqKx5fulx3E7r2Xx2MW&#10;xCkOJcTQWIFJSQoHJTjKoHEKBwIOIOHGJc/UV3imzOx+sKUPZ4KYUrlJeuJ4kTJspIYhI1yWVL8f&#10;8Est8MqZJExgIfsbxDv27CHRfP29c8GfN/ownDHzZnMPlxH0xDvw2LDe6PbTVa6ykqGU1NYlLRcQ&#10;pHUPpgPJmAzCZAmMJ841pYquNSt1FqDyq2aAsbZSp19yRaEl2EoX2FItoBVDCycLeBRN6evbsb0H&#10;16l1I42umbyKB8g4GfKOQGrLLeLPfqxm7UtRTOireBDra2zMLVh5gP7IxYZbubDX7ncmckbRtHSN&#10;Pjs6x9jJLTjRdzHs6bIw7BrTrfHInSUFxXoE4eYAiQQSMmf8IGAeoa6FJfzPiakVIU4AJzAVM4Dj&#10;5ZYc5eyO4Wj7HUbi9gDGmdqFoVenLCtkttKCVqqUOrVU06yDg86MPMfMFJxlKNKO9u3+sEpqLmmo&#10;wucMfWa2ZdxNdadjGqVCeZ2yz3i0Wasv2kDD1+BgVXsk9WfuVyAJgIBEiCJziAAPT3cLtbXaJxDT&#10;yVLKcAJnnxw4DxPKOYewWze6dLvFY7xXWK40tos13pqmuqKhpVOxSsMPoU64866EoSEJBMpzUcAJ&#10;mFP/AKbKzV+Cq20VGm5dhDXAlqpTga5Ku27CXOQ0bLxhiIsXSiThdZGQanROQhRMQ/YBABEO6Gzu&#10;NiqeWSMi2EZTyVivh48R9Ii3f4nVruNwu+lL/QMuP2Q0VSOs2krbnnbXitIKQChQUCSARiOBigfD&#10;7sVh3W3fnMc/my3tqDXLYjfKjHWeWbui11hOOL04XaoWCURRVbwbd34e2mu4FNH3fwmOHSKgdRT1&#10;dPUO4NJSsE8ZFUpYDGWBmeXOLDd5u22tNze3qx2/QtEu4XOjNLULYbKespoUiQostkgulPFSETVl&#10;xAMait199dccLavZVuyWYKBPTMlRp+HpEBXLXDzE1ZbFORbiOiWkY0jnTlbx95yCii5gKiimUTHM&#10;Adu79XXakXSKRSOoXULTJIGPHnhyHM8hHKXY7t+3L1zuraLCbNcKejbr2XKp16ncbaZZaWFuKWpa&#10;UjgmQSCVKJkAYRjw7YJHCelm3mz+XJCPo6WZcV2epY1StL1tCPJiowdemFZOfboSKiDh2znp86Cb&#10;QxAEVTNlOwD3DuxhCDRVdWZBIp1tox96eJkOYmEhJHHEcovr3p6/TrvfDR21mjm3K9VjuzD9aWEq&#10;dS3UOvNhDJKAQlTTQUXJ+6FpnwMfs/TUXSowcjtfAzVmgoeYlTYvfRUdKSrKPcyjRupeEnK0ck7X&#10;SO9BqoumCoJgYSe4Xv8AvB042dSG6xwuEJzNIAmZTylU/omPpjH+J/YrzXU+kbjRUtQ9RNCuQ4tD&#10;alpQoimICykEJzAHLmlORlwhoPOtcKqy49stV51YoRKflJSnNo+ENKsQlnaqkumuX2I0VvjFSeym&#10;Ju4EEAL6/Z0ov7iCwygEFfqEYDjwVjLwiqfYNZrs/wBxtmuLNM+be03UKW701dNIDZGK5ZRiZceO&#10;EVN4U8kY9rnFdlmNsV4qcC/i7VnxzIM5iwxUa6at5SGKaOWVbO3SS5SPQKIJD4j7o+he4+nWKjfZ&#10;RSVKXFJSQnGZl7ycPpjcHfLpnUdy7tLRVW2grKindo7SlCm2XFpUUOHOApKSJp+LHy84XjwAscf3&#10;aV3KxNe7HDQbLLOEm9SI3lZJjGuH7GaWXin4sE3yqQOV2qb8DCQoGMH7O3TXSsodqlUrysiXKNaJ&#10;8MSpHA+PP5osd+Ii/qKx0uidXWCmffetF7VUFTaFrShbQS4jOUg5QookCZCPS4zcvSnE/vJlfWTa&#10;4FKLSso/AwCd1kSLI1kZaBkHZ6DeWrxQvsKVCxRUo4SVdEEfhzrpe74lIcQy0NX6GqzvgpAGR0Ae&#10;7zCjzKRjIj4VZuAhP3R6NpO7vYa0bqbRSr77aczqqVEi/wBN1CfV0qkjEVDLjaFJQR5wleSZInro&#10;d7CYHYwg2R5mbFzeBBsZ382UvdZBl8KUgqGXBb5n4imCYd+/7OpMblb0t9UvN9M88wjjmzt1r9+u&#10;+zGbJdVXAqy9MUr+bNOUpZOM4UzmjkWsWPOTjWfC7XKVCaau5kxehY15J4lFfBScpOFepV2SZXBZ&#10;yQiLKQcpEBM3cEhHuAj6+kfduzpugcZdBt82uEsuVYM1E+GHHlFvNEdtlu1J2tap1y7argvdWyXY&#10;shCS5mQ21lLyFU4BmpCSZ4Zh80Wd5JcGaj5b1cy7c86RNBb/AE5QZ+cr2UDfKmdlgpplGqOINxD2&#10;FAybx6qq/SSIRqJ1U1/Lx8B7h0vu7NEqlXVIyerSJoKZTKuAEh70+EjPDwjVvbJr3eHR261msugH&#10;rgpVTcGmnqEdRTDzalhLqXGTNKQEFRK5JKJTzCUYRvyXzn/dU/O36Ztf5Afmn8o+c/Cvfpz6q+Ue&#10;3889rt7PtfC/2f47x9vz/o/Pv6dRnD13WynLkyZ/hzTnk8M0sY79ffjQP83/ALjeqpP5h/ZHU6eZ&#10;PW6HUn0Z8Z5vP0pzl5ssbrEeG7jTQ9zw1Vp5jLKmWVUWseQHKyipxETHUWcW5VUxjCP3j1LzZLcZ&#10;eQgASkFKA+gECOBjnen3PuyzatrQEiQAZpEgDwATTgD6IsbrrpLq5qbJWyX15xJEYzkLy2jWlqWi&#10;ZWyvyyzeIUcrRxFEJyalG6AtlHiggZIiZjeX4hH06U01vpKNZcYTJZTImZJkDOWPtMa13J3z3W3e&#10;paOj3HvD10p6BS1MBxtlJbLgAXItNIUZhIwUSBLCUdLsJqnr3tXCwNe2BxfA5LiqvKKzNfQmFZNq&#10;rFSK7YzNwu1eQ7+OeFK4bHEhyCoKZg7CJe4AIfaqhpazKahM1J4EEg48RMEYezhz4w17dbtbi7S1&#10;1Rctu7rUWusqmg28WwhQcQFZgFJcStJkrEGUxyOJiFsW8Zmi+F5+csuNdeKlXJSz1aVpVjKMjaZi&#10;LnarNpezKQstBTs9Jwj5o7TAAN7jcxg7AICAgHSdNmtyVBQbmROUyTxEjiTPn8xxGMTjVndDv1ri&#10;3U9r1PqSsqaSkq26lnyMNuNPtGaHW3WmkOoUk8JLA8RFF9iOOrhj05gpPaHZOnVXFGL4exRLd+/t&#10;9kui+O46esciDOFZDDRqkg+8HsisBEke5kAHsAgBfTrD9hUebFTpalLJm8svCcs3z5p+2J273zdz&#10;Ttj+wjqJaUdMI6yWGRUFIEv3mTjLirLm5znjHK5g2s4Dtr9TnM7c82YOkdXde7vUqU3t9WYXCn17&#10;GF5v8dML1ytQbuJq8edKQskXW3aizZBFcgpIAdwUvkmYyp+2Ur7SWgC3lnIoMiJ8eIIM+ZIJnjxj&#10;Vu3/AHA7ubZ6rrNaaXvNSNQXFOWrcfPqPUgGY6wdzZykmaFTCk8EkDCLQS+OuLTFNO1+46bs0o6T&#10;HY89lteAMK3JO4TFuvj5ozSnrPZa+7WarTcA/j2LoF3Cqi8eLdIDgIFKRQoY0WehRTClKSUBRVMm&#10;Ssx4mYlInnKQPAiUZa3uI3hrNx17sJvT7GuVtpbU+ylDQLSBJLSmkp6a2wPhWlU+JmcYr5pfqdwj&#10;27L2YFdYz4vzDlPV63q17LEDMWuYtCuHLRGy85GmLL1yyfBx4IN5aqSCBHiqLxmKjJUCqiYgiGNu&#10;yUaFZnS46AZgLIl9ACZj2KmPZE91l3o9xmuLGvT111A6zbHUlLgpm26dbiSJEKcQkLAI45FJ+iPC&#10;zvfeADLeMm3Idni34RseLsz5ELihhsBOyOVmUPd8hVqvySP01HoMPgnS7iIgaY6SMqkzK2T+BMmK&#10;nuB4jmdtNC86XnEqKz+koDw4AyiJaN7n9+NvtO02k9Hajq6HTtHn6LCG6cpRnWpxcitlSjmWpSjM&#10;nEmPxal6/wD6evdJ7Y4nUhnrtm6dq7BCUslbquR8gObZDw6jkWCEs6q09aWVkQhPi/FH4orb4Uqh&#10;yFE4CcgG8KstuVxQR8ilD8hESt7vX7oaiXV1bW4eDNInj+rTiZ9pizQY24i+NjYDCRFkcT66bBbI&#10;yquI8IxL6z3RzYslSVhma5WVq/DwLqWm2BkXk3ZI1oZ05QRQIs6TKKxREesjNqoWHUvNo/aJBAJJ&#10;MgoSPEniIhWvO5Le7c7To0nru/1NxsAfQ8GnG6dMnETyqC22UOCUzhml7Iinf3DnDRrHN1jMu3dg&#10;qWptiyjKTsRX7tU7NeMavLnJRyDOSnmZG+P0l2pjt0nqSq5vhkQOKwCYxjD0lqLBb3zMBTeM/KRK&#10;fDAKCgMPzQIftL92W+elrIjTSLuLhYG5ZGLgwzXIRlEk5S+haxIYCajIAASEdlAPeHPjJxNjnbd1&#10;dMPYnoefkoF7jPYO5Tc3cpnJjXIFUNd4OQqs67Tn5xwysFRR+OFdmgikZucoqmAVSgZRSWmio1Bb&#10;aczqRIFWMvkAASDicQAeU5RGtyu4bd/dmkbtetbw+9Y2gkIpGkoYpk5fd/YspQlWX4c+aXKUhFg8&#10;wctHHNgGjYQyVmXa/HOPaPsjTFsh4Nn7AhaUW+R6QijDOBs8E2Qrzh8WIVbWFkokq4SQBdNwUyfk&#10;XuIOcaVisu0md+E/ZbA2F9jtlclYKncMZ6s8xjTBueJstjrBbXZa9OTNemISCubeLi5Rs3hJ6vvk&#10;FTPzJx6KjVUTCAFEekFVbaSrV1HEkPfnJJB/4GXLMDKNtbZ76br7QPFzb69VdBTqXmUyCF06zzKm&#10;XApuZ5qACv0ohu/cdvEHgnKuKNfMiZLvtPv+d4+4SuKMPPsuXX4a7QtBiVZ+6vY6NhoxRkhE12ES&#10;UdO1nK6KZG6Zz+QgQ4g0HStvK+opbpVOePT/APDnG8qjvw39qlioddspuA/7f7OYL0/HOqZn7ZRE&#10;OGN9P0xuvyTj8qdh9Z61JPIKXrbywj+Z8lZF4ifYrxsy1LOScG7fswkGDpRJQW50R8DCAdunFNlt&#10;wJUpBUspKSSpRmCJHCeUEgymAI1NrfuV3w3FWn736hrKqmQ+28lmTaGA4yoLbV0kIShWRSQoZwrE&#10;TM4nTIGuXARhih4AyTkmrYYpVL2tfVpHXyZsVhywm5y27vEbGztdPWo1aYWn10pWOnGawKrt0kkQ&#10;eIAoYhlUym+GyW4/AeHJSh9QIETBzvT7nnSCvVtbgAAAzSAADgABTgD6ItYSpcW3E/cKfNihRtZb&#10;hs7PsMQUcFZHIs27ybZSyLJxH0+CiRc2lD5mpJS6HtgRFEyh1ilAw9+3Sint1JSudVlEnJSnMky+&#10;U4n5419uTv8A7vbvWyls+416euluonVOMpcap0ZFqTkKszTTazNIlJSiPZOPV5OadxntcRoZb5IJ&#10;DGVCo1efIV+ByXb5V5XrMlKvyOZBvWKo6gQUs1mk3rePXXJFNG75Q6SKqpUOxDmD5V26mrDnXmS9&#10;KWZJkf8AeD7Jgy5SjHtZvxursxUuPbe3Z+ip3jN1khLjDhlIKU0sFOYD4k5VcpyjieNHA3F5J0v8&#10;/NFqGysTRKcewP5lXihZOr18jJpuwjn7mORi811WqWmtuU42Ubq+SMc1MdByUfMxDh38U1ppKZQc&#10;kpx0fEszPjwwTMeMp+2Hzc7ub3t3epfs3Wt8qXbMQAaZqTFOqWPnbaCepjjJwrEwCACIlqT4y9GI&#10;XPg7Yr4yjKzk2OsCl+UmUrLJQdZRtDUwvl7O4hyPm8ak4BYorrAHi3MYBMZP7ekr9mt6VF9ZUlpJ&#10;z5ZjICDmnKUxI4yBkOEpYQ8U3dFv1W7eDaBu6u1WlHKcUgaLKHXiwryhgOZSsiXlTxWBgFRmb4VY&#10;DGWWd3dmaHlKMq9wpWSaTkdB5WrQiycxllQC+rPDGQRcdhFZFFX3U1EDFVTKPkUwfb1H6Snaerad&#10;mqAU2UOzn4yTIgiRB8CDPwjqJ3yXDVGj9idK3/SrtVRXy2V1GUvMFSVsH0gTiU8iRlIVNJOBBjQ1&#10;V+E3jerFyb3dhgZvILtX5ZRhBy9msErVmzkqvvoiWJXfiV22SP27JOFFkjB6GKYPTqRCxUZVNSnV&#10;NH4SoZfqAV/zfLHOO6983c1dbIqw1OoVttrb6a3W2GW3ymUj+0CJpURxUgJVzBBiz+eNBdQtmpKn&#10;y2cMI1u8uqBCjXKcmu/sULH1+DE6ZyxjCJrk1ERZGqQpFBMoom9spQKXsAdulT1roXlZ1tjNlCcJ&#10;iQHACUpDHlGqtv8AuE3k2tpa2j0Hfam3tXF/rVJCGXFvO4jOtx5txzMZmZChmJmZmIPDh142CrtH&#10;RNWKgk5YO0HzRwhYr8gsg6bKFVQVIdK2kN3IoQB7D3AfvDrAbHbSkpKCUqEiCpRBB+UxO/6z+5st&#10;rZVqytU04goUCzSEFKhIgg054g/LEhZY4ytGM55DlMrZY1+rt1v80xiIySsMnO3RNZwxgo9CKikA&#10;ZsbK0jkAasGxE+6aJDHAoCYRH16yOWigdJUpGJOMiR9YM4jukO6PfrQWm2tI6Q1FU0OnWHHFoZba&#10;ppBTqy44cymVLOZaiZKUQJ4ACI1W4aeM5ddFyrqlTTLIf1ZgsN/IUPXv+JMluKmp2H/KAevIstvC&#10;SkIMj+kr8s5j5ok6O9buhbbUyjV1cEK4/saQn6TTzHzER9FeHDjUW9ry1Wp5TILpOUVEbFf26qS6&#10;ByqJKEVQtyahRKcoD6D2H7+vgsluHwEz8VKI+gkiPKO9Luebnl1bWkKSUkFmkUCCJEEKpyPqi0Oc&#10;tP8AWvZKoxVJzViOq3uFgI4kVXVZNusnN19kkgVukhDWNou3nWSZCEKIkK48DmKAnKYes71to30J&#10;QtHuABJBIIA4CYOIHIGY9kaq0HvLudtleHb7oa8Vdvrqh3qPBtQLTyiZkuMqBaWZk4lEwCQkiKSV&#10;Pg642qpNoTgYJNYlWy/xDdhaLXYpOKTUDv4+TJJ8zK5TJ3/cVFQg/eA9JE2Klmeqt5xB5KUAP+UJ&#10;P1xvS8d+Hc5eKBVvVqD06FpkVsU7LbhH65QrKfamR8CIt3mXRPUbYCsQVRyxgeiWeIq0EhWauYI5&#10;SJlK5AtSgVpEw8zDLx8qzj2niApogsKRTevj3Ee6hy00DiUJ6eXIJJkSJDlwMjL9Kcac0Tv5vDt3&#10;dH7xpDUFwpKyrqC+/wCcONvOq95xxpwLbUtXNRTmIwnFao7hx0VarRicvRbvcK/DO2zyLpFyypfJ&#10;6kMVmZimagjW15lNl7SAlDsQ3cnYOwgIenSFvTdvQvMSsjHDyjjxkUpSoT9hBjZtT3o7+OodVR3C&#10;hori+hSXKqmoKRmqUFe9N5LWaZ5kSPOc4YX+VWNPy8/KT6DqX5YfJPpz6B+Qx30n8j8fH5Z8j+H+&#10;A+G7/i7eHf3Px9/P8XTx6Wm9P6XIn08vdlh4/TPGfGeM54xXP72an+8f3w+0Kz71dfrer6q/UdX8&#10;/qzz5uXHhhwwjvulER+Dogg6IIOiCMhX6rRSf2MV4teMajSjiPte5m5kVKyThFq7kGETWaU2jcc/&#10;N7LGMZODcStfi3ObFZdRqD1sCgQh1PcSURTVIQRXj9RrVtiKDrpxb473mtdPzdgFnyCwl12eznib&#10;B0ni7EGLcZ1pnU6XTabN41TtuUpfvMUW8XFZJyZ6uV0dgo2IkUyjdE5BE2VHYynbwcveaOXTHCMh&#10;Z+PDik4/cuVfGWc7RWZ6q48yDnc8NeprJUxiVeejoZ3YYuKpk5Mw0o/7JkTCNQFEhkXjRyqQRn4p&#10;WCd1eO3jLw/zhYMlLTL3fdDHO2mKN6q3JOVDsAqWxtuyBAa97CrR8eQWkb8rswRk4BmxEkiP1YlL&#10;skm+kA6IInjaxHDusWJf0uGhGbLtUcMYuqDSq7+bcHuHxMmrX2+S79A5HWXsaLVGXepFlXql7g2w&#10;e24bi5MVEpSoNAJ0QQ2bHNohs3c3GZec2Dr2QNdeNHULTyfql92ByPjyfxKz23sDelWWNWfVKo26&#10;Cirpe4BqnZ2R2bwGiKzp5VotsQTKuEGxyCEy8n6m9+ZsKtedHNutMnT2kvt7qjmDUqyWXJlBBzgn&#10;S/G45QSw5ippjBuyd3SNsObci3yJttjlTOnTF8q3ZLptECCJQIIaXziUiM5T+R2j611RkSzQurvD&#10;FuPulWGThuD1rIZPzbRHtbxczctkgcLt1oyxMKTKoLpk90joyJilUAgEOQQg7aNpnra3iq49L1lC&#10;tKpK3dbXbjQ44sWT8r7ZQgMbIlPsRtSmzKyIUJ3JOT6vVKDErFL/AGasNHPuGUMukdUghqPIxkPC&#10;9F57tTcAvN4YDj/xPxc6J44x3jfMDfHNMyVGY8yaNMcOI6Chcd3WvW+pOJmyY4vUA3BJ6ycIsmUW&#10;mqkUjhMqokEW/wCTnAEZy+cifFRxsWLPdnyrRaVx2Zl2wy5sChX42iS1zkcw46SpuKs0nx9V4it1&#10;uJszzJFHgZs0CZiwYsI2ZVbFIBFlEFSCIc4MYbcXYDmmTgd84dNzlLhn0VnNREZyRkJmXcS1ykck&#10;z9YoOUGJ55Fs7eTGQsHXaWbq2PxFxYYhk0eKmN8aBUiCLWaS5Gpmbv1HHM1vpkzIcND4M48sERev&#10;KFlnJFmyqeOGUQ3j4W8zD2ZEhEkIuIlcIX125905xKtJreI+KZCFIITjy3SG2nIBqxtbzG5B1ws8&#10;DrgVbClE48r1OZSja3Ja/a9xGykJX5TMDTDMmi2tg5N2bugwbgLAxKgszhHIIIuHcYCKxyCLmckX&#10;IBrHsHzF8CN1z7kmtUnWfDms9F3zteRrgd+wgIe25rrQ5eobF3AsmCsshKPLBhumB8ORsc3uSSZF&#10;0k0UFjFIIYZ+ojz9xhbecdrdSX3FptLzfUsdI7y6KPmbywRstk2egWtoh6lHVqHkIpmhY2OTlo91&#10;FIkMAOY9VdpJmKVsBTLkEPD4m9i9hNsePPWLPu1GMn2J87X2julbzW38WvAqTCsHY5qtwuQ0K87R&#10;bPa8zyjXohpYkmKiSYNSyfgl5twRVUIIn/ZLULXvbqHrlf2Doz29w1TeSEhBx7a95FpKCDqUSaIP&#10;jvPy/ttVPLpqpMUgBN4LhNPxESFKJjCKSpoaSsUhdSgKU3PLiRKcp8CPAf7o2dtlvHuLs7W1Ny26&#10;r26Cuq0IQ6tVJR1RKUFRTl9XTvhsgqV5m8ijPEmQlUYOFXjMIYiiGtXwayRgOk5j8y7ARztI4AJQ&#10;Mk8YZVbukx7GH904dJzZ7cQQpslJEiCtZB+YqIjcR74e6JQKXdUdRtQkUrttpWkj2pXQKSfnEMtq&#10;dWg6RWYGn1pqsxr1ZimUJCs3EhJSqzWNjkCNmaCslMO38o+OkimACq4XVWP27mMI9x6XMstU7SWG&#10;RlaSJAYmQ+eZisF3utdfLpUXm5rS5cap5TrighDYUtZKlEIbShtAJPuoSlI4AAR0HWWG6Dogg6II&#10;OiCDogg6IIOiCDogg6IIOiCDogg6IIOiCDogg6II8iwfwGb/AIR/CJL+YP4D/oa38b/1R/3n/qfL&#10;ogj5Vn+XoX+Bfw1r/LP8vf1Rf4L/AKt/zX/A7dEEe50QQdEEHRBB0QQdEEHRBB0QQdEEHRBB0QQd&#10;EEHRBHDXb/23/I38xsP52/4/8t//ACP/ADH+70QR3PRBB0QQdEEHRBB0QQdEEHRBB0QQdEEHRBB0&#10;QQdEEHRBB0QR/9k="/>
  <p:tag name="ISPRING_COMPANY_LOGO" val="ISPRING_PRESENTER_PHOTO_0"/>
  <p:tag name="ISPRING_PLAYERS_CUSTOMIZATION" val="UEsDBBQAAgAIANWFM0pYuREx+gIAAKoIAAAdAAAAdW5pdmVyc2FsLW5vLXZpZGVvL3BsYXllci54bWytVU1v2zAMPWfA/oOhe6Qkbdc2sFN0BYIdtqFA1m23QLUZW4steZLcNP31k+RvwylaYAcHMcX3SJGPtH/znKXeE0jFBA/QHM+QBzwUEeNxgB5+rKdX6Gbl5yk9gvQiUKFkuTa+91QnAeoYsCFCHosCVHBmCWk65WL6xCIQyMslE5LpowlxYUI0ARfnyDNArgKUaJ0vCTkcDpgp489jJdLCUisciozkEhRwDZKU2VTAZa7fjyX6mIOqGd5AYJ5M8D7sWbEe8HCGhYzJYjabk9/fvm7CBDI6ZVxpykNAq48fJq6QjzTcfxNRkYKytolfkm9AaxvX2Sa+XrL5FfeUDANUOmwzUIrGoHDKY0RKLBkB+7uUqqTiUT1ay6v2rOJ1flv7vq3dXBtJ65wXjylTiTnqQlrrKNAn/ah+5q7r1PFQq2NtmZAn4W/BJETu9WcjxNkceTaxNQ21kMc7c2o0UvUGN/3EZT+xdcWN8HATZNNSoPICjZO7N1aHENW33QHVhYS6VBPfifc7lZJaJay0LMAnA2OFJX2wT8orV01qG+InOksv3tAb6zdozR/1Wmcc4H805oshamrCeATPa2Z8NGSm2BpMF6wN6zzFNmabkyoes46ue6Yyx6pb5iKepjIGM3kR1ZS0dnIKCpIq4xIWcoDtHJwEJyxOUvPoUYbh6UmajMr9KEPn4CQ4FeF+BNqYmzKSYR0HYmoU5JORdeKHhdIiYy9Onr09o5dOh83I3easGbjL2euj2B+dXox6kHZoZHXZf519VR/e2wHWqvXZ5qWlp1YzD6CLvPSqZ6HIBz4R7GiR6rtuTvU+7EAHOY9NxzjXL6N3cdiwF/ASsDIJ0KerM+QdWGS/gfMzU7uWwfTTrJ1eeGc6FXEneF0HjIl7K39dRestX7Wu7PqpDvumhk8MDiWmnKnPRh2xFAWPBj3EefsRUanZabcSaHPBy/k18lLYmb/zhVGsyAN0vmjufH1xXWNdXvdl4DKXd+ioSrhVEKl03VzEr3bD6h9QSwMEFAACAAgAfGvBSouE7NHNBAAAXxIAACYAAAB1bml2ZXJzYWwtbm8tdmlkZW8vY29tbW9uX21lc3NhZ2VzLmxuZ61Y627bNhT+X6DvQAgosAFd2g5oMAyJA1piHCEy5Up0LhsGgZEYm4gkuro4zX7tafZge5IdUrJj9wJJSYA4MCmf7xyey3cOdXTyJUvRWhSlVPmx9eHgvYVEHqtE5otja85Of/nNQmXF84SnKhfHVq4sdDJ6/eoo5fmi5gsB31+/QugoE2UJy3KkV49rJJNjazaObH86w/Q68vyJH43diTWyVbbi+QPy1EL99Ovh4ZcPHw9/PnrXyvWBCafY8/aBkEH6+L4HEGWB70WARryIkitmjfT/YXL+nHkuJdao/TJMehaQC2uk/3fKzYOAUBaFnuuQyA0j6jPjC48w4lija1WjJV8LVCm0luIeVUsBcaxkIVCZysQ8iBVs5LXoUub4U+zSKCAhC1ybuT61RqEqioe3BpbX1VIVoK5EiSz5TSoSoxMyxjxfFaIE1byCjELwVy0l/FJlXOYH3aovqedjJ8KzWTQlYYgn4Fy2PRQg7cHfy2oJzxKh3oKK+zxVPEG3hQBAP0R8tUpl3PxShqtCWzhL+UOnFQG+dOkkYr7vhRGhzmbHGpE8QU7B9WEHogQ4JAEAFLwUxRNkI5PrRhzhNB2GcOZOzjz4MG3CmVwsU/hUQ+2YEciEmci7pCBTSQA5HoaXfuBop4EqxNGKl+W9KpK9LN2NZxewS20fCsFmO+BMY2yAIT8ksFdRiLjqAvPwnNpn0ZhR+Dom4FyP13m87CkHFfLdJN1NyRpitZt4nfnfokVj/wpKHBjJHyLhnwMRnQ+RuCYhkAcJu2QovnAnWFOBJp8NM2yYJ+a60NMHxOMY5HRI11LVJexolwA/GA4qD4apCcmnOaSSi70fEFyDChE3q4VcC7CjSETRqQg41yaOzuxPc/eP6BS7HnEiSHUgoIiZZqA1ZvwB5apCPFnzPBboRsRcx/QBniUyMc907hn9n2v5N+JVy7dvWqqmDrl6M9SePXb/jll1CTZVlchWVZdq7bDW/KdYoevshyb0OfrT9Ic2oThw/ZeJTCmzOm3awLPjs7VsaIw6jXimp/pH66UtCRu+H7tAWGOp+ksQmDN0T4PRIO0v5dJTUDRr2gb0FTe/HaCT+i0AVeipGBfgqj0TLjTd95e/JOPQZdAzLsVNKavOgcxUYxOg74c2hgk4FZV4LMYbcatg9ksFXzdzGXRGE+nOgO6MfXutgrnMA5MpAC7akapEqczA/qQH5nxKNh5oCH7vJJeqThNTvKm8MyQPvq0z8e1AeVuozOymvNwkb9NkTp5jRXO4oFE6GzCSbOuvd3x2yu/pUQoJDmAIsTG19eRi61pNewpBCWhXeCzcDD5QCxmv4iU001tV50lPoOYW45BTDGDtmUPBi3j53z//9sT4ypJmF7W7vw8C0SMZsCDZgv1JVSXKv7pAGB7vy5lFH6n21reR63kJZC5k4YvcrnjTWjKVwdZBt15I8jZomDFsn02hDkKT9qouYHQbgjDFwTlwmbkZWKMpL+6ACJlS6SAU42qdgNUw7Y8X77pKZS6GyD6vlegDM3cWYccxbyGg+OCSedf0zARuOXH7OiJVi95g9hmmwLNf4YlEVkMBA0K2bxn0TdrcWj24FkMC9ahK09o2LAZE0awfaWL9bafbrkrzKujo3c6bof8BUEsDBBQAAgAIAHxrwUqxdTpcmAMAAMENAAAwAAAAdW5pdmVyc2FsLW5vLXZpZGVvL2ZsYXNoX3B1Ymxpc2hpbmdfc2V0dGluZ3MueG1s1Vfbbts4EH33VxAs+lgr6SbZNJAdZBMbNZLYbuxe8hTQ4lhiQ5GqSNl1n/Zr+mH9kg5FXzfZRElrYBeGYWk4c+Y+Q4fHX1NJJpAboVWD7tZ3KAEVaS5U3KDvh+1Xh5QYyxRnUitoUKUpOW7WwqwYSWGSAViLrIYgjDJHmW3QxNrsKAim02ldmCx3p1oWFvFNPdJpkOVgQFnIg0yyGf7YWQaGzhEqAOA31Wou1qzVCAk90qXmhQQiOFquhHOKybZkJqGBZxux6DbOdaH4qZY6J3k8atAXhyfus+DxUGciBeViYppIdGR7xDgXzgomB+IbkAREnKC5u6/3KJkKbpMGxcfACYTBXZgS3PvOHMypxiAoO8dPwTLOLPOvXqGFr9YsCJ7EZ4qlIhriCXEBaNCz4c1p77J/0r2++dj6a9AZtrwJj8i8ve63ri463fObYa93Mez0V1Jo/IbuMNg0LkQndJFHsLQtxJRkTM0udKz/YbABiwUlWR7DULcFxmvMpAFKPmcQvyuYFHaGMdzBursFyE5MBpG9cgFqUJsXQFdwHhDtwqitor9/sIr+wcGG74HXv/LrPjNDZi2LEswT+lvaFgbrpAXbWKuNZLh3MtKSLz2CdAS8y1JYK7/BrVBt5NylZIxJkOhrLwNFBkxhyQuL/kdLAFOMjBW2LPX2nPskF0wSxMOeBHI5uBOPKGE5OmnW6fPQuzqLmh91ITmZ6YJIcQvEaoL5K1J8SoCsFyQZ5zotqdgzlhgpUONEwBT4sY+lB/w3RdeoIi1Q0oVZgvUavhTiGxnBWOeIC2yC7Yx0YTx+/UnAGTNmBcoWNr4cXHTOWjed7lnr00vnIOMTpqIngmPSIc3sVvDZjChtF3IYjogVBsqkcMHLsyq+1Z+fBiPSQvo0/+5krEFvMSXb0fKUxDxqQWW1CZuUjeiaq4TGFhSYEo+JBxGODKEKqAoYMUW0kjPCIhzLxrX1ROjCIMU3sIc2z7fQyxOhyrcYxxtqzDnklSB3dl//sbd/8Ofhm6N68OPv768eFJovrL5kTp3fWKcPrrlHJB9YdstFcXeOhoGb8feP/HI1/Vcnfv+q9aFKVrqtT8NKBdEaVILrVeHqnVfhuvIrqr+2niqZgCMt9i2KQ02KVFjgv7NAn1Eqv3w78LW2nVLZot+/2iL/G7f92/KyvHE7DoN7r/zuJBVKpBgMN1iX/xOa+3s7eN++96hWQ7TNv13N2k9QSwMEFAACAAgAfGvBSrlDqcDOAgAAdgoAACoAAAB1bml2ZXJzYWwtbm8tdmlkZW8vZmxhc2hfc2tpbl9zZXR0aW5ncy54bWyVVm1v2yAQ/r5fEWXf6+41neRGatNUqpSt1dr1O7YvNgoGC87p8u8HBmpI4sQzimTunoc7jodzUrWhfP5hMknzVkrg+AJ1wwjCJCMKHorr6f2f1WqaWIhgQj4DIuWlMhZvm1ANzFpEwS9ywVGvc8GFrAmbzj/ed0+adMhzLLEFOZazJjn0YWbdM4biYnybmTFEyEXdEL5biVJcZCTflFK0vDibWrVrQDLKNxp5+WO2WA4GYFThA0Id5bS8MmMcpZGgFJiUvi/NOMtiJAPmI112z0hOH+r07vdoW6oodrSbT2YM0RpSQlzkqxszhvFcrx6fysyM0wSEv6ihXz6bMQhlZAcyXvzuqxmDDNG0zf9opJGiNAWNOacP8Z3DBCn09TNZXZpxlmA2ZAKdPQVXnm6vdwHIvYb3PjXXVQr2ZOq61xDMoWcM5ihbSBM/sz5VibfHFvX9gPmaMKUBoakHPemkn0ir/DKxrcf9hjfKiwDkDD3iVbC2hoXNNwDG9h6/WNx2rSLM790WJChh64xBhr2xR/7SZT1ABsYe+cxoAY+c7Q7g+x7L8Ud8S9xhnq6+9gIneurr5WfeayKtzMVVQWhn8JhaFDBXJp0XWoM5tTTpbDal5CCnlJMtLQlSwX8aXLbrNqPSZM/hlHZcVylSZHBMbl2OukmHKZvpeTHaT0K/NTufoO7g11OCSPKq1p8kNZ043vW004T9GB5STJPUeJAPfC3GkmoiNyBfhGCj43CBMBos7NUagqdJUIU0OV7l1C1yrPy8rTOQS31qFLxsYpvFVbSsmP7hK4U3KGLCgNMysdLLcULfVRkYnASAyLzyArAT66lbhpTBFvzNDwzdhod2liqt0SG53eAK1hg2CGfZU2QACCTpGkUvlRAXO44QXnVexxnWE8ve4WLdI8lUt7Xo4vse3F+jqCv7Zma0F4a3BqelaGXtP6yhNpr/m/8AUEsDBBQAAgAIAHxrwUp4R7S5hAMAAFINAAAvAAAAdW5pdmVyc2FsLW5vLXZpZGVvL2h0bWxfcHVibGlzaGluZ19zZXR0aW5ncy54bWzdV19v2zYQf/enIDj0sVbStVkWyA6yxEGNJrYXe2vzFNDiWeJCkapI2nWf9mn2wfZJdhT9t/ESJagxYDAMi6e73/2/o+PTL7kkUyiN0KpFD5sHlIBKNBcqbdHfRpevjykxlinOpFbQokpTctpuxIUbS2GyIViLrIYgjDInhW3RzNriJIpms1lTmKL0b7V0FvFNM9F5VJRgQFkoo0KyOf7YeQGGLhBqAOA312oh1m40CIkD0rXmTgIRHC1XwjvF5HubSxoFrjFL7tNSO8XPtdQlKdNxi/5wfOY/S56AdCFyUD4kpo1ET7YnjHPhjWByKL4CyUCkGVp7+OYtJTPBbdai+Bh5gTh6CFOBB9eZhznXGANlF/g5WMaZZeEYFFr4Ys2SEEh8rlgukhG+Id7/Fr0Y3Z33rwdnvdu7j51fht1RJ5jwhMz720Hn5qrb+3A36vevRt3BWgqN39IdR9vGxeiEdmUCK9tizEjB1PxKp/obgw1YrCfJyhRG+lJgvCZMGqDkjwLSXx2Tws4xhgdYdvcAxZkpILE3PkAtaksHdA0XANEujNo6+u+O1tE/OtryPQr6137tMjNm1rIkwzyhv5VtcbRJWrJNtNpKhj+TsZZ85RHkY+A9lmOAB5eKkglGXaJz/QIUGTKFJS4sOpysJIwbGytsVdqXC+6zUjBJsHyxB4FcDx8EIMlYiV6ZTfoi1r6wkvZH7SQnc+2IFPdArCaYMJfjUwZkswLJpNR5RZXMWGKkQI1TATPgpyF4AfDfFN2iityhpI+rBBs0fHbiKxnDRJeIC2yK7Yt0YQJ+81nABTNmDcqWNr4aXnUvOnfd3kXn0yvvIONTppJngmOWIS/sXvDZnChtl3IYjoQ5A1VSuODVuzq+NV+eBiNyJ0Oav3cyNqD3mJL9aHlOYp60oLbajE2rRvTNVUFjCwpMScDEFwlOE6Ec1AVMmCJayTlhCc5h49t6KrQzSAkNHKDNyy0M8kSo6pTiNkWNJYeyFuTB4Zsf3747+un455Nm9Peff71+VGixoQaSeXVhRZ0/uteekHxku602w8M5Gkd+qO+e8dUu+mbEj/+7GT+46fxeJw+9zqdRrRLoDGvB9etw9T/U4boJS2mwsZBqmYBDLA1NiWNMilxY4N+zJF9QHDsvAOLR6gj1tJ/i2KOnO9vgf+JpOK0uvVu33DjaeXVvIH37f1C78Q9QSwMEFAACAAgAfGvBSvfNXDiFAQAA/gUAACgAAAB1bml2ZXJzYWwtbm8tdmlkZW8vaHRtbF9za2luX3NldHRpbmdzLmpzjZRNb4MwDIbv/RWIXaeq+6TbrVo7aVIPk7bbtEOgLkUNSZQEVlb1v69OvwiYtfGFvDy8jo2cdS/YrjAJg+dg7Z7d/t3fOw1Qs7qAa1/nHXqOemh4NoPPLAeeCQgbSHn49ChvTgRlHApnGlcfaGtqfqHEN3PGTR1XhIUmNENoJaH9ENqKSvzrVbavaldRrc1xYa0U/UQKC8L2hdQ5c0x49epWvcAGLEvQZ9A5S8AzjdzqIk+ODxFGnUtkrpiopjKV/Zgly1TLQsy68i8qBXr7w5c7YPAUvUw8O54Z+2YhbyaeDDG6SaXBGNjnfZxgkDBnMfCa78Ctf1DPuF1Qgy4zk9kDPbrBqNOKpdDq0nCE4WNi69XqZoTR5iys7I64u8XwCM4q0C2r8T2GB0pVqAt+oNIyxY600HbPjyiXbJaJdJ96gEFyeFi07ereqVB3/HHojZBsjNCCmMi86+K4YOotObimkXVKzTynREGJkkisKLA8it5xbPMewf1X8H3m8vSv201v8wdQSwMEFAACAAgAfWvBSjtHMgB6GAAANy0AACAAAAB1bml2ZXJzYWwtbm8tdmlkZW8vdW5pdmVyc2FsLnBuZ+1aa1yS99unudbWybblauVh7dSWS3POzAxYuWbNU4ZpakiLFSUqJZEKAm3VbG1GWy08hKwsUFHIA+AJsFrShkkNBBWFykzlFinlBgWBB9z/X715Ps+755UvONx87/v3u47f67r4/H7aERu5aP6K+RAIZNH2bV/thEA8QNdr3+uvuX55r3vkFdfHHPzOyC0Qbqf3iOviVczmmM0QSC1twfS3c13XbxzeloyHQBbfcr/mSHEV30Egn3Vs/2pzQm6aoX/zz0fz8pwP82Ly5uTNmZO05dy5wo7Ym40741etCrr1y4Li13/Y8F5Q6fIL54YPLIk48OvJ+CULbx1f8G7/J2+/ot9yZ8PXBqczS7RaEqYlVFW1YMus5j2he0yKXUPKSkQ/sp+Jr7Ll6Q8Uo5xWdahkejAQpyUCNak48dTHEMjhOCNJZ1v8eXur5QAx4KACvy2UCBIJto24SDIyrGYhBNInN50gBT/H7ySCJHmm0qlPkqxY9ioEMsaj7g5tL4rAxyrp+skSNmWiVPfLApfKnhHKleizd5viUVVDzPE6EgTS+Fk87pew9Tk/WfVTbMqzn1G/JL3y/D7kFTHRUTniMvGDh6eJ6I7apijlsnhPCGTZgV+C2J0m77pIpQek7dS76I7KYGjB6JsuBxz+tn05Xh8tX0X6CgqB7CkKar+00SWh78xj5g+HhuDOqbtqsZlfSqNODwgdgyjHYI56OZp7hDV0DnrFFwIJGN3e4c9rzZ64uSCw1b6Mn9ReBDBGwr6jVcyDHF9AEj6ROABJlsNhdDqejLCZvmhxWCquA3whDpK45h/gGohoi0tPRncQXgL2pVHtoIaupj7w8Ft+y160kaOTYFEYC9DWxuGJrS2poe2bKovLIsyniS7TXC8ocZTnyDdNdCzXF5j87nBAW90yVP4zc1tb8x6Ox1x+rM8XFQ943bwTkPYimfz5Nv05Zsdw/yqQBHo91iw3aioB7Fm7w57os2O3fOxnMtr32AtVA/B6P5Gm6qBrjQIWF9gP6AhPqEjnHkKipHNyJdr3wItb+8Is1fkMKG8Dj65mfk7+4wHPaeXhPH0zcMY94E4Hgu2ZWC3ZsmPea9oo6q8S81SJg7KZvEmPv8yC0VQe28HaHt8Pq2zigHr7rZ+lXF1pGobfacai7a2V5NyF1GX7iIt7PtDPgTy42VkcIRkS76rd9T2eXv/Y6yE53KvH62tC8u2k/rFmBiJhadnnBBRgxk6d4SUamcQvHwVFQw+o32KCjWrpVT+ndVPFdePIHWPloN4eMe/bs0hqhr427AtwCjHvhFWs0hAl1LlXtfAhyE3+C9cwwknfIu9n6+p7gZ6pT+/4n12z0X849ie7iG7jIYRdmJMWlpk3ltQzhvV7fTjYcc2j6QovELjHSVZXklPUyWzBLrVlHMpPQybRonTCFO5AdouoRByoUKLXZ0rYXA5BqBlJ9mMKYLFSFYp9sfJERAFLVWPTIGTGUxNakJBKsBOpKpk+qFpeH4GQ/U4Q0LvEo1DBGy/ieqiT+LFIWSyfT8/coMVYB41Acjca8XDXjYTLjeKFVmXSgmrMLs8YA6n/mDRl7qMVmaCxmSEW+3HSuEoJtrgsja0cBym3B4jrruA4uHKu0V5F5korF28zgfzCFDFrDOdsYQf4K5R26NIyAlNl52h2f9DE5dlUanUdgRxprwWFCiHhoH5gl1Bdn4UtQavV6EZYImikXNIH9bTwCP3mIxyL2mMrP5DtvaH5yYtAxrO3VJ3IC2wcC/ZKExVGfN8UCljZ0T5LNggyjBZzdBZSNc9D/6z7R1RkRhxPYQupQQQ1LaOS37vGysIUTpecGdIymymkw9+R7u1lgOJMdhamJc2AKsg2SFfc1mT6pVIZvUyRbSdCU3ViA5SfD83iU11SSYa6QbC2EkgvvTaWSm0F7GnsAB4ZCecWXKHYu1U2gu2vF9bNKZ7/e+YS6OOjkxcjMBcsrH0cVX/76OWRvZrST8VYVSNHiB3uiq5N0uhlLALLhvg1la6u46NEsUiBCKUB1UVcIYkmI+pUxWOImH6alkKGVcejNHpCbDKVkea4x1mt//LL2+BGfn5/YkFuzFqFDT9qLaHk68dFSXkmzqsqjxWAQam0AWLw+8uPX5iupYP48fSOo/05a56QVmJPMj732snXrkggKWr5wsCCR/UBQBtXaDeWNVNWkvg14owUV7DtT9fDCN+psr0YdmNJ5gZVNaA28T5UKjUhrcJ6rZAgEPYgLOVC1Jt7MFdITD3FLHALGSFTK4dQNfX21opB24OtcTq6y8MWJexSdluVr1psBI/ZGrtsGnJ4Q9ynL9sNjLauP+2bbv0Ml4zaR/47IbqMpFPV6xTRmB+x+jpYavjcR0tJBJ21LoWysodAsn9uOPPUUAw239V2Lj1LSM4sZ8PTQEFWjvHBbZf5Rjz8NOe4NrG45IoD6cdrLgSPxSIlbMu3JEErfLFGU1kpEzL9AenjbjCEQF0zDAT1+0K6Y2vUzyQiRolhv91/7steZcyvnX9BRM/WYdaI9WbZ+hRaDC+n88Zx2Okdb66fi0Ymxjd+fYBZPDbIvh7+kR4I2iNMvtx9OVXNwxSGLySFE8KlV8SsLB6agFPZBIzF5rJmOUFHmppvIW7S2+vI3rQaCaM5kNx29UDgMFYvUNMidRRqx1kkiulBJku2XPE8btKUObotdldi2BJxQmYgf7SJKVOvf16Tjqkrl3CGe39Uk1k3K29y9lXhWjIi8nBrrhBFEbW5B9On5vMJmmvsCO7N6urNuxEWPAmFbTLYdxtTI0m6A6cerCjw+RsA+dNN8Tq6j203COOpNDyDhVxp40NLkWr1wE4cyU5wugSNXdsiPvOtKI4DBhlPxBBsBLiA98OGo2R4JyCthy0DYCYJdkpsJKzUaLhSAb1YgDTiAqNKn5e+FnlC49H3+glr0vx/XJMACBK9ErwQQ9HMI4Gaeg47up955t76/nYtwUVU7/3xQ12W8IQYI4rTALEM2HtH1KC60s611b12OIbsm/EBeWM4+aDdoGwmMOUMSvXifkct4BmjM2YPo1HCvGEBFuX7CP9k+wuC7sfoqweQHs032Z0licOmzAtESQA8tJG45pxN8NaBQmuUqxg2PU5+ZM1VbS4zJDxWC4wbc8Ku4wsRtnOUi+IDz6uLi4PGfe6xX41ai5qjwUwmEdZbuqNuxRWDg11v4EcqeBou7W4E4xr8C4LG/tuElg07iFd7fBEChuGZIG9/ul/A1KQk9UWEWRhnhs4MnxEeWvOd9aNu7J/0M21nJDAZCkPwfxXbQ0zFhAILn4YpNE3ynoc5+HQdyRkYBE4ybMu1GCLJEHSyekryItltsXNJkVYiS+Qh4qV2Ddpb1F4N9sg7rP2pSNSNtHlz0vsjVvXJ1NntRQUvOpIWo7K4OzM37nutZKUIik/F4IG9X27NZSCZncPGkXqrPdsobvVcsRztm/WimK96cu/dKdv0/ZaNb6NuoGrTJGzy8N4bq+j521uCjF0vtSBF84fnTy7Wz39aMFmeU/Cku8cufar+p7Cp/eU2BVY/trApiJbzfP2O5ejYFxIGtxchMM8d8EvQE+Xzh9ehfwkj/C+PAc7XOpejF8fA4160cxWh7d4r3XmT9I27RSx03+j/kb4wSPq1O0x+fwtsL0LP7PMN6Am8je4g4VhDP6x/7i6F59jd5RPa0pGmP2Jci5YRDXx1lqszPb7JLQBky08uoSCvf+RaAPLeBdfikOM7ZoFZYBaYBWaBWWAWmAVmgVlgFpgFZoFZYBaYBWaBWeD/G4CCT0pxWtc3SJ77fzHIybdA1/uSb5QeEMiXn7j/H4Nc/j+AZoTSOYqBt+SNXKNnwZxTct0mSx8+1M/WLeXG9vOaqQQ44Ii1ubY+tzfzeiWVm9w/NB7nNMVh+MlrUwGTVZG5usJG+SsAGq7X5Q4Ulkomf5YsN47yq2ypFlKvn0tYrPmWn+NpehyrjNNbbcb0ynetPa9iSJXSpxfIcHVPvHMwkJrXekLNHbM0wNta0NDm6SW6C2PWdG+LB2TbztWr/R5hTmHHhVSbcEDMTS8+1H8UrM0ffrsTE0nW3/+tWadwQOg5I0mTykzm+ONhCgSyXf+lfUFg6zqKJC7UYExPGaqtoI1ElJ0MC9ezw3/f18u0Td7wpByeeOhJnXzSlYTy4THzx88zW5E40ehK3WS7wbDJblIIxaZrgaIBoq+KOi2lttpz1Rpw4BnNOUnDUb3LqI6pUqfD6KRIm9mf5egzM2KYK/ljQzBLkxCHs/dV7McyxFwzFmlRDqavdBmRwqPDr+YMeMHYrSukdgjkN6X/U5ZxgnajQcI5xJBehQkUFN2pCkn5/HK4YwAuniqHW8tPBPF3PUMBGYG8HZzrvMYqjfUEfPJE/eKlh8usRV0DSBoBavZqJeTdxlE3Rc11Lm0myRjElakFsND0/uZCsSiFJYhXd9m5D3gyLDW9RQPS1iYJdwlRwlRZNQC9GlX2exa/8JDG323oeAkJSqZRP2OR02KATR+D9b0RdorIJdCZcmJLzo9HOZ0/lmW/47ikebwJPMI5jQy03YJP3xLKE3l+zJAGf0o40XJR05IlvywvTMmBtiFkyjoC1aW2TEUBh/b7LKyQX0bLujQpLLPht3g4GZp2s8HQ1dD5UbTGtd+emw2ZkAfWrqh6P43xPi7GJipR5WXo908qxMwopU4RNkf7bANSWBVcib3z7DAr10B7aKqtTopRaqy5phvHRYNmrgY/jEe3jBHhgIHY34zzcniNSl0Cja6KQdHo6zJJITX4NxSCJMXGgif+qKm/G6c/ZWV6QNTGWsevjV0NOrcTKhwy8SGnfJXeeOhM43ZGmIGeZ6wMrtUE/7Xp0qdp6m1aymfs93SpY0rNbgM5qy9Er6mUxdChV0eAI4DRMWbMSiMZ+KVqFNXeuSr8pR0VfauHZW4Fm0Xjf/sPWEDpgV6LS3c02G+k5OQvjAX/vEIJZ6fl+CkcfeqlR86DH8kLlD1dmcefXWflIj/Is9Xmh16hGPEDoiUgdSKUip8Y8HNO5qAMEgaOMlE6UCedsaI3flisjKbTD2lc2hj6wKDdMZrXIFz1NWfBJeznBqc7E6poU2TH0Pvx1DjEn5mgX1wpF0sQCChU6wX6ED7HS65J2nJpPBzkiAZjRYXHRvEDXAlCF4sc276VDP3ebmLD7f1J1rsGCTsYdB8bwfE4Mov4fszM9js1lbadwUjq8Pjnbu3rGc4pprMJ+iBoLanqkAbSBjbLqagkeGj+wwWoxhB7awI8wgxqgBSUpEqjp+LoRk21UAOcLTZTXaaLhr+mYV4m+lkpXFtDFaCi8qzj4JG+Zrk8yzJlJ7oUYH9FLug+ihz5g6c55AqL62uybc9qGg3BPYTkucf8do9IVqCc3EkuTVHrCo9Sb1tfBaA+scSet9PJldkgW/oloGUcEKv2Sy9i49bow0uw5s5otWxcPdWZIw6GHYrVpGW6crbsgn8VSQVY7ZTwYoErLEcqyUClbR0ZAetyu3RjlzExTieP4zv2dCHgSSYQrFcd03f9hj0Xh4AvAzlrhHAqKD8IYi8Ag+wi3xMutwcB6OtjSYaIGGdrjxHH5gLM26rz0aCxhOi9uCYVoTESxh5xJahAvbESlnx2bu4p5DzV1SvZ2EBTI9O6O2FYNbAHp26r2VsGe40wRWy33cuWcjUbzU3xa+7YzNa2LZU2pFCnrmEWgJSCaW12TVaOyFCwngw1n0fftS7CZB8UzHuFlclT7ReaD7T0WY/NOAuh0G1SSVnivL6QUbY7MYZIOpt2UjTt7dMAzpda361ELeqBo44q1XIkaEwT32zFlbNv8rvkqwilIU4zzmk21xHyYhgnh2WdQdDFrgBEqypQFk5E/krQZ6SGy7FXkfXn/e2UGB9lhYU0BeuOp8WJqMxgsAa2jCVF0yrmBWRZiaMftICL2GXe7P3f+Ewh2WUJwBtNixMy6AyBqDdA0lsqphD/4wZcY434U1PohRbKiSLBIsgeZsEk1uLT4MP2eeZTp7HYMNXgaHacRKfH8EusTTWBwPkl2GEmmuidqNgoVYoTDuactKDjcViizmYn6JJEOALkqrzP0swxoB1L9PhviZvMp4kPHrF40jK07nXrTw3ssgr24N9u0orVvJCjOKFDN3TaOENf0TqpnL+ow/FuVef7apsPSMhbqzDy4D+Dyky+mBt3x/TT72J7FCO/SBXG8jtB2b/Z2Zf7id7fQYIL4efNmV3e1ql6et6dikDFQG2k0mNZqMtn0ZHQJALZZ/sYblOIInt/rzk9hW2IQcFFjJmUv5ROPHVzlUIw5zgQTPaDq1dcBkzyxYB8J9SLA8jfUZgIZHOz51sJS3iYMXnIv36xBlVQ1eIupR22FASUzUAm+P33JdqhtfGSYgSvhXaIelxWKvYlxZL/SlyrDkaiXLHCIvRqTaBC89cMZ3+qPz1pyp6OiLzzb6Q0DZWtlNCZ5R71+wQOJDy0mtrGLRdzgfoxDcoJJAdi7W9Np0hQzVS9/Mj5kSO7XVShoG22t1BgVZVMhtWRVS6+iFLj7CQTZ0S9lUTyfBcEm9ZBfUlf2c8aqU5baKB48pHhPmcXMlEdA0AkOFecrL6BoD0131dFBFLXzJBsJk4gq8GtnvkurY68AKyMKsgX1ViEMvoM9+RNDdKlxsGhDe8U+YCg4BU+5TUOcxUrGASIHNjyezhPxu4Nt00bqlmEs8nlYtP2y+JpZYUR1C8kM2t5ZG1AzmiQ5GfrniJfGvQKZceNNGaf+0zWXRchjpTKKeZ649PRerk2fzjCrxn5dd+tIwo1WnKSw2Lu9Rwp54QUpDkSZuz4sT2GhxFxdUbh+RmaRlTTkslvcy1A5t2G6RlCITsmmH4SJlN/qYJnsQ1xQjJI+jrBjzZrcI/2p4uIaNoNF48XURZa7bABbX2htTmrXw02E5zWx/+Yh+5ptRFbyeTF0bTbQVcoA6vhU3/djYSN/6o5zIvrjRBP3g7UBiBkqo2KzDmSEDL04sYtffhPRgGghvkLYDD9w14/U7a2QcOMcycuy2Qz7q5UXUdhUo71roccZrgUZRocl/AdtW19X5NHgsd8OIoMHI8K6w2/n31mJOhf394g9hx9v/IWOZyAnDdNXFfuQCJsYnHdw1XlYpgZDFsHfUd62lq48W3nT3H5jyzvO86lCFTFWQsma0aAWlOUlKTf3lCWkUotH6nkNY0c652RooyYbSgXpIYoBmeSYMgb7M7ApGS5pRL5PnJy4oJmClyQbSxHEg5bzM7dF+/8MNpWTwS7knCoRMkiC9phcnWuT5iuqoRzTMCd59eh7PokHPXuD7fWtLJ5dHw0ilZz9pj5zfsRiIfUv9+8N+OgqCJ3mod1mb/cJm8Y/beKm/6JermKuxtYVxX/SL8MnPdUnzMsvJ+Gue2w65z2RDuJZGfDwMpSybRM4l3+KxB66jPjF2TRJbSVuKfr3WfEN9TW7OkSosSx4y/r52zoTPj+p105E7EZFbwWnrkS0kgJbH16c1JkDyo2u5CJ5V2oFgkgGyutQE33MO09hp62kG7/LwRv7qbXyJR+X0yeh0+d16WeXYj4czxWoZaFuVjsXz2aTv5XKRdlSkK1uQNpEhRzb6/RrYjJ1agf7nPiT1tvK+Lg9rO7AxGvXjRku1NQOthI+e9i2kLcNy+1jeiX2sb1vNbxvxuNQ2+BC+Kd2i+2/qtrOSXuoLUkfxt7OuA31yjxYV4o5UDuTpYd6W40Pafqe11DQNalb5tPIjpTYgIlPN1l3dcPzBa9aBqmWVrbqjCB2WejJCers1oEQZmkQVeHf2jM5lSjyq3Q8UOoJH5Hwxj6sNpJc5yrL4eBB+9/GrlFL2GVOnZo3Yc0xT7HQaMBBAvG9RJBasSv3v/Ro0lvORXwLKYya+KSbms2HHL8Qzrs3acfXvrnAA3cNZ++YSr7mHI1ZSfD2kYGUnXNi4oyG/wmXHPD0yd+jod+7XsfN5NtGp1DdHyQAbPep51FBUIgreH643b0GzaEZjTIt6PC3vTnX/T6cvEe/ULFR5dIKr3cOS3HlZHNPUHa1fyMmuD+dyCQtoht6dcjOjPrpdflhj4yXMq44giy3adRjtpaQCqYRA35Ot/2aJkktyXaNXFFC92nhukf6ud5jYA2EKwbILYsssrznwQLA6O4wKvuqS7uTIXu2bgsULfJOT0hdHb1VwVwABbBhTzof39mjFQiJC4qaPd3n3kAdkGdykDqlOzZN+47iLvkcBBAOYmtb7kuG9O6JuL6p51HBO6JMztBqnal/V334HN2gftss7rcKhoyVPCmungUwoQqFVfoP8ctQaz7qLDz7t27Tg9l8FeR0Z0LMtxz6vatsV9xt+z94X8AUEsDBBQAAgAIAH1rwUqPO1v8TAAAAGoAAAAkAAAAdW5pdmVyc2FsLW5vLXZpZGVvL3VuaXZlcnNhbC5wbmcueG1ss7GvyM1RKEstKs7Mz7NVMtQzULK34+WyKShKLctMLVeoAIoZ6RlAgJJCpa2SGRK3PDOlJMNWydLCEiGWkZqZnlFiq2RuglCoDzQSAFBLAQIAABQAAgAIANWFM0pYuREx+gIAAKoIAAAdAAAAAAAAAAEAAAAAAAAAAAB1bml2ZXJzYWwtbm8tdmlkZW8vcGxheWVyLnhtbFBLAQIAABQAAgAIAHxrwUqLhOzRzQQAAF8SAAAmAAAAAAAAAAEAAAAAADUDAAB1bml2ZXJzYWwtbm8tdmlkZW8vY29tbW9uX21lc3NhZ2VzLmxuZ1BLAQIAABQAAgAIAHxrwUqxdTpcmAMAAMENAAAwAAAAAAAAAAEAAAAAAEYIAAB1bml2ZXJzYWwtbm8tdmlkZW8vZmxhc2hfcHVibGlzaGluZ19zZXR0aW5ncy54bWxQSwECAAAUAAIACAB8a8FKuUOpwM4CAAB2CgAAKgAAAAAAAAABAAAAAAAsDAAAdW5pdmVyc2FsLW5vLXZpZGVvL2ZsYXNoX3NraW5fc2V0dGluZ3MueG1sUEsBAgAAFAACAAgAfGvBSnhHtLmEAwAAUg0AAC8AAAAAAAAAAQAAAAAAQg8AAHVuaXZlcnNhbC1uby12aWRlby9odG1sX3B1Ymxpc2hpbmdfc2V0dGluZ3MueG1sUEsBAgAAFAACAAgAfGvBSvfNXDiFAQAA/gUAACgAAAAAAAAAAQAAAAAAExMAAHVuaXZlcnNhbC1uby12aWRlby9odG1sX3NraW5fc2V0dGluZ3MuanNQSwECAAAUAAIACAB9a8FKO0cyAHoYAAA3LQAAIAAAAAAAAAAAAAAAAADeFAAAdW5pdmVyc2FsLW5vLXZpZGVvL3VuaXZlcnNhbC5wbmdQSwECAAAUAAIACAB9a8FKjztb/EwAAABqAAAAJAAAAAAAAAABAAAAAACWLQAAdW5pdmVyc2FsLW5vLXZpZGVvL3VuaXZlcnNhbC5wbmcueG1sUEsFBgAAAAAIAAgAqAIAACQuAAAAAA=="/>
  <p:tag name="ISPRING_SCORM_RATE_SLIDES" val="1"/>
  <p:tag name="ISPRING_SCORM_RATE_QUIZZES" val="0"/>
  <p:tag name="ISPRING_SCORM_PASSING_SCORE" val="100.000000"/>
  <p:tag name="ISPRING_ULTRA_SCORM_COURSE_ID" val="BAEF9CE0-7C61-4CDB-ABFF-0D382D6E99BC"/>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jclinton\Desktop"/>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4111</Words>
  <Application>Microsoft Office PowerPoint</Application>
  <PresentationFormat>Широкоэкранный</PresentationFormat>
  <Paragraphs>347</Paragraphs>
  <Slides>34</Slides>
  <Notes>27</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34</vt:i4>
      </vt:variant>
    </vt:vector>
  </HeadingPairs>
  <TitlesOfParts>
    <vt:vector size="44" baseType="lpstr">
      <vt:lpstr>MS PGothic</vt:lpstr>
      <vt:lpstr>Arial</vt:lpstr>
      <vt:lpstr>Calibri</vt:lpstr>
      <vt:lpstr>Calibri (Body)</vt:lpstr>
      <vt:lpstr>Comic Sans MS</vt:lpstr>
      <vt:lpstr>Open Sans</vt:lpstr>
      <vt:lpstr>Times New Roman</vt:lpstr>
      <vt:lpstr>Wingdings</vt:lpstr>
      <vt:lpstr>Office Theme</vt:lpstr>
      <vt:lpstr>1_Office Theme</vt:lpstr>
      <vt:lpstr>Дифференциальная диагностика поражений мозолистого тела Часть 2</vt:lpstr>
      <vt:lpstr>Презентация PowerPoint</vt:lpstr>
      <vt:lpstr>Презентация PowerPoint</vt:lpstr>
      <vt:lpstr>Презентация PowerPoint</vt:lpstr>
      <vt:lpstr>Дифференциальная диагностика – VINDICATE</vt:lpstr>
      <vt:lpstr>VINDICATE – Demyelinating (Демиелинизация)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VINDICATE – Idiopathic (Идиопатия)</vt:lpstr>
      <vt:lpstr>Презентация PowerPoint</vt:lpstr>
      <vt:lpstr>Презентация PowerPoint</vt:lpstr>
      <vt:lpstr>Презентация PowerPoint</vt:lpstr>
      <vt:lpstr>VINDICATE – Congenital or Genetic  (Врожденные или генетические)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VINDICATE – Autoimmune  (Аутоиммунные заболевания)</vt:lpstr>
      <vt:lpstr>Презентация PowerPoint</vt:lpstr>
      <vt:lpstr>Презентация PowerPoint</vt:lpstr>
      <vt:lpstr>VINDICATE – Trauma or Toxic  (Травма или токсическое воздействие)</vt:lpstr>
      <vt:lpstr>Презентация PowerPoint</vt:lpstr>
      <vt:lpstr>Презентация PowerPoint</vt:lpstr>
      <vt:lpstr>VINDICATE – Embolism (Эмболия)</vt:lpstr>
      <vt:lpstr>Презентация PowerPoint</vt:lpstr>
      <vt:lpstr>Презентация PowerPoint</vt:lpstr>
      <vt:lpstr>Список литературы</vt:lpstr>
      <vt:lpstr>Список литературы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2021-04-30T14:20:08Z</dcterms:created>
  <dcterms:modified xsi:type="dcterms:W3CDTF">2022-06-05T15:33:56Z</dcterms:modified>
</cp:coreProperties>
</file>