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63" r:id="rId5"/>
    <p:sldId id="258" r:id="rId6"/>
    <p:sldId id="259" r:id="rId7"/>
    <p:sldId id="264" r:id="rId8"/>
    <p:sldId id="270" r:id="rId9"/>
    <p:sldId id="266" r:id="rId10"/>
    <p:sldId id="260" r:id="rId11"/>
    <p:sldId id="265" r:id="rId12"/>
    <p:sldId id="261" r:id="rId13"/>
    <p:sldId id="267" r:id="rId14"/>
    <p:sldId id="268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98F9E8-A532-404D-E443-013AFF5ED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4701" y="2318518"/>
            <a:ext cx="7352147" cy="2688940"/>
          </a:xfrm>
        </p:spPr>
        <p:txBody>
          <a:bodyPr anchor="t">
            <a:normAutofit lnSpcReduction="10000"/>
          </a:bodyPr>
          <a:lstStyle/>
          <a:p>
            <a:pPr algn="ctr" rtl="1"/>
            <a: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презентации:
«Вирус коксаки»</a:t>
            </a:r>
          </a:p>
          <a:p>
            <a:pPr algn="ctr" rtl="1"/>
            <a:endParaRPr lang="ru-RU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 студент отделении фармация</a:t>
            </a:r>
          </a:p>
          <a:p>
            <a:pPr rtl="1"/>
            <a: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Оюн Саглана  </a:t>
            </a:r>
          </a:p>
          <a:p>
            <a:pPr algn="ctr" rtl="1"/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644840-4210-3CD7-A9FD-4280B043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80" y="2860196"/>
            <a:ext cx="2145835" cy="3067516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DDF35AB-FD48-95B2-F3D5-3EA06AAB5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80" y="108861"/>
            <a:ext cx="10323096" cy="183693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Фармацевтический колледж Красноярского государственного медицинского университета </a:t>
            </a:r>
            <a:br>
              <a:rPr lang="ru-RU" sz="32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им. проф. В.Ф.Войно-Ясенецкого</a:t>
            </a:r>
            <a:endParaRPr lang="ru-RU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04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0A28AD8-55D9-9EA8-2355-AA2BB8F3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3989"/>
            <a:ext cx="8596668" cy="923636"/>
          </a:xfrm>
        </p:spPr>
        <p:txBody>
          <a:bodyPr anchor="t"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Симптомы вируса коксаки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C3605410-A68B-4659-268A-4C00A1DF3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157625"/>
            <a:ext cx="6699442" cy="4421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взрослых  </a:t>
            </a: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Появление болей в мышцах, преимущественно отмечается проблема в верхней части туловища
Жар и озноб
Воспаление слизистых оболочек глаз — конъюнктивит
Сыпь на коже
Рвота или диарея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6E2438-606E-1998-D891-FCD82BD77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677" y="83896"/>
            <a:ext cx="3078840" cy="1951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399A77-4CE0-FA26-A01C-404A970EE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312" y="4350322"/>
            <a:ext cx="2969898" cy="189346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8B8B8D-2E1F-E8ED-4B57-6F6E39449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614" y="2914061"/>
            <a:ext cx="4488903" cy="37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3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DB7E1-234E-8251-8ACF-DB7A91ED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47"/>
            <a:ext cx="8596668" cy="960582"/>
          </a:xfrm>
        </p:spPr>
        <p:txBody>
          <a:bodyPr/>
          <a:lstStyle/>
          <a:p>
            <a:r>
              <a:rPr lang="ru-RU" b="1" dirty="0"/>
              <a:t>Симптомы вируса коксаки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EE7CF-E2C4-9A78-04A3-F32E6C133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0172"/>
            <a:ext cx="4384193" cy="4601191"/>
          </a:xfrm>
        </p:spPr>
        <p:txBody>
          <a:bodyPr/>
          <a:lstStyle/>
          <a:p>
            <a:pPr marL="0" indent="0">
              <a:buNone/>
            </a:pPr>
            <a:r>
              <a:rPr lang="ru-RU" sz="2000" b="0" i="1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детей</a:t>
            </a:r>
          </a:p>
          <a:p>
            <a:r>
              <a:rPr lang="ru-RU" sz="2000" b="0" i="0" dirty="0">
                <a:solidFill>
                  <a:srgbClr val="1E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лихорадка 39-40°</a:t>
            </a:r>
            <a:r>
              <a:rPr lang="af-ZA" sz="2000" b="0" i="0" dirty="0">
                <a:solidFill>
                  <a:srgbClr val="1E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  <a:p>
            <a:r>
              <a:rPr lang="ru-RU" sz="2000" b="0" i="0" dirty="0">
                <a:solidFill>
                  <a:srgbClr val="1E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увеличение лимфоузлов;</a:t>
            </a:r>
          </a:p>
          <a:p>
            <a:r>
              <a:rPr lang="ru-RU" sz="2000" b="0" i="0" dirty="0">
                <a:solidFill>
                  <a:srgbClr val="1E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тошнота и рвота;</a:t>
            </a:r>
          </a:p>
          <a:p>
            <a:r>
              <a:rPr lang="ru-RU" sz="2000" b="0" i="0" dirty="0">
                <a:solidFill>
                  <a:srgbClr val="1E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сильная головная боль;</a:t>
            </a:r>
          </a:p>
          <a:p>
            <a:r>
              <a:rPr lang="ru-RU" sz="2000" b="0" i="0" dirty="0">
                <a:solidFill>
                  <a:srgbClr val="1E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белый налет на языке;</a:t>
            </a:r>
          </a:p>
          <a:p>
            <a:r>
              <a:rPr lang="ru-RU" sz="2000" b="0" i="0" dirty="0">
                <a:solidFill>
                  <a:srgbClr val="1E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высыпания на теле.</a:t>
            </a:r>
          </a:p>
          <a:p>
            <a:r>
              <a:rPr lang="ru-RU" sz="2000" dirty="0">
                <a:solidFill>
                  <a:srgbClr val="1E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Стоматит</a:t>
            </a:r>
            <a:endParaRPr lang="ru-RU" sz="2000" b="0" i="0" dirty="0">
              <a:solidFill>
                <a:srgbClr val="1E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9EC7C6-1E41-57CF-F399-E54DAF80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679" y="1296930"/>
            <a:ext cx="2849987" cy="17410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6ED872-9057-AE74-6213-E40B53CF2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578" y="998009"/>
            <a:ext cx="4123309" cy="29890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F5DAF-83B3-8D72-8E59-5C81306A1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578" y="4130284"/>
            <a:ext cx="4688788" cy="27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7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AD2E6-1283-CD32-B4DB-3B6E4CFC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5" y="156238"/>
            <a:ext cx="8596668" cy="422574"/>
          </a:xfrm>
        </p:spPr>
        <p:txBody>
          <a:bodyPr>
            <a:no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Диагностика вируса Коксаки и Профилактика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95F470-D2D6-D010-833F-508E3B48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854" y="2003132"/>
            <a:ext cx="8829963" cy="4006662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ru-RU" sz="2800" b="0" i="0" dirty="0">
                <a:solidFill>
                  <a:srgbClr val="1335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Диагностика вируса Коксаки начинается с осмотра пациента, сбора анализа</a:t>
            </a:r>
            <a:r>
              <a:rPr lang="ru-RU" sz="2800" dirty="0">
                <a:solidFill>
                  <a:srgbClr val="133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0" i="0" dirty="0">
                <a:solidFill>
                  <a:srgbClr val="1335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результаты исследований:</a:t>
            </a:r>
          </a:p>
          <a:p>
            <a:pPr>
              <a:buFont typeface="+mj-lt"/>
              <a:buAutoNum type="arabicPeriod"/>
            </a:pPr>
            <a:r>
              <a:rPr lang="ru-RU" sz="2800" b="0" i="0" dirty="0">
                <a:solidFill>
                  <a:srgbClr val="1335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выявление ДНК возбудителя в биоматериале (в крови, слюне, выделениях из носа, моче) методом полимеразной цепной реакции (ПЦР);</a:t>
            </a:r>
          </a:p>
          <a:p>
            <a:pPr>
              <a:buFont typeface="+mj-lt"/>
              <a:buAutoNum type="arabicPeriod"/>
            </a:pPr>
            <a:r>
              <a:rPr lang="ru-RU" sz="2800" b="0" i="0" dirty="0">
                <a:solidFill>
                  <a:srgbClr val="1335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лабораторное подтверждение энтеровирусной инфекции Коксаки;</a:t>
            </a:r>
          </a:p>
          <a:p>
            <a:pPr marL="0" indent="0">
              <a:buNone/>
            </a:pPr>
            <a:r>
              <a:rPr lang="ru-RU" sz="2800" b="0" i="0" dirty="0">
                <a:solidFill>
                  <a:srgbClr val="1335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1400" b="0" i="0" dirty="0">
              <a:solidFill>
                <a:srgbClr val="13353F"/>
              </a:solidFill>
              <a:effectLst/>
              <a:latin typeface="hauss"/>
            </a:endParaRPr>
          </a:p>
        </p:txBody>
      </p:sp>
    </p:spTree>
    <p:extLst>
      <p:ext uri="{BB962C8B-B14F-4D97-AF65-F5344CB8AC3E}">
        <p14:creationId xmlns:p14="http://schemas.microsoft.com/office/powerpoint/2010/main" val="140899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71DE6-CC74-2BFB-521A-532022DD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723BD-686B-5B55-98FE-F96EC633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0318"/>
            <a:ext cx="9334884" cy="468808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противовирусные,жаропонижающие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Соблюдение санитарное эпидемиологических правил и норм</a:t>
            </a: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Восстанавливание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баланса воды и электролитов.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Лучшая и наиболее эффективная стратегия профилактики-это соблюдение надлежащей гигиены рук, избегание контакта с инфицированными, воздержание от прикосновения к слизистым оболочкам лица и дезинфекция часто соприкасающихся поверхностей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8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1597C-008A-2918-ABDD-0766E41D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5D6345-061C-12C6-8875-735F6B5BE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2522"/>
            <a:ext cx="10184631" cy="27124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  изучила  особенности вируса коксаки :строение, пути передачи, симптомы ,риски заряжения.Благодаря научным источникам  узнала лечение и профилактику болезней вызванным вирусом</a:t>
            </a:r>
          </a:p>
        </p:txBody>
      </p:sp>
    </p:spTree>
    <p:extLst>
      <p:ext uri="{BB962C8B-B14F-4D97-AF65-F5344CB8AC3E}">
        <p14:creationId xmlns:p14="http://schemas.microsoft.com/office/powerpoint/2010/main" val="275333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2DE0BD-2B9D-992F-4042-017566FBC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461" y="1711806"/>
            <a:ext cx="8041793" cy="406878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sz="3600" b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Спасибо  за внимание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(*＾3＾)/～☆</a:t>
            </a:r>
          </a:p>
        </p:txBody>
      </p:sp>
    </p:spTree>
    <p:extLst>
      <p:ext uri="{BB962C8B-B14F-4D97-AF65-F5344CB8AC3E}">
        <p14:creationId xmlns:p14="http://schemas.microsoft.com/office/powerpoint/2010/main" val="212692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52209-D976-FD34-DB5D-F8E86403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474AF-3491-AD53-2D06-214369B53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570" y="1650231"/>
            <a:ext cx="8596668" cy="3817697"/>
          </a:xfrm>
        </p:spPr>
        <p:txBody>
          <a:bodyPr anchor="t"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Изучить: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Заболевания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Симптомы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Историю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Пути передачи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Виды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56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9E81E-4C8C-A301-A7FA-2C90275D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7783"/>
            <a:ext cx="9458036" cy="7312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Чем представляет собой вирус  Коксаки ¿?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7BE515-79C1-DD00-FDEF-30D7B713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0" y="878995"/>
            <a:ext cx="10689551" cy="5266265"/>
          </a:xfrm>
        </p:spPr>
        <p:txBody>
          <a:bodyPr>
            <a:noAutofit/>
          </a:bodyPr>
          <a:lstStyle/>
          <a:p>
            <a:r>
              <a:rPr lang="ru-RU" sz="2800" b="0" i="0" dirty="0">
                <a:solidFill>
                  <a:srgbClr val="1335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Вирус Коксаки принадлежит к семейству энтеровирусов семейства </a:t>
            </a:r>
            <a:r>
              <a:rPr lang="af-ZA" sz="2800" b="0" i="0" dirty="0">
                <a:solidFill>
                  <a:srgbClr val="1335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Picornaviridae, </a:t>
            </a:r>
            <a:r>
              <a:rPr lang="ru-RU" sz="2800" b="0" i="0" dirty="0">
                <a:solidFill>
                  <a:srgbClr val="1335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которые состоят из одной нити РНК 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После лечения  стойкий иммунитет не формируется, но в повторном заболевании  проходит в нетяжелой форме.
«турецкая ветрянка» или  «турецкий вирус».</a:t>
            </a:r>
          </a:p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Вирус Коксаки вызывает  острые заболевания как </a:t>
            </a:r>
            <a: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лихорадка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виде энтеровирусной экзантемы, </a:t>
            </a:r>
            <a: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серозного менингита, миалгии,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осложнениях :</a:t>
            </a:r>
            <a: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гепатит, перикардит</a:t>
            </a:r>
          </a:p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Источником распространения вируса Коксаки может быть только человек.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5265642-A1A5-1CA8-699B-45316A50337F}"/>
              </a:ext>
            </a:extLst>
          </p:cNvPr>
          <p:cNvSpPr txBox="1">
            <a:spLocks/>
          </p:cNvSpPr>
          <p:nvPr/>
        </p:nvSpPr>
        <p:spPr>
          <a:xfrm>
            <a:off x="829734" y="2258291"/>
            <a:ext cx="8189575" cy="3423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13353F"/>
              </a:solidFill>
              <a:latin typeface="haus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09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C8612F8-A7B0-B3F6-42BB-818593FA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691" y="209358"/>
            <a:ext cx="7635394" cy="640387"/>
          </a:xfrm>
        </p:spPr>
        <p:txBody>
          <a:bodyPr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Строение энтеровируса коксаки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D8EABF1-6ECB-EC02-1F2E-371CBF26584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16242" y="1477578"/>
            <a:ext cx="6588605" cy="4667683"/>
          </a:xfrm>
        </p:spPr>
      </p:pic>
    </p:spTree>
    <p:extLst>
      <p:ext uri="{BB962C8B-B14F-4D97-AF65-F5344CB8AC3E}">
        <p14:creationId xmlns:p14="http://schemas.microsoft.com/office/powerpoint/2010/main" val="372649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56CBD-36FE-F3F2-E8A1-0005463E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3988"/>
            <a:ext cx="8596668" cy="108373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История  появления вируса Коксаки*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8CAAB9-4D98-230B-B0D0-3B83ED74E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30" y="985210"/>
            <a:ext cx="10307781" cy="536940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Вирус Коксаки был впервые обнаружен в 1948 году американским ученым Гилбертом  Даллдорфом , тогда он исследовал образцы биоматериалов детей, страдающих полиомиелитом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России узнали летом 2017 ,произошла  вспышка заболевания среди российских туристов.  В последние годы вспышки инфекции практически ежегодно регистрируются на морских курортах.</a:t>
            </a:r>
          </a:p>
        </p:txBody>
      </p:sp>
    </p:spTree>
    <p:extLst>
      <p:ext uri="{BB962C8B-B14F-4D97-AF65-F5344CB8AC3E}">
        <p14:creationId xmlns:p14="http://schemas.microsoft.com/office/powerpoint/2010/main" val="237931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EC813-D1F9-9D3B-E9A3-C6140FE8E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590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Особенность вируса коксаки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B0D83D-B683-312E-9CE5-C8CDF2DA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457" y="1810329"/>
            <a:ext cx="6557126" cy="341129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133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 </a:t>
            </a:r>
            <a:r>
              <a:rPr lang="ru-RU" sz="2800" b="0" i="0" dirty="0">
                <a:solidFill>
                  <a:srgbClr val="1335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замораживанию, растворам спирта 70%, кислотам;выживает в желудочном соке, сохраняя патогенные свойства несколько месяцев,</a:t>
            </a:r>
            <a:r>
              <a:rPr lang="ru-RU" sz="2800" dirty="0">
                <a:solidFill>
                  <a:srgbClr val="133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800" b="0" i="0" dirty="0">
                <a:solidFill>
                  <a:srgbClr val="1335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 действием формалина, ультрафиолета, </a:t>
            </a:r>
            <a:r>
              <a:rPr lang="ru-RU" sz="2800" dirty="0">
                <a:solidFill>
                  <a:srgbClr val="133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100° C и </a:t>
            </a:r>
            <a:r>
              <a:rPr lang="ru-RU" sz="2800" b="0" i="0" dirty="0">
                <a:solidFill>
                  <a:srgbClr val="1335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радиоактивном облучении погибает мгновенно.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737777-C313-5615-B785-19F189361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31" y="1698722"/>
            <a:ext cx="3891587" cy="423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4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8EA8E-7C8E-CC9B-D6B3-2613637C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4" y="461819"/>
            <a:ext cx="8596668" cy="1320800"/>
          </a:xfrm>
        </p:spPr>
        <p:txBody>
          <a:bodyPr anchor="t"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Группы риска  заряжения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CF0B66-539B-D11F-2A20-35B2FDE3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78" y="1521880"/>
            <a:ext cx="10160001" cy="3255439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дети, посещающие детские сады, дошкольные учреждения, игровые центры, школы 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новорожденные – из-за недостаточно сформированного иммунитета;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пожилые люди с ослабленным иммунитетом.лица с иммунодефицитными состояниями (онкологические больные, ВИЧ-инфицированные).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4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D7303-0512-1A85-457E-07F46A5B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Пути передачи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FA9C0A-4FDC-5D79-01F5-F8F0AA350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6340"/>
            <a:ext cx="8596668" cy="424872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28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●     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Фекально-оральный.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Font typeface="+mj-lt"/>
              <a:buAutoNum type="arabicPeriod"/>
            </a:pPr>
            <a:r>
              <a:rPr lang="ru-RU" sz="28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●     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Водный.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Font typeface="+mj-lt"/>
              <a:buAutoNum type="arabicPeriod"/>
            </a:pPr>
            <a:r>
              <a:rPr lang="ru-RU" sz="28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●     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Воздушно-капельный.</a:t>
            </a:r>
            <a:r>
              <a:rPr lang="ru-RU" sz="28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A687D8-A2C3-CFCE-D220-E12DF7FC9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789363"/>
            <a:ext cx="3543300" cy="2276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B6E9D2-8D45-CBAA-DA13-EBAB1CED7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789" y="3825683"/>
            <a:ext cx="3673057" cy="22038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C0542B-DF6B-31F9-4E20-3E18D4436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91" y="1227763"/>
            <a:ext cx="36004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6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26A59-389C-6DDC-B208-A20EA18E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7880"/>
            <a:ext cx="8596668" cy="775854"/>
          </a:xfrm>
        </p:spPr>
        <p:txBody>
          <a:bodyPr anchor="t"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Группы возбудителя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B3B45-92A8-609B-DB19-3035D5CDC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7" y="1083734"/>
            <a:ext cx="10627975" cy="5466386"/>
          </a:xfrm>
        </p:spPr>
        <p:txBody>
          <a:bodyPr>
            <a:noAutofit/>
          </a:bodyPr>
          <a:lstStyle/>
          <a:p>
            <a:r>
              <a:rPr lang="ru-RU" sz="2800" dirty="0"/>
              <a:t>Коксаки </a:t>
            </a:r>
            <a:r>
              <a:rPr lang="af-ZA" sz="2800" dirty="0"/>
              <a:t>A (24 </a:t>
            </a:r>
            <a:r>
              <a:rPr lang="ru-RU" sz="2800" dirty="0"/>
              <a:t>серотипа) вызывает поражения слизистых оболочек и кожи. Может провоцировать герпетическую ангину, стоматита, конъюнктивит,высыпания на теле</a:t>
            </a: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Коксаки </a:t>
            </a:r>
            <a:r>
              <a:rPr lang="af-ZA" sz="2800" dirty="0"/>
              <a:t>B (6 </a:t>
            </a:r>
            <a:r>
              <a:rPr lang="ru-RU" sz="2800" dirty="0"/>
              <a:t>серотипов)взывает болезнь Борнхольма, сопровождающая головной и мышечной болью, лихорадкой. Поражают внутренние органы </a:t>
            </a:r>
          </a:p>
        </p:txBody>
      </p:sp>
    </p:spTree>
    <p:extLst>
      <p:ext uri="{BB962C8B-B14F-4D97-AF65-F5344CB8AC3E}">
        <p14:creationId xmlns:p14="http://schemas.microsoft.com/office/powerpoint/2010/main" val="126340224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Фармацевтический колледж Красноярского государственного медицинского университета  им. проф. В.Ф.Войно-Ясенецкого</vt:lpstr>
      <vt:lpstr>Цель</vt:lpstr>
      <vt:lpstr>Чем представляет собой вирус  Коксаки ¿?</vt:lpstr>
      <vt:lpstr>Строение энтеровируса коксаки</vt:lpstr>
      <vt:lpstr>История  появления вируса Коксаки*</vt:lpstr>
      <vt:lpstr> Особенность вируса коксаки</vt:lpstr>
      <vt:lpstr>Группы риска  заряжения</vt:lpstr>
      <vt:lpstr>Пути передачи</vt:lpstr>
      <vt:lpstr>Группы возбудителя </vt:lpstr>
      <vt:lpstr>Симптомы вируса коксаки</vt:lpstr>
      <vt:lpstr>Симптомы вируса коксаки</vt:lpstr>
      <vt:lpstr>Диагностика вируса Коксаки и Профилактика</vt:lpstr>
      <vt:lpstr>Лечение</vt:lpstr>
      <vt:lpstr>Вывод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  Коксаки</dc:title>
  <dc:creator>Гостевой пользователь</dc:creator>
  <cp:lastModifiedBy>ounsaglana96@gmail.com</cp:lastModifiedBy>
  <cp:revision>5</cp:revision>
  <dcterms:created xsi:type="dcterms:W3CDTF">2023-09-18T19:49:21Z</dcterms:created>
  <dcterms:modified xsi:type="dcterms:W3CDTF">2023-12-13T00:29:31Z</dcterms:modified>
</cp:coreProperties>
</file>