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5" r:id="rId4"/>
    <p:sldId id="287" r:id="rId5"/>
    <p:sldId id="259" r:id="rId6"/>
    <p:sldId id="289" r:id="rId7"/>
    <p:sldId id="290" r:id="rId8"/>
    <p:sldId id="291" r:id="rId9"/>
    <p:sldId id="261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DD337-1500-4149-918F-2EE88C84C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E36D130-9F82-4CBC-8669-759EE6BD1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9EC279-28E7-490A-A44B-7FFD7F8A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5F3BE35-EABF-4CBE-90F5-A531305E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570CD6D-7AE8-469B-9AC2-78732AC2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660489-2B8C-415A-B876-F55AB380D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931002D-33EF-40BE-B979-1367A707A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BD12974-FABC-45A7-8B82-E97CAA6D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7E19154-89F6-44F6-98A0-754B0062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020A9B-B162-498C-8D31-92DC7FB8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8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20ECFDD-9334-4E09-89E8-95C61CBAE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4759FD3-A570-48F1-BFCE-91EE51E9C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95684F-B68E-4730-BA51-FD116AB6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CCAED3-727D-4BBD-AE46-453C9D0E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060E023-DB78-4DF2-9C46-25DAB8FF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26ABD3-3C34-4B9E-AE20-9BC447E5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2F5CFA-3BD4-46C9-B20E-87D411820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5E371B5-A5E1-43F8-BBED-D31E447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0C7AA2-A058-486F-8015-018C759A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8B4CE0-923D-4AE6-BADC-AC7FFE78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477B4A-A69D-4398-90C1-A6EA6107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F66DB5F-B1CF-4CBF-952F-399F55F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26C695-2590-49C3-A866-C664E65C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EC1AD6-F90A-49F1-83CB-85F12780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C0D2A4-5616-4BB4-AF56-D4D77324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0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FF14C8-3F56-4324-B62D-9A37AC04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151D78-FE8E-4306-9F7A-6155C10C5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1E3F279-CAD6-48D9-885D-C42EF8026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A705743-1B43-495C-8D1B-F75EA4F0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856346A-49A7-4F32-AD27-4B483F16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C77FB1-45C9-4538-B91C-5BE24941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7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898ED9-1458-49AE-B93C-AAE278B9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B1DFEB-C833-4135-AD8F-21E31138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CF8976F-3D4D-43C6-A2E5-C5028B9FB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98A05A2-F42F-49E3-903B-19A386816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59660C8-2A72-467E-847F-074E40D8F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AC03F65-BED7-496D-AF43-39CABDC4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414C555-A58A-4EF3-BAE8-A7F951BB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8ECC577-DDD0-4DD0-B27C-C53AF696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2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7E275-7703-41A6-9543-DB0F73D7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12620ED-B122-41F1-BD57-88BC044B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85AC1CD-80F9-4859-83A9-0FE2E57D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66F07E4-18E7-4D56-99F5-B36359E1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7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84FC9E1-CC34-43DC-ABCB-F40E1EDE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704DDA0-D4BE-447A-B376-DEC3CA0B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88E86EB-DFD6-4DA5-927C-1B2E5548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4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C4D9C9-E73B-41B0-8A03-7E23494CD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8AE96B-E515-4938-AAD4-8BF03023C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C57EF6-7486-4061-B3EE-27222E87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3C2E411-94E3-47A1-A07A-3DBDFABF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7147556-1888-4D86-8DE6-6918F516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6A11F2-59F3-4B0D-BDF6-2AACA1F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D5B016-8E63-4ABB-B0F5-1C956230B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0834A01-4730-4B10-8C5E-D2EBE2233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9A526FE-5204-435A-A328-7B1122BEB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6F7CA51-A7D8-465B-850F-A4E5AB45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65695C-354E-4465-887C-8C502DC7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66B21A-1E5C-48C1-998B-4F325BF1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4708FB-010B-4B9A-95A5-7C1936F2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63F87B-DCB5-404F-8E91-F651CFA06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DE1B68-CAC1-4DB0-855C-1A8143FB1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2048-2317-47B1-A8BE-C91D4D3169A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8857C9E-E84C-4477-A63F-5AB8B94E9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A4EAAE-B651-4B30-9DC9-DAA11E58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50D2-14E1-42EA-A97C-2FC7E5F91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ABC80D-B8DB-4C10-A5D2-EE39CA216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528" y="1121664"/>
            <a:ext cx="11631168" cy="3656267"/>
          </a:xfrm>
        </p:spPr>
        <p:txBody>
          <a:bodyPr>
            <a:noAutofit/>
          </a:bodyPr>
          <a:lstStyle/>
          <a:p>
            <a:r>
              <a:rPr lang="ru-RU" sz="6000" dirty="0"/>
              <a:t>Отчет о деятельности Штаба студенческих отрядов </a:t>
            </a:r>
            <a:r>
              <a:rPr lang="ru-RU" sz="6000" dirty="0" err="1"/>
              <a:t>КрасГМУ</a:t>
            </a:r>
            <a:r>
              <a:rPr lang="ru-RU" sz="6000" dirty="0"/>
              <a:t> за 2021-2022 гг.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DCCEAF3-ECCA-43E4-8E40-E821DCDA41E1}"/>
              </a:ext>
            </a:extLst>
          </p:cNvPr>
          <p:cNvSpPr txBox="1"/>
          <p:nvPr/>
        </p:nvSpPr>
        <p:spPr>
          <a:xfrm>
            <a:off x="7632192" y="5736336"/>
            <a:ext cx="4413504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Начальник управления по воспитательной, </a:t>
            </a:r>
          </a:p>
          <a:p>
            <a:r>
              <a:rPr lang="ru-RU" dirty="0"/>
              <a:t>внеучебной и социальной работе</a:t>
            </a:r>
          </a:p>
          <a:p>
            <a:r>
              <a:rPr lang="ru-RU" dirty="0"/>
              <a:t>Моргун Андрей Васильевич</a:t>
            </a:r>
          </a:p>
        </p:txBody>
      </p:sp>
    </p:spTree>
    <p:extLst>
      <p:ext uri="{BB962C8B-B14F-4D97-AF65-F5344CB8AC3E}">
        <p14:creationId xmlns:p14="http://schemas.microsoft.com/office/powerpoint/2010/main" val="498700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51B5C8CA-DEA6-48A4-B6D2-358E2350BC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7552" y="276621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2827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AD57DE-C44A-4D55-AF2F-320F6A0F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Состав штаба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4305D1-57CD-4507-96FD-F6CF07810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414272"/>
            <a:ext cx="11106912" cy="53157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Командир – Понифадова Софья Александровна.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Комиссар – Баянова Виктория Евгеньевна.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Мастер штаба – Малицкий Егор Никитович.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Специалист штаба по медицинскому направлению – Беляева Мария Алексеевна.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Специалист штаба по творческому направлению – </a:t>
            </a:r>
            <a:r>
              <a:rPr lang="ru-RU" sz="2800" dirty="0" err="1"/>
              <a:t>Окорочкова</a:t>
            </a:r>
            <a:r>
              <a:rPr lang="ru-RU" sz="2800" dirty="0"/>
              <a:t> Алена Андреевна.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/>
              <a:t>Руководитель пресс-центра штаба – Мамедова Лейла </a:t>
            </a:r>
            <a:r>
              <a:rPr lang="ru-RU" sz="2800" dirty="0" err="1"/>
              <a:t>Гидаятовна</a:t>
            </a:r>
            <a:r>
              <a:rPr lang="ru-RU" sz="28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Бойцы отрядов.</a:t>
            </a:r>
          </a:p>
        </p:txBody>
      </p:sp>
    </p:spTree>
    <p:extLst>
      <p:ext uri="{BB962C8B-B14F-4D97-AF65-F5344CB8AC3E}">
        <p14:creationId xmlns:p14="http://schemas.microsoft.com/office/powerpoint/2010/main" val="4354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795C7E4-AB87-403A-B190-A41FC0E6CB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4" r="15384"/>
          <a:stretch/>
        </p:blipFill>
        <p:spPr>
          <a:xfrm>
            <a:off x="174171" y="852985"/>
            <a:ext cx="4314825" cy="5152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23ED817-8876-423F-BB33-F5A8C353FF99}"/>
              </a:ext>
            </a:extLst>
          </p:cNvPr>
          <p:cNvSpPr txBox="1"/>
          <p:nvPr/>
        </p:nvSpPr>
        <p:spPr>
          <a:xfrm>
            <a:off x="4488996" y="852985"/>
            <a:ext cx="754742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err="1"/>
              <a:t>Понифадова</a:t>
            </a:r>
            <a:r>
              <a:rPr lang="ru-RU" sz="2400" b="1" dirty="0"/>
              <a:t> Софья Александровна</a:t>
            </a:r>
            <a:r>
              <a:rPr lang="ru-RU" sz="2400" dirty="0"/>
              <a:t>. </a:t>
            </a:r>
          </a:p>
          <a:p>
            <a:r>
              <a:rPr lang="ru-RU" sz="2400" dirty="0"/>
              <a:t>Экс-командир СПО «</a:t>
            </a:r>
            <a:r>
              <a:rPr lang="en-US" sz="2400" dirty="0" err="1"/>
              <a:t>Ortus</a:t>
            </a:r>
            <a:r>
              <a:rPr lang="ru-RU" sz="2400" dirty="0"/>
              <a:t>». </a:t>
            </a:r>
          </a:p>
          <a:p>
            <a:r>
              <a:rPr lang="ru-RU" sz="2400" dirty="0"/>
              <a:t>Лучший командир Штаба 2021 года. </a:t>
            </a:r>
          </a:p>
          <a:p>
            <a:r>
              <a:rPr lang="ru-RU" sz="2400" dirty="0"/>
              <a:t>2 место в краевом конкурсе «Лучший командир и комиссар». </a:t>
            </a:r>
          </a:p>
          <a:p>
            <a:endParaRPr lang="ru-RU" sz="2400" dirty="0"/>
          </a:p>
          <a:p>
            <a:r>
              <a:rPr lang="ru-RU" sz="2400" dirty="0"/>
              <a:t>Руководитель пресс-центра студенческих отрядов Красноярского края. </a:t>
            </a:r>
          </a:p>
          <a:p>
            <a:r>
              <a:rPr lang="ru-RU" sz="2400" dirty="0"/>
              <a:t>Член пресс-центра студенческих отрядов Сибирского федерального округа. </a:t>
            </a:r>
          </a:p>
          <a:p>
            <a:endParaRPr lang="ru-RU" sz="2400" dirty="0"/>
          </a:p>
          <a:p>
            <a:r>
              <a:rPr lang="ru-RU" sz="2400" dirty="0"/>
              <a:t>Организатор краевой школы пресс-центров студенческих отрядов Красноярского края.</a:t>
            </a:r>
          </a:p>
        </p:txBody>
      </p:sp>
    </p:spTree>
    <p:extLst>
      <p:ext uri="{BB962C8B-B14F-4D97-AF65-F5344CB8AC3E}">
        <p14:creationId xmlns:p14="http://schemas.microsoft.com/office/powerpoint/2010/main" val="36051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Отряды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1980337"/>
            <a:ext cx="5360670" cy="48837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Педагогический отряд «</a:t>
            </a:r>
            <a:r>
              <a:rPr lang="en-US" sz="2400" b="1" dirty="0" err="1"/>
              <a:t>Ortus</a:t>
            </a:r>
            <a:r>
              <a:rPr lang="ru-RU" sz="2400" b="1" dirty="0" smtClean="0"/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Сервисный отряд «Ника</a:t>
            </a:r>
            <a:r>
              <a:rPr lang="ru-RU" sz="2400" b="1" dirty="0" smtClean="0"/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Строительный отряд «Всенародная стройка» </a:t>
            </a:r>
            <a:r>
              <a:rPr lang="ru-RU" sz="2400" b="1" dirty="0" smtClean="0"/>
              <a:t>им</a:t>
            </a:r>
            <a:r>
              <a:rPr lang="ru-RU" sz="2400" b="1" dirty="0"/>
              <a:t>. М.Н. </a:t>
            </a:r>
            <a:r>
              <a:rPr lang="ru-RU" sz="2400" b="1" dirty="0" err="1" smtClean="0"/>
              <a:t>Цукановой</a:t>
            </a:r>
            <a:endParaRPr lang="ru-RU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Строительный отряд «Конунг</a:t>
            </a:r>
            <a:r>
              <a:rPr lang="ru-RU" sz="2400" b="1" dirty="0" smtClean="0"/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Медицинский отряд «</a:t>
            </a:r>
            <a:r>
              <a:rPr lang="en-US" sz="2400" b="1" dirty="0"/>
              <a:t>Panacea</a:t>
            </a:r>
            <a:r>
              <a:rPr lang="ru-RU" sz="2400" b="1" dirty="0"/>
              <a:t>»</a:t>
            </a:r>
            <a:r>
              <a:rPr lang="en-US" sz="2400" b="1" dirty="0"/>
              <a:t> </a:t>
            </a:r>
            <a:r>
              <a:rPr lang="ru-RU" sz="2400" b="1" dirty="0" smtClean="0"/>
              <a:t>им</a:t>
            </a:r>
            <a:r>
              <a:rPr lang="ru-RU" sz="2400" b="1" dirty="0"/>
              <a:t>. А.А. </a:t>
            </a:r>
            <a:r>
              <a:rPr lang="ru-RU" sz="2400" b="1" dirty="0" smtClean="0"/>
              <a:t>Вишневского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0270" y="2106067"/>
            <a:ext cx="6221730" cy="259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6"/>
            </a:pPr>
            <a:r>
              <a:rPr lang="ru-RU" sz="2400" b="1" dirty="0"/>
              <a:t>Медицинский отряд «Служба Оперативного Спасения»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6"/>
            </a:pPr>
            <a:r>
              <a:rPr lang="ru-RU" sz="2400" b="1" dirty="0"/>
              <a:t>Медицинский отряд «Артемида»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6"/>
            </a:pPr>
            <a:r>
              <a:rPr lang="ru-RU" sz="2400" b="1" dirty="0"/>
              <a:t>Медицинский отряд «Аспирин»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6"/>
            </a:pPr>
            <a:r>
              <a:rPr lang="ru-RU" sz="2400" b="1" dirty="0"/>
              <a:t>Медицинский отряд «Стражи»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6"/>
            </a:pPr>
            <a:r>
              <a:rPr lang="ru-RU" sz="2400" b="1" dirty="0"/>
              <a:t>Медицинский отряд «ДНК»</a:t>
            </a:r>
          </a:p>
        </p:txBody>
      </p:sp>
    </p:spTree>
    <p:extLst>
      <p:ext uri="{BB962C8B-B14F-4D97-AF65-F5344CB8AC3E}">
        <p14:creationId xmlns:p14="http://schemas.microsoft.com/office/powerpoint/2010/main" val="60967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BAB078D-E000-4F89-8F03-376B33B25A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66218"/>
            <a:ext cx="12192000" cy="1325563"/>
          </a:xfrm>
        </p:spPr>
        <p:txBody>
          <a:bodyPr/>
          <a:lstStyle/>
          <a:p>
            <a:pPr algn="ctr"/>
            <a:r>
              <a:rPr lang="ru-RU" b="1" dirty="0"/>
              <a:t>Деятельность действующих отрядов штаба</a:t>
            </a:r>
          </a:p>
        </p:txBody>
      </p:sp>
    </p:spTree>
    <p:extLst>
      <p:ext uri="{BB962C8B-B14F-4D97-AF65-F5344CB8AC3E}">
        <p14:creationId xmlns:p14="http://schemas.microsoft.com/office/powerpoint/2010/main" val="28236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49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Объекты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890" y="1383030"/>
            <a:ext cx="11647170" cy="537210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КрасГМУ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База </a:t>
            </a:r>
            <a:r>
              <a:rPr lang="ru-RU" dirty="0"/>
              <a:t>отдыха «Озеро </a:t>
            </a:r>
            <a:r>
              <a:rPr lang="ru-RU" dirty="0" err="1"/>
              <a:t>Шира</a:t>
            </a:r>
            <a:r>
              <a:rPr lang="ru-RU" dirty="0" smtClean="0"/>
              <a:t>», </a:t>
            </a:r>
            <a:r>
              <a:rPr lang="ru-RU" dirty="0"/>
              <a:t>база отдыха «Поселок странников» (о. </a:t>
            </a:r>
            <a:r>
              <a:rPr lang="ru-RU" dirty="0" err="1"/>
              <a:t>Шира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ДОЛ </a:t>
            </a:r>
            <a:r>
              <a:rPr lang="ru-RU" dirty="0"/>
              <a:t>«Тесь-1», «Лесной», «Сосновый бор», «Космос», «Крылья-Запад», ВДЦ «Орленок</a:t>
            </a:r>
            <a:r>
              <a:rPr lang="ru-RU" dirty="0" smtClean="0"/>
              <a:t>», ДОЛСТ </a:t>
            </a:r>
            <a:r>
              <a:rPr lang="ru-RU" dirty="0"/>
              <a:t>«Нива», г. Геленджик.</a:t>
            </a:r>
          </a:p>
          <a:p>
            <a:r>
              <a:rPr lang="ru-RU" dirty="0" smtClean="0"/>
              <a:t>Международная </a:t>
            </a:r>
            <a:r>
              <a:rPr lang="ru-RU" dirty="0"/>
              <a:t>студенческая стройка «Север» (Якутия</a:t>
            </a:r>
            <a:r>
              <a:rPr lang="ru-RU" dirty="0" smtClean="0"/>
              <a:t>).</a:t>
            </a:r>
          </a:p>
          <a:p>
            <a:r>
              <a:rPr lang="ru-RU" dirty="0"/>
              <a:t>КГБУЗ КККЦОМД, </a:t>
            </a:r>
            <a:endParaRPr lang="ru-RU" dirty="0" smtClean="0"/>
          </a:p>
          <a:p>
            <a:r>
              <a:rPr lang="ru-RU" dirty="0" smtClean="0"/>
              <a:t>КМБСМП </a:t>
            </a:r>
            <a:r>
              <a:rPr lang="ru-RU" dirty="0"/>
              <a:t>им. Н.С. </a:t>
            </a:r>
            <a:r>
              <a:rPr lang="ru-RU" dirty="0" err="1"/>
              <a:t>Карповича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ООО </a:t>
            </a:r>
            <a:r>
              <a:rPr lang="ru-RU" dirty="0"/>
              <a:t>«Аптека от склада», </a:t>
            </a:r>
            <a:endParaRPr lang="ru-RU" dirty="0" smtClean="0"/>
          </a:p>
          <a:p>
            <a:r>
              <a:rPr lang="ru-RU" dirty="0" smtClean="0"/>
              <a:t>Красноярская </a:t>
            </a:r>
            <a:r>
              <a:rPr lang="ru-RU" dirty="0"/>
              <a:t>городская поликлиника №14, КМДБ №</a:t>
            </a:r>
            <a:r>
              <a:rPr lang="ru-RU" dirty="0" smtClean="0"/>
              <a:t>4, </a:t>
            </a:r>
          </a:p>
          <a:p>
            <a:r>
              <a:rPr lang="ru-RU" dirty="0" smtClean="0"/>
              <a:t>ФКУ </a:t>
            </a:r>
            <a:r>
              <a:rPr lang="ru-RU" dirty="0"/>
              <a:t>Исправительная колония № 22 ГУФСИН России по Красноярскому краю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Клиническая </a:t>
            </a:r>
            <a:r>
              <a:rPr lang="ru-RU" dirty="0"/>
              <a:t>больница №20 им. И.С. </a:t>
            </a:r>
            <a:r>
              <a:rPr lang="ru-RU" dirty="0" err="1"/>
              <a:t>Берзона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Краевая </a:t>
            </a:r>
            <a:r>
              <a:rPr lang="ru-RU" dirty="0"/>
              <a:t>клиническая больница.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68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Мероприятия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610" y="1428750"/>
            <a:ext cx="11464290" cy="5223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Участие в </a:t>
            </a:r>
            <a:r>
              <a:rPr lang="ru-RU" dirty="0"/>
              <a:t>организации Творческого Фестиваля среди студенческих отрядов Красноярского края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в организации </a:t>
            </a:r>
            <a:r>
              <a:rPr lang="en-US" dirty="0"/>
              <a:t>XVII </a:t>
            </a:r>
            <a:r>
              <a:rPr lang="ru-RU" dirty="0"/>
              <a:t>и </a:t>
            </a:r>
            <a:r>
              <a:rPr lang="en-US" dirty="0"/>
              <a:t>XVIII </a:t>
            </a:r>
            <a:r>
              <a:rPr lang="ru-RU" dirty="0"/>
              <a:t>Слетов </a:t>
            </a:r>
            <a:r>
              <a:rPr lang="ru-RU" dirty="0" smtClean="0"/>
              <a:t>ККСО.</a:t>
            </a:r>
            <a:endParaRPr lang="ru-RU" dirty="0"/>
          </a:p>
          <a:p>
            <a:r>
              <a:rPr lang="ru-RU" dirty="0" smtClean="0"/>
              <a:t>Организация </a:t>
            </a:r>
            <a:r>
              <a:rPr lang="ru-RU" dirty="0"/>
              <a:t>и проведение школы отрядного медика для студенческих отрядов Красноярского края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Организация и </a:t>
            </a:r>
            <a:r>
              <a:rPr lang="ru-RU" dirty="0" smtClean="0"/>
              <a:t>проведение </a:t>
            </a:r>
            <a:r>
              <a:rPr lang="ru-RU" dirty="0" smtClean="0"/>
              <a:t>Школы </a:t>
            </a:r>
            <a:r>
              <a:rPr lang="ru-RU" dirty="0"/>
              <a:t>командных составов на уровне вуза и края, для подготовки руководителей отрядов.</a:t>
            </a:r>
          </a:p>
          <a:p>
            <a:r>
              <a:rPr lang="ru-RU" dirty="0" smtClean="0"/>
              <a:t>Организация военно-патриотической </a:t>
            </a:r>
            <a:r>
              <a:rPr lang="ru-RU" dirty="0"/>
              <a:t>игры «Зарница» в </a:t>
            </a:r>
            <a:r>
              <a:rPr lang="ru-RU" dirty="0" err="1"/>
              <a:t>КрасГМУ</a:t>
            </a:r>
            <a:r>
              <a:rPr lang="ru-RU" dirty="0"/>
              <a:t> (совместно с объединением «Мёд» и профсоюзом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и проведение открытого </a:t>
            </a:r>
            <a:r>
              <a:rPr lang="ru-RU" dirty="0" err="1"/>
              <a:t>межотрядного</a:t>
            </a:r>
            <a:r>
              <a:rPr lang="ru-RU" dirty="0"/>
              <a:t> мероприятия «Логика бойца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Сбор </a:t>
            </a:r>
            <a:r>
              <a:rPr lang="ru-RU" dirty="0" err="1"/>
              <a:t>мукулатуры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Уборка памятников бойцов Великой Отечественной Войны.</a:t>
            </a:r>
          </a:p>
          <a:p>
            <a:pPr algn="just"/>
            <a:r>
              <a:rPr lang="ru-RU" dirty="0"/>
              <a:t>Проведение открытого мероприятия среди студенческих отрядов – литературный вечер «Послушайте</a:t>
            </a:r>
            <a:r>
              <a:rPr lang="ru-RU" dirty="0" smtClean="0"/>
              <a:t>…».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96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Волонтерская </a:t>
            </a:r>
            <a:r>
              <a:rPr lang="ru-RU" b="1" dirty="0" smtClean="0"/>
              <a:t>деятельность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" y="1280160"/>
            <a:ext cx="11784330" cy="557784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Волонтеры вузовских мероприятий: Стратегическая сессия, </a:t>
            </a:r>
            <a:r>
              <a:rPr lang="ru-RU" dirty="0" err="1" smtClean="0"/>
              <a:t>КрасГМУФЕСТ</a:t>
            </a:r>
            <a:r>
              <a:rPr lang="ru-RU" dirty="0"/>
              <a:t>, спортивные состязания среди медицинских вузов по плаванию и </a:t>
            </a:r>
            <a:r>
              <a:rPr lang="ru-RU" dirty="0" smtClean="0"/>
              <a:t>теннису.</a:t>
            </a: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Волонтеры на городских, краевых и федеральных мероприятиях: Дельфийские игры, концертные программы от Красноярской филармонии, площадки «Большая перемена</a:t>
            </a:r>
            <a:r>
              <a:rPr lang="ru-RU" dirty="0" smtClean="0"/>
              <a:t>»,</a:t>
            </a:r>
            <a:r>
              <a:rPr lang="ru-RU" dirty="0"/>
              <a:t> </a:t>
            </a:r>
            <a:r>
              <a:rPr lang="ru-RU" dirty="0" smtClean="0"/>
              <a:t>военно-патриотическая игра «</a:t>
            </a:r>
            <a:r>
              <a:rPr lang="ru-RU" dirty="0"/>
              <a:t>Патриот</a:t>
            </a:r>
            <a:r>
              <a:rPr lang="ru-RU" dirty="0" smtClean="0"/>
              <a:t>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err="1"/>
              <a:t>Флагоносцы</a:t>
            </a:r>
            <a:r>
              <a:rPr lang="ru-RU" dirty="0"/>
              <a:t> на краевых мероприятиях.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Донорство.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Акция </a:t>
            </a:r>
            <a:r>
              <a:rPr lang="ru-RU" dirty="0"/>
              <a:t>«Подай лапу помощи», «Килограмм каши</a:t>
            </a:r>
            <a:r>
              <a:rPr lang="ru-RU" dirty="0" smtClean="0"/>
              <a:t>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Волонтеры в приюте для животных «</a:t>
            </a:r>
            <a:r>
              <a:rPr lang="ru-RU" dirty="0" err="1"/>
              <a:t>Алькин</a:t>
            </a:r>
            <a:r>
              <a:rPr lang="ru-RU" dirty="0"/>
              <a:t> Дом».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Первичная обработка </a:t>
            </a:r>
            <a:r>
              <a:rPr lang="ru-RU" dirty="0"/>
              <a:t>вещей для благотворительного </a:t>
            </a:r>
            <a:r>
              <a:rPr lang="ru-RU" dirty="0" smtClean="0"/>
              <a:t>пункта </a:t>
            </a:r>
            <a:r>
              <a:rPr lang="ru-RU" dirty="0"/>
              <a:t>«Круговорот</a:t>
            </a:r>
            <a:r>
              <a:rPr lang="ru-RU" dirty="0" smtClean="0"/>
              <a:t>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Просветительской </a:t>
            </a:r>
            <a:r>
              <a:rPr lang="ru-RU" dirty="0"/>
              <a:t>работы по оказанию первой помощи в школах, вузах и </a:t>
            </a:r>
            <a:r>
              <a:rPr lang="ru-RU" dirty="0" err="1"/>
              <a:t>ссузах</a:t>
            </a:r>
            <a:r>
              <a:rPr lang="ru-RU" dirty="0"/>
              <a:t> г. Красноярска</a:t>
            </a:r>
            <a:r>
              <a:rPr lang="ru-RU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46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C8CC2-CB36-4EEA-A93E-AE8F1022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" y="0"/>
            <a:ext cx="12106656" cy="1071472"/>
          </a:xfrm>
        </p:spPr>
        <p:txBody>
          <a:bodyPr/>
          <a:lstStyle/>
          <a:p>
            <a:pPr algn="ctr"/>
            <a:r>
              <a:rPr lang="ru-RU" sz="4000" b="1" dirty="0" smtClean="0"/>
              <a:t>Достижения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18ABC7-A847-4CDF-BD43-0B2BBD6E1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" y="914400"/>
            <a:ext cx="11990542" cy="273177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Лучший </a:t>
            </a:r>
            <a:r>
              <a:rPr lang="ru-RU" dirty="0"/>
              <a:t>строительный студенческий отряд Красноярского регионального отделения </a:t>
            </a:r>
            <a:r>
              <a:rPr lang="ru-RU"/>
              <a:t>2021 </a:t>
            </a:r>
            <a:r>
              <a:rPr lang="ru-RU" smtClean="0"/>
              <a:t>года</a:t>
            </a:r>
            <a:r>
              <a:rPr lang="ru-RU"/>
              <a:t>.</a:t>
            </a:r>
            <a:endParaRPr lang="ru-RU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Лучший медицинский студенческий отряд Красноярского края 2021 </a:t>
            </a:r>
            <a:r>
              <a:rPr lang="ru-RU" dirty="0" smtClean="0"/>
              <a:t>года.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Специальный </a:t>
            </a:r>
            <a:r>
              <a:rPr lang="ru-RU" dirty="0"/>
              <a:t>приз в Творческом Фестивале студенческих отрядов Красноярского края в номинации «Малая форма</a:t>
            </a:r>
            <a:r>
              <a:rPr lang="ru-RU" dirty="0" smtClean="0"/>
              <a:t>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4810" y="4229170"/>
            <a:ext cx="345567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ru-RU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       </a:t>
            </a:r>
            <a:r>
              <a:rPr lang="en-US" sz="2400" dirty="0" smtClean="0"/>
              <a:t>I</a:t>
            </a:r>
            <a:r>
              <a:rPr lang="ru-RU" sz="2400" dirty="0" smtClean="0"/>
              <a:t> место в конкурсах:</a:t>
            </a:r>
            <a:endParaRPr lang="ru-RU" sz="24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Бой </a:t>
            </a:r>
            <a:r>
              <a:rPr lang="ru-RU" sz="2400" dirty="0"/>
              <a:t>подушками,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/>
              <a:t>Метание бревна,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Бортовой журнал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89370" y="4540391"/>
            <a:ext cx="5600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/>
              <a:t>		</a:t>
            </a:r>
            <a:r>
              <a:rPr lang="en-US" sz="2400" dirty="0" smtClean="0"/>
              <a:t>III</a:t>
            </a:r>
            <a:r>
              <a:rPr lang="ru-RU" sz="2400" dirty="0" smtClean="0"/>
              <a:t> </a:t>
            </a:r>
            <a:r>
              <a:rPr lang="ru-RU" sz="2400" dirty="0"/>
              <a:t>место: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Военно-патриотическая игра «Зарница», 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Конкурс «Видеоклип», 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Конкурс «Мода»,  </a:t>
            </a:r>
          </a:p>
          <a:p>
            <a:pPr algn="just">
              <a:lnSpc>
                <a:spcPct val="120000"/>
              </a:lnSpc>
            </a:pPr>
            <a:r>
              <a:rPr lang="ru-RU" sz="2400" dirty="0"/>
              <a:t>Фотоконкурс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1470" y="3850124"/>
            <a:ext cx="8387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XVIII C</a:t>
            </a:r>
            <a:r>
              <a:rPr lang="ru-RU" sz="2800" b="1" dirty="0"/>
              <a:t>лёт студенческих отрядов Красноярского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803503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562</Words>
  <Application>Microsoft Office PowerPoint</Application>
  <PresentationFormat>Произвольный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Отчет о деятельности Штаба студенческих отрядов КрасГМУ за 2021-2022 гг.</vt:lpstr>
      <vt:lpstr>Состав штаба</vt:lpstr>
      <vt:lpstr>Презентация PowerPoint</vt:lpstr>
      <vt:lpstr>Отряды</vt:lpstr>
      <vt:lpstr>Деятельность действующих отрядов штаба</vt:lpstr>
      <vt:lpstr>Объекты</vt:lpstr>
      <vt:lpstr>Мероприятия</vt:lpstr>
      <vt:lpstr>Волонтерская деятельность</vt:lpstr>
      <vt:lpstr>Достижения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Штаба студенческих отрядов КрасГМУ за 2021-2022 гг.</dc:title>
  <dc:creator>Софья Понифадова</dc:creator>
  <cp:lastModifiedBy>Рецензент</cp:lastModifiedBy>
  <cp:revision>57</cp:revision>
  <dcterms:created xsi:type="dcterms:W3CDTF">2022-09-17T10:42:17Z</dcterms:created>
  <dcterms:modified xsi:type="dcterms:W3CDTF">2022-09-20T06:09:06Z</dcterms:modified>
</cp:coreProperties>
</file>