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5" r:id="rId5"/>
    <p:sldId id="269" r:id="rId6"/>
    <p:sldId id="276" r:id="rId7"/>
    <p:sldId id="277" r:id="rId8"/>
    <p:sldId id="278" r:id="rId9"/>
    <p:sldId id="281" r:id="rId10"/>
    <p:sldId id="282" r:id="rId11"/>
    <p:sldId id="279" r:id="rId12"/>
    <p:sldId id="283" r:id="rId13"/>
    <p:sldId id="284" r:id="rId14"/>
    <p:sldId id="285" r:id="rId15"/>
    <p:sldId id="280" r:id="rId16"/>
    <p:sldId id="286" r:id="rId17"/>
    <p:sldId id="287" r:id="rId18"/>
    <p:sldId id="273" r:id="rId19"/>
    <p:sldId id="274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Клинико-нейропсихологическая характеристика афазий с преимущественным поражением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импрессивной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речи. Семантическая.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Амнестическая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афазии. Сенсорная афазия.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Акустикогностическая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акустикомнестическая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афазия.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Оптикомнестическая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афазия.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лекция № 7 для студентов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Красноярск, 2014г.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Сенсорная афазия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(афазия Вернике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заменяет звуки, похожие по звучанию (б-п; в-г). При письме то же самое. Нарушается чтение, письмо, устный счет. Больные общительны (жестикуляция, интонация и т.д.).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Лечение:затормозить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Больного – первый шаг. Переключить на другие виды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23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Поражение 2-ой височной извилины (средние отделы височной коры мозга). 21, 37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420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-речевой памяти. Больной не способен удержать даже небольшой материал.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 снижается до 2 – 3 элементов. Простые короткие фразы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понять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41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влияние интерференции (какой-то помехи). Повышено ретро-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торможение следов памяти. Ретро- последующая информация выталкивает предыдущую.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старая информация заполняет все пространство. Вербальная парафазия – замена в речи слова. Письмо, чтение сохранны при небольшом объеме.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415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отчуждения смысла слов, трудности понимания длинных фраз, поиск нужного слова, связь между образом и словом – вербальная парафазия.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19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нижневисочно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-затылочных отделов мозга на границе с 18, 19 полями.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88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зрительно-предметных образов, предметной отнесенности. Нарушен процесс опознания предмета, трудности номинации. Сложно назвать предмет. Постоянный поиск нужного слова.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32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отчуждения смысла слов, но в меньшей степени, чем в предыдущих случаях. Пропуск существительных. Понимание речи более сохранно.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324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представления о мозговой организации речей функции определяются тем, что понятие мозговых центров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речи признаны устаревшими. В настоящее время благодаря успехам нейропсихологии установлено, что речь имеет динамическую мозговую организацию, определены конкретные зоны, осуществляющие ее разные стороны. Только совокупность всех речевых зон обеспечивает реализацию речевой функции в целом, однако, в обеспечении ее отдельных видов приоритетны разные отделы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Клинико-нейропсихологическая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афазий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Семантическая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Амнестическая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афазии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Акустико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гностическая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акустико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афазия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Оптикомнестическая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афазия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 нарушений высших мозговых функций и выявление данных расстройств в клинической практике является актуальной проблемой и играет важную роль в проведении лечебно – экспертной работы и должны учитываться для разработки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 (греч.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частица, означающая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phasis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речь)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расстройство речи, состоящее в утрате способности пользоваться словами для выражения мыслей и общения с окружающими при сохранности функции артикуляционного аппарата и слуха. Несмотря на то, что речь рассматривается как функциональная система, интегративно-нейронная организация всего мозга человека, выделяют специальные "речевые зоны" в коре больших полушарий, ответственные за различные виды афазий.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8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речевые зоны коры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g-fiz-ch-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7777191" cy="38663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Сенсорная афазия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поражении задней трети верхней височной извилины, «зона Вернике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2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 анализ и синтез речевых звуков, больной не дифференцирует фонемы звуковой речи. Больной не понимает речь окружающих, не выполняет задания и теряет контроль за собственной речью. В экспрессивной речи преобладают вербальные парафазии,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эхолалия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неологизмы. Больные многоречивы ("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логоррея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"словесная отрыжка", жаргон-афазия)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4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Сенсорная афазия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(афазия Вернике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Задняя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 верхней височной извилины левого полушария (22 поле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восприятие. Фонематический слух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3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Сенсорная афазия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(афазия Вернике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Грубые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случаи: не понимают обращенную к ним речь. Воспринимают ее как нечленораздельные шумы. Говорить не могут, нет звукового анализа. Их речь – «словесный салат». Отчуждение смысла слов – перестает стоять образ за данным словом. В норме – если долго повторять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235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419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Кафедра нервных болезней с курсом медицинской реабилитации ПО    Тема: Клинико-нейропсихологическая характеристика афазий с преимущественным поражением импрессивной речи. Семантическая. Амнестическая афазии. Сенсорная афазия. Акустикогностическая и акустикомнестическая афазия. Оптикомнестическая афазия.    лекция № 7 для студентов IV курса, обучающихся по специальности  030401.65 – КЛИНИЧЕСКАЯ ПСИХОЛОГИЯ    Ассистент кафедры Швецова И.Н.   Красноярск, 2014г. </vt:lpstr>
      <vt:lpstr>План лекции: </vt:lpstr>
      <vt:lpstr>Актуальность </vt:lpstr>
      <vt:lpstr>Афазия (греч. a - частица, означающая отрицание, phasis - речь)</vt:lpstr>
      <vt:lpstr>Первичные речевые зоны коры</vt:lpstr>
      <vt:lpstr>Сенсорная афазия</vt:lpstr>
      <vt:lpstr>Клиническая картина</vt:lpstr>
      <vt:lpstr>Сенсорная афазия (афазия Вернике)</vt:lpstr>
      <vt:lpstr>Сенсорная афазия (афазия Вернике)</vt:lpstr>
      <vt:lpstr>Сенсорная афазия (афазия Вернике)</vt:lpstr>
      <vt:lpstr>Акустико-мнестическая афазия</vt:lpstr>
      <vt:lpstr>Акустико-мнестическая афазия</vt:lpstr>
      <vt:lpstr>Акустико-мнестическая афазия</vt:lpstr>
      <vt:lpstr>Акустико-мнестическая афазия</vt:lpstr>
      <vt:lpstr>Оптико-мнестическая афазия</vt:lpstr>
      <vt:lpstr>Оптико-мнестическая афазия</vt:lpstr>
      <vt:lpstr>Оптико-мнестическая афазия</vt:lpstr>
      <vt:lpstr>Выводы</vt:lpstr>
      <vt:lpstr>Литература: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Клинико-нейропсихологическая характеристика афазий с преимущественным поражением экспрессивной речи. Эфферентная моторная. Афферентная. Динамическая афазия. Сенсорная афазия.</dc:title>
  <dc:creator>Евгения</dc:creator>
  <cp:lastModifiedBy>Читальный зал</cp:lastModifiedBy>
  <cp:revision>10</cp:revision>
  <dcterms:created xsi:type="dcterms:W3CDTF">2013-11-05T16:04:59Z</dcterms:created>
  <dcterms:modified xsi:type="dcterms:W3CDTF">2014-10-22T05:31:25Z</dcterms:modified>
</cp:coreProperties>
</file>