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44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4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1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0687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226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54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760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891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06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3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1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1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53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55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1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43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C6A020C-85B6-4556-A6E5-C9B0106C5A04}" type="datetimeFigureOut">
              <a:rPr lang="ru-RU" smtClean="0"/>
              <a:t>01.11.2020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3B14225-81A2-425C-9B83-B5E1F8F15F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7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0191" y="2630992"/>
            <a:ext cx="4764509" cy="9703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x-none" sz="5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 задач</a:t>
            </a:r>
            <a:endParaRPr lang="ru-RU" sz="3600" b="1" i="1" dirty="0">
              <a:solidFill>
                <a:srgbClr val="4F81BD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5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320" y="144255"/>
            <a:ext cx="1129229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исходного уровня знаний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научно называется  процесс обмена веществ?                                     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ассимиляции веществ?                               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представляет собой процесс диссимиляции?                                               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нуклеотидов входит в кодон?</a:t>
            </a:r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Сколько нуклеотидов входит в триплет?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Какое свойство генетического кода характеризуется тем, что одна аминокислота кодируется несколькими разными кодонами?                            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Какое свойство генетического кода характеризуется тем, что 1 кодон всегда кодирует только одну аминокислоту?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универсальность генетического кода?</a:t>
            </a:r>
            <a:endParaRPr lang="ru-RU" sz="2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7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4631" y="295080"/>
            <a:ext cx="11725619" cy="600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Сколько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видов аминокислот принимает участие в синтезе белка?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1-го этапа биосинтеза — считывание информации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ДНК на РНК.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части клетки происходит транскрипция?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2-го этапа биосинтеза — построение белка на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рибо­соме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какой части клетки происходит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трансляция?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такое и-РНК?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 Какие 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органоиды участвуют в  биосинтезе белка?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Сколько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субъединиц в рибосоме?  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17. Что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такое ген?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Какое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вещество доставляет аминокислоты к рибосоме?  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Почему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видов т-РНК больше, чем число видов аминокислот?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Что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такое антикодон?  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Зачем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нужны в м-РНК кодоны, которым не соответствуют никакие антикодоны в т-РНК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50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0053" y="204041"/>
            <a:ext cx="11527316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Фрагмент молекулы белка состоит из 30 аминокислот. Сколько триплетов нуклеотидов кодируют этот фрагмент. Ответ поясните.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02.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ДНК количество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цитозина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составляет 37 %. Определите процентное содержание нуклеотидов с гуанином, входящих в состав этой молекулы ДНК. Ответ поясните.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03.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Белок состоит из 120 аминокислот. Установите число нуклеотидов ДНК и и-РНК, кодирующие данные аминокислоты, и общее число молекул т-РНК, которые необходимы для доставки этих аминокислот к месту синтеза. Дать пояснения.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04.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Начальная часть одной из цепей макромолекулы нормального гемоглобина (у человека с нормальным составом крови) имеет следующую структуру: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гис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-вал-лей-лей-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-про-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глу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глу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Постройте схему структуры обеих частей соответствующего гена, отвечающего за синтез гемоглобина.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05.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Известно, что все виды РНК син­те­зи­ру­ют­ся на ДНК-матрице. Фраг­мент молекулы ДНК, на ко­то­ром синтезируется уча­сток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имеет сле­ду­ю­щую последовательность нук­лео­ти­дов АТА-ГЦТ-ГАА-ЦГГ-АЦТ. Уста­но­ви­те нуклеотидную по­сле­до­ва­тель­ность участка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ко­то­рый синтезируется на дан­ном фрагменте. Какой кодон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иРНК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будет со­от­вет­ство­вать антикодону этой,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тРНК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если она пе­ре­но­сит к месту син­те­за белка ами­но­кис­ло­ту ГЛУ.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биосинтезе полипептида участвуют молекулы т-РНК с антикодонами УГА, АУГ, АГУ, ГГЦ, ААУ. Определите нуклеотидную последовательность участка каждой цепи молекулы ДНК, который несет информацию о синтезируемом полипептиде, и число нуклеотидов, содержащих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аденин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(А), гуанин (Г),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тимин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(Т),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цитозин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(Ц) в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двухцепочечной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молекуле ДНК. Ответ поясните.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07.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Сколько содержится нуклеотидов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аденина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гуанина в фрагменте ДНК, если в нем обнаружено 1200 нуклеотидов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цитозина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что составляет 20% от общего количества нуклеотидов в этом фрагменте ДНК? Определите массу и длину данного участка гена. </a:t>
            </a:r>
            <a:r>
              <a:rPr lang="ru-RU" sz="1400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Определите количество аминокислот в белковой молекуле, если </a:t>
            </a:r>
            <a:r>
              <a:rPr lang="ru-RU" sz="1400" dirty="0" err="1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экзоны</a:t>
            </a:r>
            <a:r>
              <a:rPr lang="ru-RU" sz="1400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 составляют 15% всех нуклеотидов кодирующей цепи гена.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Масса одного нуклеотида - 350, длина одного нуклеотида 0,34 </a:t>
            </a:r>
            <a:r>
              <a:rPr lang="ru-RU" sz="1400" dirty="0" err="1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нм</a:t>
            </a:r>
            <a:r>
              <a:rPr lang="ru-RU" sz="1400" dirty="0">
                <a:latin typeface="Times New Roman" panose="02020603050405020304" pitchFamily="18" charset="0"/>
                <a:ea typeface="TimesNewRoman"/>
                <a:cs typeface="Times New Roman" panose="02020603050405020304" pitchFamily="18" charset="0"/>
              </a:rPr>
              <a:t>, масса одной аминокислоты 100.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58241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5</TotalTime>
  <Words>220</Words>
  <Application>Microsoft Office PowerPoint</Application>
  <PresentationFormat>Широкоэкранный</PresentationFormat>
  <Paragraphs>37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TimesNewRoman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Ключников Кирилл Александрович</dc:creator>
  <cp:lastModifiedBy>Донгузова Елена Евгеньевна</cp:lastModifiedBy>
  <cp:revision>3</cp:revision>
  <dcterms:created xsi:type="dcterms:W3CDTF">2019-08-06T09:12:24Z</dcterms:created>
  <dcterms:modified xsi:type="dcterms:W3CDTF">2020-11-01T13:01:16Z</dcterms:modified>
</cp:coreProperties>
</file>