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560AF-E861-4D5B-A950-C3D2F7C0DF3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739A7-8A6A-4E88-B064-3D0665735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3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6F-36F4-4EE7-A2A2-9A8264E15877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4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DC98-E5EC-4652-B385-6934ABDDE8EE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8CD4-B0DA-4027-8CFE-0B33655AF824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758B-AD2A-46D0-8706-65E91158CD03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2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6E44-071A-4B59-B013-1D9CEF46B7DA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2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BD5D-257D-4CDC-A301-60B982FC2627}" type="datetime1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193-6076-4468-A7F1-433822233E14}" type="datetime1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5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7E7F-13BD-44CF-A89A-304FB4B61257}" type="datetime1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364E-E048-4AAB-8346-6468663358F2}" type="datetime1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7DB4-62A5-45FD-B87F-A68AD1026F4E}" type="datetime1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0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54A-22AF-457A-A7D2-A3F4883085A7}" type="datetime1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4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204A6-147C-4677-862F-DB40001DD4CD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FA0B3-5E0A-4453-A4C1-C18E46E2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9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Планирование семьи.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 имени профессора В.Ф. Войно-Ясенецкого»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студентка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«Сестринское дело»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 группы Саар Кристина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Битковская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В.Г.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Красноярск,2020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6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0286" y="493485"/>
            <a:ext cx="5384799" cy="29609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по планированию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- это конфиденциальное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клиентом, в ходе которого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представляет информацию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различных методах контрацепции 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принять добровольное 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решение о применении того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иного метода контрацепции.</a:t>
            </a:r>
          </a:p>
        </p:txBody>
      </p:sp>
      <p:pic>
        <p:nvPicPr>
          <p:cNvPr id="9218" name="Picture 2" descr="https://supermams.ru/wp-content/uploads/pozdnij-gestoz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13" y="2695806"/>
            <a:ext cx="7028545" cy="402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8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zen_doc/50840/pub_5d9a4fa592414d00ad7d99f3_5d9a50d60ce57b00ae0251b3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57" y="2266496"/>
            <a:ext cx="791391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8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Репродуктивное здоровье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состояние полного физического,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умственного и социального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благополучия, а не просто отсутствие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 или недугов во всех вопросах,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касающихся репродуктивной системы 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функций и процессов</a:t>
            </a:r>
          </a:p>
        </p:txBody>
      </p:sp>
      <p:pic>
        <p:nvPicPr>
          <p:cNvPr id="2050" name="Picture 2" descr="https://im0-tub-ru.yandex.net/i?id=e552dadee49024dd167a7efec1a6e4d7-l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72" y="1811560"/>
            <a:ext cx="5181600" cy="35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4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семьи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91771"/>
            <a:ext cx="5715000" cy="4885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семьи – это возможность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супружеских пар и индивидуумов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и с чувством ответственности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вопросы о количестве 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рождения детей и иметь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 средства позволяющие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этот выбор сознательно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всего диапазона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 и эффективных методов.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семьи включает принцип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добровольного регулирования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рождаемости.</a:t>
            </a:r>
          </a:p>
        </p:txBody>
      </p:sp>
      <p:pic>
        <p:nvPicPr>
          <p:cNvPr id="1026" name="Picture 2" descr="https://medru.su/wp-content/uploads/2019/06/detskaya-komnata-v-belom-tsvete-varianty-i-idei4_cr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0" y="1339047"/>
            <a:ext cx="6171496" cy="50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5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2429" y="1346653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Планирование семьи – это комплекс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социальных мероприятий,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снижение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 и сохранение жизни 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женщин и детей.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1952 году была создана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федерация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«Планирование семьи», охватывающая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деятельностью более 140 стран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</a:p>
        </p:txBody>
      </p:sp>
      <p:pic>
        <p:nvPicPr>
          <p:cNvPr id="3074" name="Picture 2" descr="https://mamafm.ru/images/text_1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86" y="1445220"/>
            <a:ext cx="6261130" cy="41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8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планирования семьи определяется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6743" y="1422400"/>
            <a:ext cx="6676571" cy="5254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Большим числом абортов, остающихся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способом регулирования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рождаемости и являющихся главным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фактором снижения репродуктивного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страны;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Значительным ростом ЗППП, особенно среди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и молодежи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Постепенным ухудшением состояния здоровья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женщин и рожениц, что 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значительной мере определяет высокий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материнской и перинатальной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Недостаточной обеспеченностью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современными методами контрацепции;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Низким уровнем репродуктивной культуры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связанным с недостаточной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информированностью в этой сфере, в 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и молодежи.</a:t>
            </a:r>
          </a:p>
        </p:txBody>
      </p:sp>
      <p:pic>
        <p:nvPicPr>
          <p:cNvPr id="4098" name="Picture 2" descr="https://sm-news.ru/wp-content/uploads/2018/05/fec47cc3e8d507ed24113d79af71f08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57" y="1463021"/>
            <a:ext cx="5181600" cy="34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1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планирования семьи: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1543" y="1201511"/>
            <a:ext cx="10145486" cy="21512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Снизить частоту незапланированных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беременностей и искусственных абортов;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Снизить материнскую и перинатальную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Снизить уровень акушерской 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гинекологической патологии, в том числе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злокачественных новообразований</a:t>
            </a:r>
          </a:p>
        </p:txBody>
      </p:sp>
      <p:pic>
        <p:nvPicPr>
          <p:cNvPr id="5122" name="Picture 2" descr="https://im0-tub-ru.yandex.net/i?id=b681b5e2bbea0508da1535ec71d54011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4" y="3624376"/>
            <a:ext cx="6172911" cy="29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f.ppt-online.org/files/slide/c/cqBKGW2fLnjlbw5vo6ViOQ4pPyT3YgMrmkas1E/slide-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20595" r="7102" b="1327"/>
          <a:stretch/>
        </p:blipFill>
        <p:spPr bwMode="auto">
          <a:xfrm>
            <a:off x="6952343" y="1320801"/>
            <a:ext cx="4978399" cy="42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9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материнской и перинатальной смертности возрастает при: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до 18 лет;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старше 35 лет;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Интергенетический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интервал менее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2лет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Многократные роды;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экстрагенитальных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заболеваниях и в группе женщин высокого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риска.</a:t>
            </a:r>
          </a:p>
        </p:txBody>
      </p:sp>
      <p:pic>
        <p:nvPicPr>
          <p:cNvPr id="6146" name="Picture 2" descr="https://im0-tub-ru.yandex.net/i?id=e806ce92f5722eb85fa7dec2c4f132fa-l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43" y="2014535"/>
            <a:ext cx="5532794" cy="352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5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семьи включает в себя комплекс мероприятии, способствующих решению следующих задач: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1.Избежать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беременностей;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2.Иметь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желанных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3.Регулировать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беременностями;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4.Контролировать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рождения ребенка 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возраста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</p:txBody>
      </p:sp>
      <p:pic>
        <p:nvPicPr>
          <p:cNvPr id="7170" name="Picture 2" descr="https://avatars.mds.yandex.net/get-zen_doc/97540/pub_597877cd1410c3ccd2b85f1c_597878294ffd130be5fbc7b0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84" y="1811111"/>
            <a:ext cx="4970787" cy="46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8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основных принципов планирования семьи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•Предупреждение подростковой беременности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•Профилактика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беременностей у женщин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35 лет;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Соблюдение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интергенетического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интервала;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•Выделение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многорожавших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группу риска,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мероприятий;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•Оздоровление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экстрагенитальной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патологией</a:t>
            </a:r>
          </a:p>
        </p:txBody>
      </p:sp>
      <p:pic>
        <p:nvPicPr>
          <p:cNvPr id="8196" name="Picture 4" descr="https://mamaplus.md/sites/default/files/mplus_migrate/2282/5444d3c367d20_5444d3c367d5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14" y="1838838"/>
            <a:ext cx="5929137" cy="395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A0B3-5E0A-4453-A4C1-C18E46E231A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09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114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Тема: Планирование семьи.</vt:lpstr>
      <vt:lpstr>Репродуктивное здоровье </vt:lpstr>
      <vt:lpstr>Планирование семьи</vt:lpstr>
      <vt:lpstr>Презентация PowerPoint</vt:lpstr>
      <vt:lpstr>Значимость планирования семьи определяется</vt:lpstr>
      <vt:lpstr>Цель планирования семьи: </vt:lpstr>
      <vt:lpstr>Риск материнской и перинатальной смертности возрастает при: </vt:lpstr>
      <vt:lpstr>Планирование семьи включает в себя комплекс мероприятии, способствующих решению следующих задач: </vt:lpstr>
      <vt:lpstr>5 основных принципов планирования семьи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Планирование семьи.</dc:title>
  <dc:creator>Кристина Саар</dc:creator>
  <cp:lastModifiedBy>Кристина Саар</cp:lastModifiedBy>
  <cp:revision>4</cp:revision>
  <dcterms:created xsi:type="dcterms:W3CDTF">2020-05-27T08:52:52Z</dcterms:created>
  <dcterms:modified xsi:type="dcterms:W3CDTF">2020-05-27T09:48:34Z</dcterms:modified>
</cp:coreProperties>
</file>