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9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9F801C8-F6FD-4908-90DE-BEBD4973735F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A1BED5-C8A5-4970-BEBC-C2B137E43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01C8-F6FD-4908-90DE-BEBD4973735F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BED5-C8A5-4970-BEBC-C2B137E43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9F801C8-F6FD-4908-90DE-BEBD4973735F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9A1BED5-C8A5-4970-BEBC-C2B137E43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01C8-F6FD-4908-90DE-BEBD4973735F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A1BED5-C8A5-4970-BEBC-C2B137E432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01C8-F6FD-4908-90DE-BEBD4973735F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9A1BED5-C8A5-4970-BEBC-C2B137E432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9F801C8-F6FD-4908-90DE-BEBD4973735F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9A1BED5-C8A5-4970-BEBC-C2B137E432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9F801C8-F6FD-4908-90DE-BEBD4973735F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9A1BED5-C8A5-4970-BEBC-C2B137E432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01C8-F6FD-4908-90DE-BEBD4973735F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A1BED5-C8A5-4970-BEBC-C2B137E43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01C8-F6FD-4908-90DE-BEBD4973735F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A1BED5-C8A5-4970-BEBC-C2B137E43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01C8-F6FD-4908-90DE-BEBD4973735F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A1BED5-C8A5-4970-BEBC-C2B137E432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9F801C8-F6FD-4908-90DE-BEBD4973735F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9A1BED5-C8A5-4970-BEBC-C2B137E432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F801C8-F6FD-4908-90DE-BEBD4973735F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9A1BED5-C8A5-4970-BEBC-C2B137E43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500197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Войно-Ясенецкого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                                                                                                                                          Министерства здравоохранения Российской Федерации                                                                          Фармацевтический колледж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57430"/>
            <a:ext cx="6400800" cy="1857388"/>
          </a:xfrm>
        </p:spPr>
        <p:txBody>
          <a:bodyPr>
            <a:normAutofit fontScale="32500" lnSpcReduction="20000"/>
          </a:bodyPr>
          <a:lstStyle/>
          <a:p>
            <a:pPr fontAlgn="base"/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Изменения приказа 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1175н</a:t>
            </a:r>
          </a:p>
          <a:p>
            <a:pPr fontAlgn="base"/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«ОБ 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УТВЕРЖДЕНИИ ПОРЯДКА</a:t>
            </a:r>
          </a:p>
          <a:p>
            <a:pPr fontAlgn="base"/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НАЗНАЧЕНИЯ И ВЫПИСЫВАНИЯ ЛЕКАРСТВЕННЫХ ПРЕПАРАТОВ, А ТАКЖЕ</a:t>
            </a:r>
          </a:p>
          <a:p>
            <a:pPr fontAlgn="base"/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 РЕЦЕПТУРНЫХ БЛАНКОВ НА ЛЕКАРСТВЕННЫЕ ПРЕПАРАТЫ,</a:t>
            </a:r>
          </a:p>
          <a:p>
            <a:pPr fontAlgn="base"/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ПОРЯДКА ОФОРМЛЕНИЯ УКАЗАННЫХ БЛАНКОВ, ИХ УЧЕТА</a:t>
            </a:r>
          </a:p>
          <a:p>
            <a:pPr fontAlgn="base"/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ХРАНЕНИЯ»</a:t>
            </a:r>
            <a:endParaRPr lang="ru-RU" sz="3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628" y="5715016"/>
            <a:ext cx="3857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Тазаян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Аксана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</a:t>
            </a:r>
            <a:r>
              <a:rPr lang="ru-RU" b="1" dirty="0" smtClean="0">
                <a:solidFill>
                  <a:schemeClr val="tx1"/>
                </a:solidFill>
              </a:rPr>
              <a:t>: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Тюльпанова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М.В.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Нормы отпуска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Важным изменением является отмена бывшего Приложения № 2 с «рекомендованным количеством». Сейчас больше нет норм отпуска на комбинированные препараты с кодеином и другим ЛС, которые подлежат ПКУ. Таким образом, эти и другие ЛС (не указанные в Приложении № 1) следует отпускать в тех количествах, в которых они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выписаны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2643182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 Минздрава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РФ от 14.01.2019 № 4н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Новый приказ №4н в основном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коснулся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только порядка назначения лекарственных препаратов, формы бланков рецептов на лекарства и порядка 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оформления.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минздра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3643314"/>
            <a:ext cx="3857652" cy="292895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Назначение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Изменения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назначения ЛС в стационарах.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Теперь на них так же распространяется правило назначения только по МНН или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группировочному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наименованию. Назначить препарат по торговому наименованию в стационаре можно только при их отсутствии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приказе № 1175н лекарственные препараты в стационарах можно было назначать сразу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ТН)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Бланки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тменен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бланк № 148–1/у-06 (л). Все рецепты препаратов, отпускаемые бесплатно или со скидкой, с 2020 года выписываются на бланке нового образца формы № 148–1/у-04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125_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571480"/>
            <a:ext cx="4178081" cy="5072098"/>
          </a:xfrm>
          <a:prstGeom prst="rect">
            <a:avLst/>
          </a:prstGeom>
        </p:spPr>
      </p:pic>
      <p:pic>
        <p:nvPicPr>
          <p:cNvPr id="5" name="Рисунок 4" descr="2243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857232"/>
            <a:ext cx="3929090" cy="471490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Форма рецептурных бланков</a:t>
            </a:r>
            <a:r>
              <a:rPr lang="ru-RU" b="1" dirty="0"/>
              <a:t> 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Изменилось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наименование приказа, которым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утверждены рецептурные бланки.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Теперь вверху каждого рецепта должно быть указание на приказ Министерства здравоохранения Российской Федерации от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 января 2019 г. № 4н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714375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Поменялись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реквизиты. Теперь не надо указывать полностью фамилию, имя и отчество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пациента и врача,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достаточно только фамилии и инициалов.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рецептах указывается дата рождения, а не возраст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больного.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v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571480"/>
            <a:ext cx="6572295" cy="500066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Расширен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список используемых латинских сокращений</a:t>
            </a:r>
          </a:p>
        </p:txBody>
      </p:sp>
      <p:pic>
        <p:nvPicPr>
          <p:cNvPr id="4" name="Содержимое 3" descr="v_3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08162" y="1685925"/>
            <a:ext cx="5762625" cy="432435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</TotalTime>
  <Words>255</Words>
  <Application>Microsoft Office PowerPoint</Application>
  <PresentationFormat>Экран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Обычная</vt:lpstr>
      <vt:lpstr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                                                                                                                                         Министерства здравоохранения Российской Федерации                                                                          Фармацевтический колледж</vt:lpstr>
      <vt:lpstr>Приказ Минздрава РФ от 14.01.2019 № 4н</vt:lpstr>
      <vt:lpstr>Назначение </vt:lpstr>
      <vt:lpstr>Бланки </vt:lpstr>
      <vt:lpstr>Слайд 5</vt:lpstr>
      <vt:lpstr>Форма рецептурных бланков  </vt:lpstr>
      <vt:lpstr>Слайд 7</vt:lpstr>
      <vt:lpstr>Слайд 8</vt:lpstr>
      <vt:lpstr>Расширен список используемых латинских сокращений</vt:lpstr>
      <vt:lpstr>Нормы отпуска 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                                                                                                                                         Министерства здравоохранения Российской Федерации                                                                          Фармацевтический колледж</dc:title>
  <dc:creator>Home</dc:creator>
  <cp:lastModifiedBy>Дом</cp:lastModifiedBy>
  <cp:revision>8</cp:revision>
  <dcterms:created xsi:type="dcterms:W3CDTF">2020-05-22T08:50:46Z</dcterms:created>
  <dcterms:modified xsi:type="dcterms:W3CDTF">2020-06-03T12:22:49Z</dcterms:modified>
</cp:coreProperties>
</file>