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 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учреждение высшего профессионального образования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«Красноярский государственный медицинский университет 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имени профессора В. Ф.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Войно-Ясенецкого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травматологии, ортопедии и нейрохирургии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курсом ПО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Зав. кафедры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ДМН,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Профессор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Шнякин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Павел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Геннадьевич</a:t>
            </a:r>
          </a:p>
          <a:p>
            <a:pPr marL="0" indent="0" algn="r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Кафедральный руководитель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ДМН, Профессор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Гатиатулин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Равиль Рафаилович </a:t>
            </a:r>
          </a:p>
          <a:p>
            <a:pPr marL="0" indent="0" algn="ctr">
              <a:buNone/>
            </a:pP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Повреждение менисков.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Кл. ординатор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года обучения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Жулин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Даниил Николаевич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06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Симптом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Fouche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обратный тест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McMurray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 внутренней ротацией голени.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Симптом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Байкова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болевые ощущения появляются при надавливании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суставную щель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 время разгибания голени в коленном суставе, согнутого под прямым углом.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Симптом Перельмана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появление болевых ощущений при спуске по лестнице.</a:t>
            </a:r>
          </a:p>
        </p:txBody>
      </p:sp>
    </p:spTree>
    <p:extLst>
      <p:ext uri="{BB962C8B-B14F-4D97-AF65-F5344CB8AC3E}">
        <p14:creationId xmlns:p14="http://schemas.microsoft.com/office/powerpoint/2010/main" val="1187123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Симптом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Чаклина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напряжение или уплощение портняжной мышцы во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время разгибания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голени.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Симптом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Apley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боль в коленном суставе при ротации голени и флексии в суставе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90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°.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Симптом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Ланда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или симптом «ладони». Пациент не может полностью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выпрямить больную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ногу в коленном суставе. Вследствие этого между коленным суставом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плоскостью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кушетки образуется «просвет», которого нет со здоровой стороны.</a:t>
            </a:r>
          </a:p>
        </p:txBody>
      </p:sp>
    </p:spTree>
    <p:extLst>
      <p:ext uri="{BB962C8B-B14F-4D97-AF65-F5344CB8AC3E}">
        <p14:creationId xmlns:p14="http://schemas.microsoft.com/office/powerpoint/2010/main" val="1365208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Симптом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Bragarda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боль при внутренней ротации голени и иррадиация её кзади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продолжающемся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сгибании.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Симптом «зацепки»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симптом Краснова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-чувство страха и неуверенности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ходьбе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ощущение в суставе постороннего, мешающего предмета.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Симптом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Белера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-при повреждении менисков ходьба назад усиливает боли в суставе.</a:t>
            </a:r>
          </a:p>
        </p:txBody>
      </p:sp>
    </p:spTree>
    <p:extLst>
      <p:ext uri="{BB962C8B-B14F-4D97-AF65-F5344CB8AC3E}">
        <p14:creationId xmlns:p14="http://schemas.microsoft.com/office/powerpoint/2010/main" val="2892236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Симптом Дедушкина-Вовченко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разгибание голени с одновременным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давлением пальцами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область проекции латерального или медиального мыщелка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спереди вызывает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боль на стороне повреждения.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Симптом Мерке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служит для дифференциальной диагностики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повреждения медиального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латерального менисков. Больной, стоя, слегка сгибает ноги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коленных суставах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поворачивает туловище попеременно то в одну, то в другую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сторону. Появление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боли в коленном суставе при повороте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кнутри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(по отношению 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больной ноге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свидетельствует о повреждении медиального мениска, если же боль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появляется при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повороте кнаружи - о повреждении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латерального.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76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Симптом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Гайдукова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наличие жидкости в коленном суставе. Более чёткая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передача поперечных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толчков в области верхнего заворота при максимальном сгибании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голени (по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сравнению с неповреждённым суставом).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Симптом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Пайра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надавливание на коленный сустав в положении больного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перекрещенными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ногами вызывает резкую боль.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Симптом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Раубера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-при застарелом повреждении мениска возникает экзостоз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верхнего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края большеберцовой кости.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Симптом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Хаджистамова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при максимальном сгибании голени в коленном суставе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сдавлении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заворотов имеющаяся в полости жидкость перемещается в передний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отдел сустава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образует по бокам от связки надколенника небольшие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выпячивания.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896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Инструментальная диагностика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5482952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Рекомендуется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 всех пациентов в диагностических целях проведение рентгенографии коленного сустава в двух проекциях (прямой и боковой).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Позволяет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оценить степень вовлеченности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костных структур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(исключить наличие перелома), косвенно оценить состояние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хряща, определяющего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прогноз лечения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Рекомендуется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 всех пациентов проведение магнитно-резонансной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томографии для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оценки состояния и повреждений менисков. В настоящее время один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основных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методов диагностики при патологии коленного сустава.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неинвазивный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метод позволяет выявить более 70 -89% случаев повреждений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менисков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Рентген коленного сустава – цены, норма, расшифровка, подготовка,  противопоказан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196752"/>
            <a:ext cx="3048000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МРТ коленного сустава в Киеве — Цена от 1100 грн — 1,5 Тесл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509120"/>
            <a:ext cx="23812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71377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Консервативное лечение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Консервативное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лечение может включать ограничение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физических нагрузок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прохождении курсов физиотерапевтического лечения, применение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нестероидных противовоспалительных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препаратов.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Рекомендуется при наличии противопоказаний к хирургическому лечению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включает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лечебную физкультуру для укрепления четырехглавой мышцы бедра</a:t>
            </a:r>
          </a:p>
        </p:txBody>
      </p:sp>
    </p:spTree>
    <p:extLst>
      <p:ext uri="{BB962C8B-B14F-4D97-AF65-F5344CB8AC3E}">
        <p14:creationId xmlns:p14="http://schemas.microsoft.com/office/powerpoint/2010/main" val="423104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Хирургическое лечение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Рекомендуется хирургическое лечение при наличии блокады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сустава, затрудняющей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нормальное передвижение пациента и выполнение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 профессиональной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(спортивной) деятельности для устранения блокады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болевого синдрома.</a:t>
            </a:r>
          </a:p>
          <a:p>
            <a:pPr marL="0" indent="0">
              <a:buNone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ртроскопическая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менискэктомия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обладает рядом преимуществ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перед открытой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так как, являясь малотравматичной методикой, дает возможность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осмотра 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манипуляций практически во всех отделах коленного сустава, в особенности,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задних, относящихся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ранее к «слепым» зонам, кроме того,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артроскопическая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менискэктомия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предоставляет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возможность экономного удаления только оторванной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гипермобильной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мениска с минимальным нарушением контактной площади сустава,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значительно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сокращает сроки восстановительного лечения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больных.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0418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Виды вмешательства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ртроскопическая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резекция медиального мениска. Во время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вмешательства выполняется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парциальная резекция поврежденной части мениска.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ртроскопическое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сшивание мениска. При повреждении мениска в «красной»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зоне, свежем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характере повреждения, молодом возрасте пациента возможно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сшивание мениска.</a:t>
            </a: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Показаниями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артроскопической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менискэктомии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являются боль в области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коленного сустава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проекции суставной щели, повторяющиеся блокады сустава,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ограничение движений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сустава, неэффективность консервативного лечения.</a:t>
            </a:r>
          </a:p>
        </p:txBody>
      </p:sp>
    </p:spTree>
    <p:extLst>
      <p:ext uri="{BB962C8B-B14F-4D97-AF65-F5344CB8AC3E}">
        <p14:creationId xmlns:p14="http://schemas.microsoft.com/office/powerpoint/2010/main" val="24937859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568952" cy="554461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Первым этапом выполняется диагностическая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артроскопия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классической последовательности:</a:t>
            </a: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Осмотр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верхних отделов сустава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пателло-феморального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сочленения при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разогнутом колене;</a:t>
            </a:r>
          </a:p>
          <a:p>
            <a:pPr>
              <a:buFontTx/>
              <a:buChar char="-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Ревизия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медиального отдела при разогнутом и согнутом колене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вальгусным отклонением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голени и расширением медиальной суставной щели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Tx/>
              <a:buChar char="-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Обзор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медиального, а затем межмыщелкового пространства при постепенном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сгибании сустава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 90 градусов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Tx/>
              <a:buChar char="-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Осмотр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латерального отдела в положении сгибания коленного сустава 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варусным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отклонением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голени, при котором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расширяется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латеральная суставная щель.</a:t>
            </a:r>
          </a:p>
        </p:txBody>
      </p:sp>
    </p:spTree>
    <p:extLst>
      <p:ext uri="{BB962C8B-B14F-4D97-AF65-F5344CB8AC3E}">
        <p14:creationId xmlns:p14="http://schemas.microsoft.com/office/powerpoint/2010/main" val="1100173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Определение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Этиология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Эпидемиология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Классификация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Клиническая картина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Диагностика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Консервативное лечение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Хирургическое лечение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Реабилитация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Источники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9395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90465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Вторым этапом являются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артроскопические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хирургические вмешательства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поврежденных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элементах коленного сустава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Резекция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мениска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— наиболее часто выполняемое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артроскопическое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вмешательство,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котором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удаляются нестабильные разорванные участки, а также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области дегенеративных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рубцовых изменений ткани мениска. Существуют несколько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методик резекции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резекция по частям, резекция единым блоком, комбинация резекции по частям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единым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блоком. Выбор объема резекции является ключевым моментом. Важно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удаление настолько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малой площади мениска, насколько возможно, и настолько большой,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насколько необходимо.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Техника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сшивания мениска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должна быть простой и быстрой. Вне зависимости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применяемой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техники фиксации реконструкция состоит из двух этапов: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1.Освежение зоны разрыва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2.Восстановление разрыва.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Все используемые в настоящее время техники сшивания менисков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можно разделить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три основные группы: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Снаружи внутрь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Изнутри наружу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изнутри</a:t>
            </a:r>
          </a:p>
        </p:txBody>
      </p:sp>
    </p:spTree>
    <p:extLst>
      <p:ext uri="{BB962C8B-B14F-4D97-AF65-F5344CB8AC3E}">
        <p14:creationId xmlns:p14="http://schemas.microsoft.com/office/powerpoint/2010/main" val="34810236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Реабилитация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400600"/>
          </a:xfrm>
        </p:spPr>
        <p:txBody>
          <a:bodyPr>
            <a:normAutofit fontScale="550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артроскопической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менискэктомии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или шва мениска рекомендуется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возвышенного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положения конечности и применение локального охлаждения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первые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48 часов после операции для устранения выпота в суставе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уменьшения боли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области сустава.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Активные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пассивные движения не ограничиваются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резекции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мениска. Однако в течение первой недели не рекомендуется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сгибание колена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более 90 и пользоваться костылями в течение 2-3 суток.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Дозированная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нагрузка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оперированной конечности массой тела разрешается с 4-5 суток, а полная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через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10-12 дней. Для предупреждения инфекционных осложнений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назначаются антибактериальные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средства. С первых дней назначаются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изометрическая гимнастика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ФТЛ. НПВП назначаются (кратность и длительность)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учетом выраженности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болевого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синдрома.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После выполнения шва мениска рекомендуется иммобилизация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ортезе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течение 3-х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недель. Разработка движений начинается через 3 недели после операции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помощью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шарнирного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ортеза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Ходьба с костылями без нагрузки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конечность осуществляется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течение 4-х недель, с 5 недели разрешается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дозированная нагрузка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полная нагрузка через 6 недель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Средняя продолжительность пребывания больного в стационаре после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операции составляет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1-2 дня. К спортивным занятиям рекомендуется приступить только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 врачебным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контролем и не ранее, чем через 3-4 недели при резекции мениска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7-8 недель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после шва мениска. Длительность периода временной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нетрудоспособности зависит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 объема и сложности хирургического вмешательства. В среднем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она составляет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1-2 месяца.</a:t>
            </a:r>
          </a:p>
        </p:txBody>
      </p:sp>
    </p:spTree>
    <p:extLst>
      <p:ext uri="{BB962C8B-B14F-4D97-AF65-F5344CB8AC3E}">
        <p14:creationId xmlns:p14="http://schemas.microsoft.com/office/powerpoint/2010/main" val="28263891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Источники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«Повреждение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мениска коленного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сустава» Клинические рекомендации утвержденные МЗ РФ в 2021г.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Артроскопическая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тактика при повреждениях медиального мениска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коленного сустава.»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Ночевкин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В.А.,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Климовицкий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В.Г.,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Бабоша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В.А. - и - д р .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2020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Артроскопическое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сшивание менисков коленного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сустава.»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Миленин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О.Н.,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Щетинин С.А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., Королев А.В., Голубев В.Г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2070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86916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Мужчина в прыжке - 48 фот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0648"/>
            <a:ext cx="6774885" cy="451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2679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Повреждение мениска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это патологическое состояние, при котором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нарушается целостность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хрящеподобной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структуры, расположенной между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суставными поверхностями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коленного сустава.</a:t>
            </a:r>
          </a:p>
        </p:txBody>
      </p:sp>
      <p:pic>
        <p:nvPicPr>
          <p:cNvPr id="1026" name="Picture 2" descr="Разрыв мениска - Клиника 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212976"/>
            <a:ext cx="4896544" cy="3011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6386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Этиология и патогенез заболевания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330824" cy="478112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Причиной разрыва мениска является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непрямая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комбинированная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травма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сопровождающаяся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ротацией голени кнаружи (для медиального мениска),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кнутри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наружного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мениска).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Кроме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того, повреждение менисков возможно при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резком чрезмерном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разгибании сустава из согнутого положения, отведении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приведении голени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реже - при воздействии прямой травмы (удар коленным суставом 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край ступеньки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или нанесение удара каким-либо движущимся предметом).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Повторная прямая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травма (ушибы) может привести к хронической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травматизации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менисков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менископатия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и в дальнейшем к разрыву его (после приседания или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резкого поворота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 фиксированной стопе). Дегенеративные изменения мениска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могут развиться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результате хронической микротравмы, деформирующего артроза, 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также 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лиц, которым приходится много ходить или работать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стояс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Степени разрыва мениска и способы лечения коленного суста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492896"/>
            <a:ext cx="378042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7462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Эпидемиология заболевания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7283152" cy="33409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Разрывы мениска коленного сустава являются одной из наиболее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частых внутрисуставных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травм. Такие травмы встречаются преимущественно 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пациентов молодого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трудоспособного возраста, активно занимающихся физической культурой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спортом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Чаще повреждается задний рог мениска, реже наблюдается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изолированное повреждение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тела мениска (15-20%) и еще реже травмируется передний рог (9%,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 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Витюгову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 Разрывы могут быть со смещением оторванной части и без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смещения. Среди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повреждений менисков преобладают разрывы внутреннего мениска.</a:t>
            </a:r>
          </a:p>
        </p:txBody>
      </p:sp>
      <p:pic>
        <p:nvPicPr>
          <p:cNvPr id="3074" name="Picture 2" descr="Травма коленного сустава: повреждение менисков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653136"/>
            <a:ext cx="2783772" cy="1859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4467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Классификация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 плоскости разрыва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R.Metcalf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1988):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· вертикальный продольный разрыв по типу «ручка лейки»;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· косой (лоскутный);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· дегенеративный;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· радиальный (поперечный);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· горизонтальный;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· другие повреждения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дискоидный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мениск, киста мениска)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 отношению плоскости разрыва к его кровоснабжению: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· разрыв в «красно-красной» зоне;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· разрыв в «красно-белой» зоне;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· разрыв в «бело-белой» зоне.</a:t>
            </a:r>
          </a:p>
        </p:txBody>
      </p:sp>
      <p:pic>
        <p:nvPicPr>
          <p:cNvPr id="4098" name="Picture 2" descr="Пролапс медиального мениска коленного суста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293096"/>
            <a:ext cx="2664296" cy="2385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5836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Классификация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Stoller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степень (норма), мениск без изменений.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I степень - шаровидное повышение интенсивности сигнала, не связанное с поверхностью мениска.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II степень – линейное повышение  интенсивности сигнала, не связанное с поверхностью мениска.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III степень (разрыв) – повышение интенсивности сигнала, соприкасающееся с поверхностью мениска. Возможно выделение III a степени, когда разрыв распространяется до одного края суставной поверхности мениска, и III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bстепени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когда разрыв распространяется до обоих краев мениска.</a:t>
            </a:r>
          </a:p>
        </p:txBody>
      </p:sp>
      <p:sp>
        <p:nvSpPr>
          <p:cNvPr id="4" name="AutoShape 2" descr="Классификации разрывов мениска — 24Radiology.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Классификации разрывов мениска — 24Radiology.r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Классификации разрывов мениска — 24Radiology.r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8" name="Picture 8" descr="Повреждения и разрывы менисков — Травмаорт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67" y="4797152"/>
            <a:ext cx="8572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2804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Клиническая картина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Пациенты жалуются на боль и локальную болезненность различного характера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интенсивности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 пальпации внутреннего и наружного суставной щели.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Характерны резкое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ограничение движений, особенно разгибания, наличие гемартроза или выпота.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Ущемление поврежденного мениска между суставными поверхностями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может сопровождаться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щелчками, хрустом и вызывать блокаду сустава, которая чаще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бывает кратковременной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легко устранимой. При глубоком приседании возникает боль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коленном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суставе. В анамнезе имеет место факт травмы.</a:t>
            </a:r>
          </a:p>
        </p:txBody>
      </p:sp>
    </p:spTree>
    <p:extLst>
      <p:ext uri="{BB962C8B-B14F-4D97-AF65-F5344CB8AC3E}">
        <p14:creationId xmlns:p14="http://schemas.microsoft.com/office/powerpoint/2010/main" val="1673652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Специальные симптомы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Тест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McMurray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при максимальном сгибании голени в положении крайней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наружной, 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затем внутренней ротации проводится пассивное разгибание голени до 90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градусов, возникает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боль в соответствующем отделе коленного сустава.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Симптом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Steinmann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при согнутом колене под углом в 90º производят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ротационные движения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голени. Если болевой синдром усиливается при внутренней ротации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 поврежден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медиальный мениск, а если при наружной ротации – латеральный мениск.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Симптом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Steinmann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перемещающаяся кзади боль при сгибании</a:t>
            </a:r>
          </a:p>
        </p:txBody>
      </p:sp>
    </p:spTree>
    <p:extLst>
      <p:ext uri="{BB962C8B-B14F-4D97-AF65-F5344CB8AC3E}">
        <p14:creationId xmlns:p14="http://schemas.microsoft.com/office/powerpoint/2010/main" val="34536999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1729</Words>
  <Application>Microsoft Office PowerPoint</Application>
  <PresentationFormat>Экран (4:3)</PresentationFormat>
  <Paragraphs>115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 Федеральное государственное бюджетное образовательное                 учреждение высшего профессионального образования        «Красноярский государственный медицинский университет                       имени профессора В. Ф. Войно-Ясенецкого»</vt:lpstr>
      <vt:lpstr>План</vt:lpstr>
      <vt:lpstr>Презентация PowerPoint</vt:lpstr>
      <vt:lpstr>Этиология и патогенез заболевания</vt:lpstr>
      <vt:lpstr>Эпидемиология заболевания</vt:lpstr>
      <vt:lpstr>Классификация</vt:lpstr>
      <vt:lpstr>Презентация PowerPoint</vt:lpstr>
      <vt:lpstr>Клиническая картина</vt:lpstr>
      <vt:lpstr>Специальные симптомы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Инструментальная диагностика</vt:lpstr>
      <vt:lpstr>Консервативное лечение</vt:lpstr>
      <vt:lpstr>Хирургическое лечение</vt:lpstr>
      <vt:lpstr>Виды вмешательства</vt:lpstr>
      <vt:lpstr>Презентация PowerPoint</vt:lpstr>
      <vt:lpstr>Презентация PowerPoint</vt:lpstr>
      <vt:lpstr>Реабилитация</vt:lpstr>
      <vt:lpstr>Источники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Федеральное государственное бюджетное образовательное                 учреждение высшего профессионального образования        «Красноярский государственный медицинский университет                       имени профессора В. Ф. Войно-Ясенецкого»</dc:title>
  <dc:creator>Мед Сестра</dc:creator>
  <cp:lastModifiedBy>Мед Сестра</cp:lastModifiedBy>
  <cp:revision>23</cp:revision>
  <dcterms:created xsi:type="dcterms:W3CDTF">2023-06-18T03:16:42Z</dcterms:created>
  <dcterms:modified xsi:type="dcterms:W3CDTF">2023-06-24T01:38:45Z</dcterms:modified>
</cp:coreProperties>
</file>