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7C00C-C03A-4FE3-8A55-FFA16D02096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83FE6-244E-4006-BE69-693C704F6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3FE6-244E-4006-BE69-693C704F6FA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77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D453A2-CBA4-4D4E-BEBF-79966350637E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1E9F6D-BBCF-42B6-B021-5584B99EDEF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2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http://dic.academic.ru/dic.nsf/ruwiki/28440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3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err="1" smtClean="0"/>
              <a:t>Семанти́ческая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паути́на</a:t>
            </a:r>
            <a:r>
              <a:rPr lang="ru-RU" sz="2800" dirty="0" smtClean="0"/>
              <a:t> (англ. </a:t>
            </a:r>
            <a:r>
              <a:rPr lang="ru-RU" sz="2800" i="1" dirty="0" err="1" smtClean="0"/>
              <a:t>Semantic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Web</a:t>
            </a:r>
            <a:r>
              <a:rPr lang="ru-RU" sz="2800" dirty="0" smtClean="0"/>
              <a:t>) — это направление развития Всемирной паутины, целью которого является представление информации в виде, пригодном для машинной обработки. Это надстройка над существующей Всемирной паутиной, которая призвана сделать размещённую в ней информацию более понятной для компьютеров.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933056"/>
            <a:ext cx="5328592" cy="258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1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Машинная обработка возможна в семантической паутине благодаря двум её важнейшим характеристикам:</a:t>
            </a:r>
          </a:p>
          <a:p>
            <a:r>
              <a:rPr lang="ru-RU" dirty="0" smtClean="0"/>
              <a:t>Повсеместное использование унифицированных идентификаторов ресурсов (URI), широко известных как </a:t>
            </a:r>
            <a:r>
              <a:rPr lang="ru-RU" i="1" dirty="0" smtClean="0"/>
              <a:t>адреса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использование семантических сетей и онтологий.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31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Повсеместное использование унифицированных идентификаторов ресурсов (URI)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/>
              <a:t>Традиционно в Интернете эти идентификаторы используются для установки ссылок на адресуемый объект (например, веб-страницу, файл или ящик электронной почты). В семантической паутине URI используются также для </a:t>
            </a:r>
            <a:r>
              <a:rPr lang="ru-RU" i="1" dirty="0"/>
              <a:t>именования</a:t>
            </a:r>
            <a:r>
              <a:rPr lang="ru-RU" dirty="0"/>
              <a:t> объектов, то есть каждый URI однозначно называет некоторый объект.</a:t>
            </a:r>
          </a:p>
        </p:txBody>
      </p:sp>
    </p:spTree>
    <p:extLst>
      <p:ext uri="{BB962C8B-B14F-4D97-AF65-F5344CB8AC3E}">
        <p14:creationId xmlns:p14="http://schemas.microsoft.com/office/powerpoint/2010/main" val="393949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семантических сетей и онтологий.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Современные методы автоматической обработки данных, доступных в Интернете, как правило, основаны на частотном и лексическом анализе </a:t>
            </a:r>
            <a:r>
              <a:rPr lang="ru-RU" i="1" dirty="0"/>
              <a:t>текстового</a:t>
            </a:r>
            <a:r>
              <a:rPr lang="ru-RU" dirty="0"/>
              <a:t> содержимого, которое прежде всего предназначено для восприятия человеком. В семантической паутине вместо этого используется стандарт RDF, описывающий семантические сети (графы), в которых узлы и дуги имеют URI. Утверждения, кодируемые с помощью RDF, в дальнейшем можно интерпретировать с помощью онтологий, созданных по стандартам RDF </a:t>
            </a:r>
            <a:r>
              <a:rPr lang="ru-RU" dirty="0" err="1"/>
              <a:t>Schema</a:t>
            </a:r>
            <a:r>
              <a:rPr lang="ru-RU" dirty="0"/>
              <a:t> и OWL, чтобы получать из них логические заключения. В основе онтологий лежат математические формализмы, называемые </a:t>
            </a:r>
            <a:r>
              <a:rPr lang="ru-RU" dirty="0" err="1"/>
              <a:t>дескрипционными</a:t>
            </a:r>
            <a:r>
              <a:rPr lang="ru-RU" dirty="0"/>
              <a:t> логиками.</a:t>
            </a:r>
          </a:p>
        </p:txBody>
      </p:sp>
    </p:spTree>
    <p:extLst>
      <p:ext uri="{BB962C8B-B14F-4D97-AF65-F5344CB8AC3E}">
        <p14:creationId xmlns:p14="http://schemas.microsoft.com/office/powerpoint/2010/main" val="25844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Языки описания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Техническую часть семантической паутины составляет семейство стандартов на языки описания, включающее XML, XML </a:t>
            </a:r>
            <a:r>
              <a:rPr lang="ru-RU" dirty="0" err="1" smtClean="0"/>
              <a:t>Schema</a:t>
            </a:r>
            <a:r>
              <a:rPr lang="ru-RU" dirty="0" smtClean="0"/>
              <a:t>, RDF, RDF </a:t>
            </a:r>
            <a:r>
              <a:rPr lang="ru-RU" dirty="0" err="1" smtClean="0"/>
              <a:t>Schema</a:t>
            </a:r>
            <a:r>
              <a:rPr lang="ru-RU" dirty="0" smtClean="0"/>
              <a:t>, OWL, а также некоторые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7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4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5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73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226</Words>
  <Application>Microsoft Office PowerPoint</Application>
  <PresentationFormat>Экран (4:3)</PresentationFormat>
  <Paragraphs>15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 </vt:lpstr>
      <vt:lpstr> </vt:lpstr>
      <vt:lpstr>Повсеместное использование унифицированных идентификаторов ресурсов (URI)</vt:lpstr>
      <vt:lpstr>Использование семантических сетей и онтологий.</vt:lpstr>
      <vt:lpstr>Языки описания</vt:lpstr>
      <vt:lpstr>Презентация PowerPoint</vt:lpstr>
      <vt:lpstr>Презентация PowerPoint</vt:lpstr>
      <vt:lpstr>Презентация PowerPoint</vt:lpstr>
      <vt:lpstr>Список использованных ресурсов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</dc:creator>
  <cp:lastModifiedBy>Студент</cp:lastModifiedBy>
  <cp:revision>3</cp:revision>
  <dcterms:created xsi:type="dcterms:W3CDTF">2017-04-06T07:19:47Z</dcterms:created>
  <dcterms:modified xsi:type="dcterms:W3CDTF">2017-04-06T07:50:58Z</dcterms:modified>
</cp:coreProperties>
</file>