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30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406241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Тестирование по дисциплине «Физическая культура»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для студентов 1 курса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дефицит двигательной активности;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дефицит витаминов;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наличие вредных привычек;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неправильный режим питания.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204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К ФИЗИЧЕСКОЙ РАСТРЕНИРОВАННОСТИ ПРИВОДИТ:</a:t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Функциональные изменения в организме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физических нагрузках</a:t>
            </a:r>
          </a:p>
          <a:p>
            <a:pPr algn="ctr"/>
            <a:endParaRPr lang="ru-RU" sz="4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Совокупность реакций, обеспечивающих поддержание или восстановление относительного динамического постоянства внутренней среды и некоторых физиологических функций организма человека (кровообращения, обмена веществ, терморегуляции и др.) — это ___________________________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температура внутренних отделов тела;</a:t>
            </a: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кислотно-основное равновесие крови;</a:t>
            </a: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осмотическое давление крови; </a:t>
            </a: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Г) концентрация гемоглобина в крови;</a:t>
            </a: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Д) все вышеперечисленное.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 показателям гомеостаза относятся: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Совокупность физиологических реакций, лежащая в основе приспособлений организма к изменению окружающих условий и направленная на сохранение относительного постоянства его внутренней среды (гомеостаза) - это  _____________________ </a:t>
            </a:r>
            <a:endParaRPr lang="ru-RU" sz="36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45-55 уд/мин ;</a:t>
            </a:r>
          </a:p>
          <a:p>
            <a:pPr lvl="0"/>
            <a:endParaRPr lang="ru-RU" sz="4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60-80 уд/ мин;</a:t>
            </a:r>
          </a:p>
          <a:p>
            <a:pPr lvl="0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80-100 уд/ мин</a:t>
            </a:r>
          </a:p>
          <a:p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Частота  сердечных  сокращений  в  покое  у тренированного  человека  составляет: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понижаются</a:t>
            </a:r>
          </a:p>
          <a:p>
            <a:pPr lvl="0"/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повышаются</a:t>
            </a:r>
          </a:p>
          <a:p>
            <a:pPr lvl="0"/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остаются неизменными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Во время физической нагрузки артериальное давление и частота сердечных сокращений: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увеличивается масса сердечной мышцы и размеры сердца </a:t>
            </a:r>
          </a:p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увеличивается сократительная способность сердца</a:t>
            </a:r>
          </a:p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уменьшается систолический и минутный объем крови </a:t>
            </a:r>
          </a:p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Г) происходит </a:t>
            </a:r>
            <a:r>
              <a:rPr lang="ru-RU" sz="45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урежение</a:t>
            </a: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ЧСС в покое (брадикардия)</a:t>
            </a:r>
          </a:p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Д) снижается эластичность кровеносных сосудов</a:t>
            </a:r>
          </a:p>
          <a:p>
            <a:pPr lvl="0"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Е) увеличивается количество эритроцитов и гемоглобина</a:t>
            </a:r>
          </a:p>
          <a:p>
            <a:pPr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 algn="just"/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Укажите положительные сдвиги в организме, возникающие в кровеносной системе  в результате систематических занятий физическими упражнениями: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наибольший объем воздуха, который можно выдохнуть после максимального вдоха;</a:t>
            </a:r>
          </a:p>
          <a:p>
            <a:pPr lvl="0"/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объем воздуха спокойного вдоха и  выдоха при одном дыхательном цикле;</a:t>
            </a:r>
          </a:p>
          <a:p>
            <a:pPr lvl="0"/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количество дыханий в одну минуту.</a:t>
            </a:r>
          </a:p>
          <a:p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7.  Жизненная емкость легких (ЖЕЛ) — это: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6-8 циклов в мин;</a:t>
            </a:r>
          </a:p>
          <a:p>
            <a:pPr lvl="0"/>
            <a:endParaRPr lang="ru-RU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8-12 циклов в мин;</a:t>
            </a:r>
          </a:p>
          <a:p>
            <a:pPr lvl="0"/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16-18 циклов в мин.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8.  Частота дыхания (ЧДД) в покое у тренированного человека составляет: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8572560" cy="1714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ФИО, учебная группа, дата	     </a:t>
            </a:r>
            <a:r>
              <a:rPr lang="ru-RU" sz="4400" dirty="0" smtClean="0">
                <a:latin typeface="Arial Narrow" pitchFamily="34" charset="0"/>
              </a:rPr>
              <a:t/>
            </a:r>
            <a:br>
              <a:rPr lang="ru-RU" sz="4400" dirty="0" smtClean="0">
                <a:latin typeface="Arial Narrow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увеличивается жизненная емкость легких;</a:t>
            </a:r>
          </a:p>
          <a:p>
            <a:pPr lvl="0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увеличивается объем легких;</a:t>
            </a:r>
          </a:p>
          <a:p>
            <a:pPr lvl="0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увеличивается частота дыхательных движений в покое;</a:t>
            </a:r>
          </a:p>
          <a:p>
            <a:pPr lvl="0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Г) увеличивается глубина дыхания;</a:t>
            </a:r>
          </a:p>
          <a:p>
            <a:pPr lvl="0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Д) улучшается подвижность грудной клетки.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9. Отметьте  изменения  дыхательной  системы, в результате  систематических  занятий  физическими упражнениями: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ctr"/>
            <a:r>
              <a:rPr lang="ru-RU" sz="4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ОСНОВЫ ЗДОРОВОГО ОБРАЗА ЖИЗНИ СТУДЕНТА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а) образ жизни;</a:t>
            </a:r>
          </a:p>
          <a:p>
            <a:endParaRPr lang="ru-RU" dirty="0" smtClean="0"/>
          </a:p>
          <a:p>
            <a:r>
              <a:rPr lang="ru-RU" dirty="0" smtClean="0"/>
              <a:t>б) способность организма приспосабливаться к отрицательным воздействиям;</a:t>
            </a:r>
          </a:p>
          <a:p>
            <a:endParaRPr lang="ru-RU" dirty="0" smtClean="0"/>
          </a:p>
          <a:p>
            <a:r>
              <a:rPr lang="ru-RU" dirty="0" smtClean="0"/>
              <a:t>в) анатомо-физиологические данные и наследственность;</a:t>
            </a:r>
          </a:p>
          <a:p>
            <a:endParaRPr lang="ru-RU" dirty="0" smtClean="0"/>
          </a:p>
          <a:p>
            <a:r>
              <a:rPr lang="ru-RU" dirty="0" smtClean="0"/>
              <a:t>г) здравоохранение;</a:t>
            </a:r>
          </a:p>
          <a:p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smtClean="0"/>
              <a:t>) факторы окружающей среды.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К ФАКТОРАМ, ОПРЕДЕЛЯЮЩИМ ЗДОРОВЬЕ,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ОТНОСИТСЯ: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600" b="1" dirty="0" smtClean="0"/>
              <a:t>а)  2:2:4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б)  1:1:3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в)  0,5:1:2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г)   1:1:4</a:t>
            </a: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4482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СООТНОШЕНИЕ БЕЛКОВ, ЖИРОВ И УГЛЕВОДОВ В ПИЩЕВОМ РАЦИОНЕ ДОЛЖНО СОСТАВЛЯТЬ: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участвуют в обмене витаминов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выполняют строительную функцию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участвуют в белковом обмене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г) регулируют обмен веществ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ЖИРЫ:</a:t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витамины;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минеральные вещества;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продукты растительного происхождения;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вода.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НАИБОЛЕЕ ВАЖНАЯ СОСТАВЛЯЮЩАЯ ЧАСТЬ ПИЩЕВОГО РАЦИОНА – ЭТО:</a:t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а) личная гигиена;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б) разумное чередование труда и отдыха;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в) закаливание;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г) оптимальная двигательная активность;</a:t>
            </a:r>
          </a:p>
          <a:p>
            <a:endParaRPr lang="ru-RU" sz="2800" b="1" dirty="0" smtClean="0"/>
          </a:p>
          <a:p>
            <a:r>
              <a:rPr lang="ru-RU" sz="2800" b="1" dirty="0" err="1" smtClean="0"/>
              <a:t>д</a:t>
            </a:r>
            <a:r>
              <a:rPr lang="ru-RU" sz="2800" b="1" dirty="0" smtClean="0"/>
              <a:t>) психогигиена</a:t>
            </a:r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0608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ВАЖНОЕ СРЕДСТВО ПРОФИЛАКТИКИ НЕГАТИВНЫХ ПОСЛЕДСТВИЙ ОХЛАЖДЕНИЯ ОРГАНИЗМА ИЛИ ДЕЙСТВИЯ ВЫСОКИХ ТЕМПЕРАТУР – ЭТО:</a:t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закаливание водой;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закаливание воздухом;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закаливание солнцем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КАКОЙ ВИД ЗАКАЛИВАНИЯ СПОСОБСТВУЕТ СИНТЕЗУ В ОРГАНИЗМЕ ВИТАМИНА   Д?</a:t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</TotalTime>
  <Words>537</Words>
  <Application>Microsoft Office PowerPoint</Application>
  <PresentationFormat>Экран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Тестирование по дисциплине «Физическая культура» для студентов 1 курса</vt:lpstr>
      <vt:lpstr>ФИО, учебная группа, дата       </vt:lpstr>
      <vt:lpstr> </vt:lpstr>
      <vt:lpstr>1. К ФАКТОРАМ, ОПРЕДЕЛЯЮЩИМ ЗДОРОВЬЕ, НЕ ОТНОСИТСЯ:</vt:lpstr>
      <vt:lpstr>       2. СООТНОШЕНИЕ БЕЛКОВ, ЖИРОВ И УГЛЕВОДОВ В ПИЩЕВОМ РАЦИОНЕ ДОЛЖНО СОСТАВЛЯТЬ: </vt:lpstr>
      <vt:lpstr>3. ЖИРЫ: </vt:lpstr>
      <vt:lpstr>4. НАИБОЛЕЕ ВАЖНАЯ СОСТАВЛЯЮЩАЯ ЧАСТЬ ПИЩЕВОГО РАЦИОНА – ЭТО: </vt:lpstr>
      <vt:lpstr>     5. ВАЖНОЕ СРЕДСТВО ПРОФИЛАКТИКИ НЕГАТИВНЫХ ПОСЛЕДСТВИЙ ОХЛАЖДЕНИЯ ОРГАНИЗМА ИЛИ ДЕЙСТВИЯ ВЫСОКИХ ТЕМПЕРАТУР – ЭТО: </vt:lpstr>
      <vt:lpstr> 6. КАКОЙ ВИД ЗАКАЛИВАНИЯ СПОСОБСТВУЕТ СИНТЕЗУ В ОРГАНИЗМЕ ВИТАМИНА   Д? </vt:lpstr>
      <vt:lpstr>7. К ФИЗИЧЕСКОЙ РАСТРЕНИРОВАННОСТИ ПРИВОДИТ: </vt:lpstr>
      <vt:lpstr>Слайд 11</vt:lpstr>
      <vt:lpstr>Слайд 12</vt:lpstr>
      <vt:lpstr>2. К показателям гомеостаза относятся: </vt:lpstr>
      <vt:lpstr>Слайд 14</vt:lpstr>
      <vt:lpstr>4. Частота  сердечных  сокращений  в  покое  у тренированного  человека  составляет:</vt:lpstr>
      <vt:lpstr>5. Во время физической нагрузки артериальное давление и частота сердечных сокращений:</vt:lpstr>
      <vt:lpstr>6. Укажите положительные сдвиги в организме, возникающие в кровеносной системе  в результате систематических занятий физическими упражнениями:  </vt:lpstr>
      <vt:lpstr>7.  Жизненная емкость легких (ЖЕЛ) — это: </vt:lpstr>
      <vt:lpstr>8.  Частота дыхания (ЧДД) в покое у тренированного человека составляет: </vt:lpstr>
      <vt:lpstr>9. Отметьте  изменения  дыхательной  системы, в результате  систематических  занятий  физическими упражнениями: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 по дисциплине «Физическая культура» для студентов 1 курса</dc:title>
  <dc:creator>3</dc:creator>
  <cp:lastModifiedBy>user</cp:lastModifiedBy>
  <cp:revision>38</cp:revision>
  <dcterms:created xsi:type="dcterms:W3CDTF">2012-04-11T02:02:45Z</dcterms:created>
  <dcterms:modified xsi:type="dcterms:W3CDTF">2023-10-20T04:17:34Z</dcterms:modified>
</cp:coreProperties>
</file>