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62" r:id="rId4"/>
    <p:sldId id="261" r:id="rId5"/>
    <p:sldId id="295" r:id="rId6"/>
    <p:sldId id="263" r:id="rId7"/>
    <p:sldId id="298" r:id="rId8"/>
    <p:sldId id="264" r:id="rId9"/>
    <p:sldId id="285" r:id="rId10"/>
    <p:sldId id="265" r:id="rId11"/>
    <p:sldId id="293" r:id="rId12"/>
    <p:sldId id="266" r:id="rId13"/>
    <p:sldId id="277" r:id="rId14"/>
    <p:sldId id="267" r:id="rId15"/>
    <p:sldId id="272" r:id="rId16"/>
    <p:sldId id="301" r:id="rId17"/>
    <p:sldId id="271" r:id="rId18"/>
    <p:sldId id="299" r:id="rId19"/>
    <p:sldId id="273" r:id="rId20"/>
    <p:sldId id="274" r:id="rId21"/>
    <p:sldId id="275" r:id="rId22"/>
    <p:sldId id="297" r:id="rId23"/>
    <p:sldId id="300" r:id="rId24"/>
    <p:sldId id="296" r:id="rId25"/>
    <p:sldId id="30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9" autoAdjust="0"/>
    <p:restoredTop sz="88986" autoAdjust="0"/>
  </p:normalViewPr>
  <p:slideViewPr>
    <p:cSldViewPr>
      <p:cViewPr varScale="1">
        <p:scale>
          <a:sx n="66" d="100"/>
          <a:sy n="66" d="100"/>
        </p:scale>
        <p:origin x="17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http://krasgmu.ru/sys/error/krasgm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739" y="13455"/>
            <a:ext cx="7992877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6709" y="-152378"/>
            <a:ext cx="8424936" cy="15843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66FF33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66FF33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</a:rPr>
              <a:t>Красноярский Государственный Медицинский Университет им. проф. В.Ф. Войно-Ясенецкого</a:t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</a:rPr>
              <a:t>Институт стоматологии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1516" y="4189501"/>
            <a:ext cx="7943800" cy="2387352"/>
          </a:xfrm>
        </p:spPr>
        <p:txBody>
          <a:bodyPr rtlCol="0">
            <a:normAutofit fontScale="325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/>
          </a:p>
          <a:p>
            <a:pPr>
              <a:lnSpc>
                <a:spcPct val="90000"/>
              </a:lnSpc>
              <a:defRPr/>
            </a:pPr>
            <a:r>
              <a:rPr lang="ru-RU" sz="9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Результаты 1</a:t>
            </a:r>
            <a:r>
              <a:rPr lang="ru-RU" sz="9000" b="1" dirty="0" smtClean="0">
                <a:solidFill>
                  <a:schemeClr val="tx2"/>
                </a:solidFill>
                <a:latin typeface="Times New Roman" pitchFamily="18" charset="0"/>
              </a:rPr>
              <a:t>1</a:t>
            </a:r>
            <a:r>
              <a:rPr lang="ru-RU" sz="9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СПАРТАКИАДЫ </a:t>
            </a:r>
            <a:br>
              <a:rPr lang="ru-RU" sz="9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среди ППС КрасГМУ команда </a:t>
            </a:r>
            <a:br>
              <a:rPr lang="ru-RU" sz="9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«Института стоматологии» </a:t>
            </a:r>
            <a:r>
              <a:rPr lang="ru-RU" sz="9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000" b="1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solidFill>
                <a:srgbClr val="CC00FF"/>
              </a:solidFill>
              <a:latin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solidFill>
                <a:srgbClr val="CC00FF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</a:rPr>
              <a:t>Красноярск </a:t>
            </a:r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 г</a:t>
            </a:r>
            <a:endParaRPr lang="ru-RU" sz="4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ртур\Pictures\шахматы\IMG_0448.JPG"/>
          <p:cNvPicPr>
            <a:picLocks noChangeAspect="1" noChangeArrowheads="1"/>
          </p:cNvPicPr>
          <p:nvPr/>
        </p:nvPicPr>
        <p:blipFill rotWithShape="1">
          <a:blip r:embed="rId2"/>
          <a:srcRect t="22409" b="13949"/>
          <a:stretch/>
        </p:blipFill>
        <p:spPr bwMode="auto">
          <a:xfrm>
            <a:off x="357158" y="99854"/>
            <a:ext cx="805295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62567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шахматы</a:t>
            </a:r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b="1" i="1" dirty="0">
                <a:solidFill>
                  <a:srgbClr val="FF0000"/>
                </a:solidFill>
              </a:rPr>
              <a:t>3</a:t>
            </a:r>
            <a:r>
              <a:rPr lang="ru-RU" sz="4800" b="1" i="1" dirty="0" smtClean="0">
                <a:solidFill>
                  <a:srgbClr val="FF0000"/>
                </a:solidFill>
              </a:rPr>
              <a:t> место</a:t>
            </a:r>
            <a:r>
              <a:rPr lang="ru-RU" sz="4800" dirty="0" smtClean="0">
                <a:solidFill>
                  <a:schemeClr val="accent1"/>
                </a:solidFill>
              </a:rPr>
              <a:t/>
            </a:r>
            <a:br>
              <a:rPr lang="ru-RU" sz="4800" dirty="0" smtClean="0">
                <a:solidFill>
                  <a:schemeClr val="accent1"/>
                </a:solidFill>
              </a:rPr>
            </a:br>
            <a:endParaRPr lang="ru-RU" sz="48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786190"/>
            <a:ext cx="8229600" cy="2900394"/>
          </a:xfrm>
        </p:spPr>
        <p:txBody>
          <a:bodyPr>
            <a:normAutofit/>
          </a:bodyPr>
          <a:lstStyle/>
          <a:p>
            <a:r>
              <a:rPr lang="ru-RU" b="1" dirty="0" smtClean="0"/>
              <a:t>1.Чижов Ю.В (</a:t>
            </a:r>
            <a:r>
              <a:rPr lang="ru-RU" dirty="0" smtClean="0"/>
              <a:t>проф. Стоматологии ИПО) </a:t>
            </a:r>
            <a:r>
              <a:rPr lang="ru-RU" b="1" dirty="0" smtClean="0"/>
              <a:t>2.Радкевич А.А. (</a:t>
            </a:r>
            <a:r>
              <a:rPr lang="ru-RU" dirty="0" smtClean="0"/>
              <a:t>проф. Стоматологии ИПО).</a:t>
            </a:r>
          </a:p>
          <a:p>
            <a:r>
              <a:rPr lang="ru-RU" b="1" dirty="0" smtClean="0"/>
              <a:t>3. </a:t>
            </a:r>
            <a:r>
              <a:rPr lang="ru-RU" b="1" dirty="0" err="1" smtClean="0"/>
              <a:t>Чиркова</a:t>
            </a:r>
            <a:r>
              <a:rPr lang="ru-RU" b="1" dirty="0" smtClean="0"/>
              <a:t> Екатерина </a:t>
            </a:r>
            <a:r>
              <a:rPr lang="ru-RU" dirty="0" smtClean="0"/>
              <a:t>(врач-интерн).</a:t>
            </a:r>
          </a:p>
          <a:p>
            <a:r>
              <a:rPr lang="ru-RU" b="1" dirty="0" smtClean="0"/>
              <a:t>4. </a:t>
            </a:r>
            <a:r>
              <a:rPr lang="ru-RU" b="1" dirty="0" err="1" smtClean="0"/>
              <a:t>Аветисян</a:t>
            </a:r>
            <a:r>
              <a:rPr lang="ru-RU" b="1" dirty="0" smtClean="0"/>
              <a:t> </a:t>
            </a:r>
            <a:r>
              <a:rPr lang="ru-RU" b="1" dirty="0"/>
              <a:t>Артур</a:t>
            </a:r>
            <a:r>
              <a:rPr lang="ru-RU" dirty="0"/>
              <a:t> (врач-интерн).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Артур\Pictures\шахматы\IMG_0436.JPG"/>
          <p:cNvPicPr>
            <a:picLocks noChangeAspect="1" noChangeArrowheads="1"/>
          </p:cNvPicPr>
          <p:nvPr/>
        </p:nvPicPr>
        <p:blipFill>
          <a:blip r:embed="rId2"/>
          <a:srcRect l="55751" t="7139" b="11104"/>
          <a:stretch>
            <a:fillRect/>
          </a:stretch>
        </p:blipFill>
        <p:spPr bwMode="auto">
          <a:xfrm>
            <a:off x="3851920" y="1566741"/>
            <a:ext cx="5094481" cy="529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ртур\Pictures\шахматы\IMG_0438.JPG"/>
          <p:cNvPicPr>
            <a:picLocks noChangeAspect="1" noChangeArrowheads="1"/>
          </p:cNvPicPr>
          <p:nvPr/>
        </p:nvPicPr>
        <p:blipFill>
          <a:blip r:embed="rId3" cstate="print"/>
          <a:srcRect r="35234"/>
          <a:stretch>
            <a:fillRect/>
          </a:stretch>
        </p:blipFill>
        <p:spPr bwMode="auto">
          <a:xfrm>
            <a:off x="-88806" y="116632"/>
            <a:ext cx="5236870" cy="45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Плавание мужчины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>4</a:t>
            </a:r>
            <a:r>
              <a:rPr lang="ru-RU" b="1" i="1" dirty="0" smtClean="0">
                <a:solidFill>
                  <a:schemeClr val="accent1"/>
                </a:solidFill>
              </a:rPr>
              <a:t> место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857364"/>
            <a:ext cx="8229600" cy="3400435"/>
          </a:xfrm>
        </p:spPr>
        <p:txBody>
          <a:bodyPr>
            <a:normAutofit/>
          </a:bodyPr>
          <a:lstStyle/>
          <a:p>
            <a:r>
              <a:rPr lang="ru-RU" dirty="0" smtClean="0"/>
              <a:t>1. Казаков Евгений (клинический ординатор 1 года).</a:t>
            </a:r>
          </a:p>
          <a:p>
            <a:r>
              <a:rPr lang="ru-RU" dirty="0" smtClean="0"/>
              <a:t>2. </a:t>
            </a:r>
            <a:r>
              <a:rPr lang="ru-RU" dirty="0" err="1" smtClean="0"/>
              <a:t>Тодоренко</a:t>
            </a:r>
            <a:r>
              <a:rPr lang="ru-RU" dirty="0" smtClean="0"/>
              <a:t> Владимир (врач-интерн).</a:t>
            </a:r>
          </a:p>
          <a:p>
            <a:r>
              <a:rPr lang="ru-RU" dirty="0" smtClean="0"/>
              <a:t>3. Молчанов Роман </a:t>
            </a:r>
            <a:r>
              <a:rPr lang="ru-RU" dirty="0"/>
              <a:t>(врач-интерн).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50016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плавание женщины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 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(не полный состав)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83" y="2132856"/>
            <a:ext cx="8229600" cy="2332856"/>
          </a:xfrm>
        </p:spPr>
        <p:txBody>
          <a:bodyPr>
            <a:normAutofit/>
          </a:bodyPr>
          <a:lstStyle/>
          <a:p>
            <a:r>
              <a:rPr lang="ru-RU" b="1" dirty="0" smtClean="0"/>
              <a:t>1. </a:t>
            </a:r>
            <a:r>
              <a:rPr lang="ru-RU" b="1" dirty="0" err="1" smtClean="0"/>
              <a:t>Бидак</a:t>
            </a:r>
            <a:r>
              <a:rPr lang="ru-RU" b="1" dirty="0" smtClean="0"/>
              <a:t> Надежда (врач-интерн).</a:t>
            </a:r>
          </a:p>
          <a:p>
            <a:r>
              <a:rPr lang="ru-RU" b="1" dirty="0" smtClean="0"/>
              <a:t>2. </a:t>
            </a:r>
            <a:r>
              <a:rPr lang="ru-RU" b="1" dirty="0" err="1" smtClean="0"/>
              <a:t>Чиркова</a:t>
            </a:r>
            <a:r>
              <a:rPr lang="ru-RU" b="1" dirty="0" smtClean="0"/>
              <a:t> Екатерина (врач-интерн).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8" y="620688"/>
            <a:ext cx="7992228" cy="49978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965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1"/>
                </a:solidFill>
              </a:rPr>
              <a:t>Дартс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b="1" i="1" dirty="0" smtClean="0">
                <a:solidFill>
                  <a:schemeClr val="accent1"/>
                </a:solidFill>
              </a:rPr>
              <a:t>4 место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23743"/>
            <a:ext cx="8229600" cy="118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Тарасова Н.В., Сидорова В.А.</a:t>
            </a:r>
            <a:r>
              <a:rPr lang="ru-RU" dirty="0" smtClean="0"/>
              <a:t>, </a:t>
            </a:r>
          </a:p>
          <a:p>
            <a:pPr marL="0" indent="0" algn="ctr">
              <a:buNone/>
            </a:pPr>
            <a:r>
              <a:rPr lang="ru-RU" b="1" dirty="0" err="1" smtClean="0"/>
              <a:t>Майгуров</a:t>
            </a:r>
            <a:r>
              <a:rPr lang="ru-RU" b="1" dirty="0" smtClean="0"/>
              <a:t> А.А., </a:t>
            </a:r>
            <a:r>
              <a:rPr lang="ru-RU" b="1" dirty="0" err="1" smtClean="0"/>
              <a:t>Пергатый</a:t>
            </a:r>
            <a:r>
              <a:rPr lang="ru-RU" b="1" dirty="0" smtClean="0"/>
              <a:t> Н.А., </a:t>
            </a:r>
            <a:r>
              <a:rPr lang="ru-RU" b="1" dirty="0" smtClean="0"/>
              <a:t>Кунгуров С.В.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баскетбол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>5</a:t>
            </a:r>
            <a:r>
              <a:rPr lang="ru-RU" b="1" i="1" dirty="0" smtClean="0">
                <a:solidFill>
                  <a:schemeClr val="accent1"/>
                </a:solidFill>
              </a:rPr>
              <a:t> место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1.Курочкин В.Н. </a:t>
            </a:r>
            <a:r>
              <a:rPr lang="ru-RU" dirty="0" smtClean="0"/>
              <a:t>ассистент стоматологии ИПО.</a:t>
            </a:r>
          </a:p>
          <a:p>
            <a:r>
              <a:rPr lang="ru-RU" b="1" dirty="0" smtClean="0"/>
              <a:t>2. Кунгуров С.В. (</a:t>
            </a:r>
            <a:r>
              <a:rPr lang="ru-RU" dirty="0" smtClean="0"/>
              <a:t>доцент ортопедической стоматологии).</a:t>
            </a:r>
          </a:p>
          <a:p>
            <a:r>
              <a:rPr lang="ru-RU" b="1" dirty="0" smtClean="0"/>
              <a:t>3. </a:t>
            </a:r>
            <a:r>
              <a:rPr lang="ru-RU" b="1" dirty="0" err="1" smtClean="0"/>
              <a:t>Чистогашев</a:t>
            </a:r>
            <a:r>
              <a:rPr lang="ru-RU" b="1" dirty="0" smtClean="0"/>
              <a:t> В. </a:t>
            </a:r>
            <a:r>
              <a:rPr lang="ru-RU" dirty="0" smtClean="0"/>
              <a:t>(клинический ординатор 1 года).</a:t>
            </a:r>
          </a:p>
          <a:p>
            <a:r>
              <a:rPr lang="ru-RU" dirty="0" smtClean="0"/>
              <a:t>4. </a:t>
            </a:r>
            <a:r>
              <a:rPr lang="ru-RU" b="1" dirty="0" smtClean="0"/>
              <a:t>Чернов В.Н. </a:t>
            </a:r>
            <a:r>
              <a:rPr lang="ru-RU" b="1" dirty="0"/>
              <a:t>(</a:t>
            </a:r>
            <a:r>
              <a:rPr lang="ru-RU" dirty="0"/>
              <a:t>доцент ортопедической стоматологии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Меркулов А.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(врач-интерн)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Гусейн-заде Г.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(врач-интерн)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Стоматологи не сдаются!!!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6" t="19723" r="31548" b="29365"/>
          <a:stretch/>
        </p:blipFill>
        <p:spPr>
          <a:xfrm>
            <a:off x="1475656" y="1268760"/>
            <a:ext cx="5832648" cy="5246536"/>
          </a:xfrm>
        </p:spPr>
      </p:pic>
    </p:spTree>
    <p:extLst>
      <p:ext uri="{BB962C8B-B14F-4D97-AF65-F5344CB8AC3E}">
        <p14:creationId xmlns:p14="http://schemas.microsoft.com/office/powerpoint/2010/main" val="4139696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волейбол мужчины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3 место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1.Чижов Ю.В. </a:t>
            </a:r>
            <a:r>
              <a:rPr lang="ru-RU" dirty="0" smtClean="0"/>
              <a:t>(проф. Каф. Стоматологии ИПО).</a:t>
            </a:r>
          </a:p>
          <a:p>
            <a:r>
              <a:rPr lang="ru-RU" b="1" dirty="0" smtClean="0"/>
              <a:t>2.Курочкин В.Н. (</a:t>
            </a:r>
            <a:r>
              <a:rPr lang="ru-RU" dirty="0" smtClean="0"/>
              <a:t>Ассистент каф. стоматологии ИПО).</a:t>
            </a:r>
          </a:p>
          <a:p>
            <a:r>
              <a:rPr lang="ru-RU" b="1" dirty="0" smtClean="0"/>
              <a:t>3.Манашев Г.Г. (</a:t>
            </a:r>
            <a:r>
              <a:rPr lang="ru-RU" dirty="0" smtClean="0"/>
              <a:t>проф. ортопедической стоматологии).</a:t>
            </a:r>
          </a:p>
          <a:p>
            <a:r>
              <a:rPr lang="ru-RU" b="1" dirty="0" smtClean="0"/>
              <a:t>4.Меркулов А. </a:t>
            </a:r>
            <a:r>
              <a:rPr lang="ru-RU" dirty="0" smtClean="0"/>
              <a:t>(врач-интерн).</a:t>
            </a:r>
          </a:p>
          <a:p>
            <a:r>
              <a:rPr lang="ru-RU" b="1" dirty="0" smtClean="0"/>
              <a:t>5. Сидорко Д. </a:t>
            </a:r>
            <a:r>
              <a:rPr lang="ru-RU" dirty="0" smtClean="0"/>
              <a:t>(врач-интерн).</a:t>
            </a:r>
          </a:p>
          <a:p>
            <a:r>
              <a:rPr lang="ru-RU" b="1" dirty="0" smtClean="0"/>
              <a:t>6.Корытков А.Н. </a:t>
            </a:r>
            <a:r>
              <a:rPr lang="ru-RU" dirty="0" smtClean="0"/>
              <a:t>(зубной техник).</a:t>
            </a:r>
          </a:p>
          <a:p>
            <a:r>
              <a:rPr lang="ru-RU" b="1" dirty="0" smtClean="0"/>
              <a:t>7. Чернов </a:t>
            </a:r>
            <a:r>
              <a:rPr lang="ru-RU" b="1" dirty="0"/>
              <a:t>В.Н. (</a:t>
            </a:r>
            <a:r>
              <a:rPr lang="ru-RU" dirty="0"/>
              <a:t>доцент ортопедической стоматологии).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5" t="34042" r="47878" b="11864"/>
          <a:stretch/>
        </p:blipFill>
        <p:spPr>
          <a:xfrm>
            <a:off x="1619672" y="0"/>
            <a:ext cx="5616624" cy="7246885"/>
          </a:xfrm>
        </p:spPr>
      </p:pic>
    </p:spTree>
    <p:extLst>
      <p:ext uri="{BB962C8B-B14F-4D97-AF65-F5344CB8AC3E}">
        <p14:creationId xmlns:p14="http://schemas.microsoft.com/office/powerpoint/2010/main" val="27799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легкая атлетика мужчины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>4</a:t>
            </a:r>
            <a:r>
              <a:rPr lang="ru-RU" b="1" i="1" dirty="0" smtClean="0">
                <a:solidFill>
                  <a:schemeClr val="accent1"/>
                </a:solidFill>
              </a:rPr>
              <a:t> место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42915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b="1" dirty="0" smtClean="0"/>
              <a:t>Меркулов Артем (</a:t>
            </a:r>
            <a:r>
              <a:rPr lang="ru-RU" dirty="0" smtClean="0"/>
              <a:t>врач-интерн стоматологии ИПО).</a:t>
            </a:r>
          </a:p>
          <a:p>
            <a:r>
              <a:rPr lang="ru-RU" b="1" dirty="0" smtClean="0"/>
              <a:t>Молчанов Владимир</a:t>
            </a:r>
            <a:r>
              <a:rPr lang="ru-RU" dirty="0" smtClean="0"/>
              <a:t>(врач-интерн стоматологии ИПО).</a:t>
            </a:r>
          </a:p>
          <a:p>
            <a:r>
              <a:rPr lang="ru-RU" b="1" dirty="0" err="1" smtClean="0"/>
              <a:t>Читашвили</a:t>
            </a:r>
            <a:r>
              <a:rPr lang="ru-RU" b="1" dirty="0" smtClean="0"/>
              <a:t> </a:t>
            </a:r>
            <a:r>
              <a:rPr lang="ru-RU" b="1" dirty="0" err="1" smtClean="0"/>
              <a:t>Рамин</a:t>
            </a:r>
            <a:r>
              <a:rPr lang="ru-RU" b="1" dirty="0" smtClean="0"/>
              <a:t> (врач-интерн)</a:t>
            </a:r>
            <a:endParaRPr lang="ru-RU" dirty="0" smtClean="0"/>
          </a:p>
          <a:p>
            <a:r>
              <a:rPr lang="ru-RU" b="1" dirty="0" err="1" smtClean="0"/>
              <a:t>Замниус</a:t>
            </a:r>
            <a:r>
              <a:rPr lang="ru-RU" b="1" dirty="0" smtClean="0"/>
              <a:t> Владимир</a:t>
            </a:r>
            <a:r>
              <a:rPr lang="ru-RU" dirty="0" smtClean="0"/>
              <a:t> </a:t>
            </a:r>
            <a:r>
              <a:rPr lang="ru-RU" b="1" dirty="0" smtClean="0"/>
              <a:t>(врач-интерн</a:t>
            </a:r>
            <a:r>
              <a:rPr lang="ru-RU" b="1" dirty="0"/>
              <a:t>)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мини футбол   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>
                <a:solidFill>
                  <a:srgbClr val="FF0000"/>
                </a:solidFill>
              </a:rPr>
              <a:t>2</a:t>
            </a:r>
            <a:r>
              <a:rPr lang="ru-RU" sz="3600" b="1" i="1" dirty="0" smtClean="0">
                <a:solidFill>
                  <a:srgbClr val="FF0000"/>
                </a:solidFill>
              </a:rPr>
              <a:t> место</a:t>
            </a:r>
            <a:r>
              <a:rPr lang="ru-RU" sz="2800" b="1" dirty="0" smtClean="0">
                <a:solidFill>
                  <a:schemeClr val="accent1"/>
                </a:solidFill>
              </a:rPr>
              <a:t/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412776"/>
            <a:ext cx="8215370" cy="408792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 Кунгуров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С.В.(доц. ортопедической стоматологии)</a:t>
            </a:r>
          </a:p>
          <a:p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Курочкин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В.Н  (асс. стоматологии ИПО)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3. Чернов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В.Н. (асс. ортопедической стоматологии)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4. Меркулов А.  (врач-интерн)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Гусейнзаде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Г.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(врач-интерн)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Агапов А. (врач-интерн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7.Читанишвили Р.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(врач-интерн)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Чаптыков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А.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(врач-интерн)</a:t>
            </a:r>
          </a:p>
          <a:p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48" y="499261"/>
            <a:ext cx="7137940" cy="63587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легкая атлетика женщины 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3</a:t>
            </a:r>
            <a:r>
              <a:rPr lang="ru-RU" b="1" i="1" dirty="0" smtClean="0">
                <a:solidFill>
                  <a:srgbClr val="FF0000"/>
                </a:solidFill>
              </a:rPr>
              <a:t> место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085" y="1331640"/>
            <a:ext cx="1932789" cy="360952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1"/>
                </a:solidFill>
              </a:rPr>
              <a:t>1. </a:t>
            </a:r>
            <a:r>
              <a:rPr lang="ru-RU" sz="1900" dirty="0" smtClean="0">
                <a:solidFill>
                  <a:schemeClr val="accent1"/>
                </a:solidFill>
              </a:rPr>
              <a:t>Докучаева </a:t>
            </a:r>
            <a:r>
              <a:rPr lang="ru-RU" sz="1900" dirty="0">
                <a:solidFill>
                  <a:schemeClr val="accent1"/>
                </a:solidFill>
              </a:rPr>
              <a:t>Ольга </a:t>
            </a:r>
            <a:r>
              <a:rPr lang="ru-RU" sz="19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</a:t>
            </a:r>
            <a:r>
              <a:rPr lang="ru-RU" sz="19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9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chemeClr val="accent1"/>
                </a:solidFill>
              </a:rPr>
              <a:t>2. </a:t>
            </a:r>
            <a:r>
              <a:rPr lang="ru-RU" sz="1900" dirty="0" smtClean="0">
                <a:solidFill>
                  <a:schemeClr val="accent1"/>
                </a:solidFill>
              </a:rPr>
              <a:t>Галкина Дарья </a:t>
            </a:r>
            <a:r>
              <a:rPr lang="ru-RU" sz="19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</a:t>
            </a:r>
            <a:r>
              <a:rPr lang="ru-RU" sz="19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1900" dirty="0">
                <a:solidFill>
                  <a:schemeClr val="accent1"/>
                </a:solidFill>
              </a:rPr>
              <a:t>3.</a:t>
            </a:r>
            <a:r>
              <a:rPr lang="ru-RU" sz="1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1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Екатерина. </a:t>
            </a:r>
            <a:r>
              <a:rPr lang="ru-RU" sz="19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лыжи мужчины и женщины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i="1" dirty="0" smtClean="0">
                <a:solidFill>
                  <a:schemeClr val="accent1"/>
                </a:solidFill>
              </a:rPr>
              <a:t>4 место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525963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tx2"/>
                </a:solidFill>
              </a:rPr>
              <a:t>1. Сидорова В.А. </a:t>
            </a:r>
          </a:p>
          <a:p>
            <a:r>
              <a:rPr lang="ru-RU" sz="2400" b="1" i="1" dirty="0" smtClean="0">
                <a:solidFill>
                  <a:schemeClr val="tx2"/>
                </a:solidFill>
              </a:rPr>
              <a:t>2.Кунгуров С.В.                                                2 место</a:t>
            </a:r>
          </a:p>
          <a:p>
            <a:r>
              <a:rPr lang="ru-RU" sz="2400" b="1" i="1" dirty="0" smtClean="0">
                <a:solidFill>
                  <a:schemeClr val="tx2"/>
                </a:solidFill>
              </a:rPr>
              <a:t>3.Пергатый Н. А. </a:t>
            </a:r>
          </a:p>
          <a:p>
            <a:r>
              <a:rPr lang="ru-RU" sz="2400" b="1" i="1" dirty="0" smtClean="0">
                <a:solidFill>
                  <a:schemeClr val="tx2"/>
                </a:solidFill>
              </a:rPr>
              <a:t>4.Чернов В.Н. 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Васильева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Е. 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(врач-интерн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              3 место</a:t>
            </a:r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Кашакашвили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К. 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(врач-интерн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      4 место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4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Курлович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А.М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8. Матвеев В.А.                                        2 место</a:t>
            </a:r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tx2"/>
                </a:solidFill>
              </a:rPr>
              <a:t> </a:t>
            </a:r>
            <a:r>
              <a:rPr lang="ru-RU" sz="2400" b="1" i="1" dirty="0" smtClean="0">
                <a:solidFill>
                  <a:schemeClr val="tx2"/>
                </a:solidFill>
              </a:rPr>
              <a:t>Корякина О.С. –                                     группа ПОДДЕРЖКИ</a:t>
            </a:r>
            <a:endParaRPr lang="ru-RU" sz="24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35" y="2334376"/>
            <a:ext cx="8035224" cy="4523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663" t="14980" r="23114"/>
          <a:stretch/>
        </p:blipFill>
        <p:spPr>
          <a:xfrm>
            <a:off x="5770984" y="12827"/>
            <a:ext cx="2915816" cy="338555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00"/>
          <a:stretch/>
        </p:blipFill>
        <p:spPr>
          <a:xfrm rot="5400000">
            <a:off x="141778" y="-95740"/>
            <a:ext cx="3398377" cy="3589861"/>
          </a:xfrm>
        </p:spPr>
      </p:pic>
    </p:spTree>
    <p:extLst>
      <p:ext uri="{BB962C8B-B14F-4D97-AF65-F5344CB8AC3E}">
        <p14:creationId xmlns:p14="http://schemas.microsoft.com/office/powerpoint/2010/main" val="34298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RU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Сводная таблица</a:t>
            </a:r>
            <a:r>
              <a:rPr lang="ru-RU" altLang="ru-RU" sz="2000" dirty="0">
                <a:latin typeface="Arial" panose="020B0604020202020204" pitchFamily="34" charset="0"/>
              </a:rPr>
              <a:t/>
            </a:r>
            <a:br>
              <a:rPr lang="ru-RU" altLang="ru-RU" sz="2000" dirty="0">
                <a:latin typeface="Arial" panose="020B0604020202020204" pitchFamily="34" charset="0"/>
              </a:rPr>
            </a:br>
            <a:r>
              <a:rPr lang="ru-RU" altLang="ru-RU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командных результатов по видам спорта </a:t>
            </a:r>
            <a:r>
              <a:rPr lang="ru-RU" altLang="ru-RU" sz="2000" dirty="0">
                <a:latin typeface="Arial" panose="020B0604020202020204" pitchFamily="34" charset="0"/>
              </a:rPr>
              <a:t/>
            </a:r>
            <a:br>
              <a:rPr lang="ru-RU" altLang="ru-RU" sz="2000" dirty="0">
                <a:latin typeface="Arial" panose="020B0604020202020204" pitchFamily="34" charset="0"/>
              </a:rPr>
            </a:br>
            <a:r>
              <a:rPr lang="en-US" altLang="ru-RU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XI</a:t>
            </a:r>
            <a:r>
              <a:rPr lang="ru-RU" altLang="ru-RU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Спартакиады КрасГМУ среди ППС и сотрудников 2015 г</a:t>
            </a:r>
            <a:r>
              <a:rPr lang="ru-RU" alt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656313"/>
              </p:ext>
            </p:extLst>
          </p:nvPr>
        </p:nvGraphicFramePr>
        <p:xfrm>
          <a:off x="107500" y="1412778"/>
          <a:ext cx="8856988" cy="47325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0205"/>
                <a:gridCol w="1255716"/>
                <a:gridCol w="401417"/>
                <a:gridCol w="451165"/>
                <a:gridCol w="300205"/>
                <a:gridCol w="375687"/>
                <a:gridCol w="379116"/>
                <a:gridCol w="375687"/>
                <a:gridCol w="409278"/>
                <a:gridCol w="266614"/>
                <a:gridCol w="375687"/>
                <a:gridCol w="375687"/>
                <a:gridCol w="422172"/>
                <a:gridCol w="504056"/>
                <a:gridCol w="432048"/>
                <a:gridCol w="432048"/>
                <a:gridCol w="936104"/>
                <a:gridCol w="864096"/>
              </a:tblGrid>
              <a:tr h="156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Факультет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Мини футбол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Настольный теннис (жен)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Волейбол</a:t>
                      </a: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(жен)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Настольный теннис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(муж)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Волейбол  (муж)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Лёгкая атлетика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(муж)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Лёгкая атлетика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(жен)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Шахматы  (муж)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Шахматы  (жен)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Дартс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Баскетбол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Плавание (муж.)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Плавание  (жен)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Лыжные  гонки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очков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Место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8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Администрация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8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ФФМО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0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Институт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Стоматологии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н/я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0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Лечебный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факультет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н/я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Педиатрический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факультет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н/я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ИПО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н/я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н/я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н/я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н/я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н/я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н/я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2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6470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Стоматологии! За здоровый образ жизни!</a:t>
            </a:r>
            <a:endParaRPr lang="ru-RU" sz="2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" y="764704"/>
            <a:ext cx="8170476" cy="6127858"/>
          </a:xfrm>
        </p:spPr>
      </p:pic>
      <p:sp>
        <p:nvSpPr>
          <p:cNvPr id="5" name="TextBox 4"/>
          <p:cNvSpPr txBox="1"/>
          <p:nvPr/>
        </p:nvSpPr>
        <p:spPr>
          <a:xfrm>
            <a:off x="2195736" y="587727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</a:rPr>
              <a:t>До новых побед!!!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83094"/>
            <a:ext cx="7620000" cy="5067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1 МАРТА – ПРОВОДЫ ЗИМЫ!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2962672" cy="485740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Лыжная база КрасГМУ в 10.00 СТАРТ!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5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/>
          <a:stretch/>
        </p:blipFill>
        <p:spPr>
          <a:xfrm>
            <a:off x="179512" y="764704"/>
            <a:ext cx="8794543" cy="5328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настольный теннис </a:t>
            </a:r>
            <a:br>
              <a:rPr lang="ru-RU" sz="3600" b="1" dirty="0" smtClean="0">
                <a:solidFill>
                  <a:schemeClr val="accent1"/>
                </a:solidFill>
              </a:rPr>
            </a:br>
            <a:r>
              <a:rPr lang="ru-RU" sz="3600" b="1" dirty="0" smtClean="0">
                <a:solidFill>
                  <a:schemeClr val="accent1"/>
                </a:solidFill>
              </a:rPr>
              <a:t>(девушки)</a:t>
            </a:r>
            <a:r>
              <a:rPr lang="ru-RU" sz="3600" b="1" dirty="0" smtClean="0">
                <a:solidFill>
                  <a:schemeClr val="accent1"/>
                </a:solidFill>
              </a:rPr>
              <a:t/>
            </a:r>
            <a:br>
              <a:rPr lang="ru-RU" sz="3600" b="1" dirty="0" smtClean="0">
                <a:solidFill>
                  <a:schemeClr val="accent1"/>
                </a:solidFill>
              </a:rPr>
            </a:br>
            <a:r>
              <a:rPr lang="ru-RU" sz="3600" b="1" i="1" dirty="0">
                <a:solidFill>
                  <a:schemeClr val="accent1"/>
                </a:solidFill>
              </a:rPr>
              <a:t>5</a:t>
            </a:r>
            <a:r>
              <a:rPr lang="ru-RU" sz="3600" b="1" i="1" dirty="0" smtClean="0">
                <a:solidFill>
                  <a:schemeClr val="accent1"/>
                </a:solidFill>
              </a:rPr>
              <a:t> место </a:t>
            </a:r>
            <a:r>
              <a:rPr lang="ru-RU" sz="3600" b="1" dirty="0" smtClean="0">
                <a:solidFill>
                  <a:schemeClr val="accent1"/>
                </a:solidFill>
              </a:rPr>
              <a:t/>
            </a:r>
            <a:br>
              <a:rPr lang="ru-RU" sz="3600" b="1" dirty="0" smtClean="0">
                <a:solidFill>
                  <a:schemeClr val="accent1"/>
                </a:solidFill>
              </a:rPr>
            </a:b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428868"/>
            <a:ext cx="8478114" cy="2786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Матаева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Яна (зубной техник).</a:t>
            </a:r>
          </a:p>
          <a:p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Екатерина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(врач-интерн).</a:t>
            </a:r>
          </a:p>
          <a:p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Васильева Екатерина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(врач-интерн).</a:t>
            </a:r>
          </a:p>
          <a:p>
            <a:endParaRPr lang="ru-RU" sz="28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4638"/>
            <a:ext cx="7128792" cy="6455519"/>
          </a:xfrm>
        </p:spPr>
      </p:pic>
    </p:spTree>
    <p:extLst>
      <p:ext uri="{BB962C8B-B14F-4D97-AF65-F5344CB8AC3E}">
        <p14:creationId xmlns:p14="http://schemas.microsoft.com/office/powerpoint/2010/main" val="19130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волейбол </a:t>
            </a:r>
            <a:b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(девушки)</a:t>
            </a: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00240"/>
            <a:ext cx="8472518" cy="41433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1. Докучаева Ольга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врач-интерн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>
                <a:solidFill>
                  <a:schemeClr val="accent1"/>
                </a:solidFill>
              </a:rPr>
              <a:t> КАПИТАН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2. Ощепкова Наталья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(врач-интерн).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3.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Чиркова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Екатерина.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(врач-интерн).</a:t>
            </a:r>
          </a:p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Васильева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Екатерина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Бидак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Надежда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6. Лазунина Юлия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Кашакашвили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Кристина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(врач-интерн).</a:t>
            </a:r>
          </a:p>
          <a:p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3"/>
          <a:stretch/>
        </p:blipFill>
        <p:spPr>
          <a:xfrm>
            <a:off x="314574" y="274638"/>
            <a:ext cx="8809976" cy="6452551"/>
          </a:xfrm>
        </p:spPr>
      </p:pic>
    </p:spTree>
    <p:extLst>
      <p:ext uri="{BB962C8B-B14F-4D97-AF65-F5344CB8AC3E}">
        <p14:creationId xmlns:p14="http://schemas.microsoft.com/office/powerpoint/2010/main" val="33862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57232"/>
            <a:ext cx="6840760" cy="1500198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chemeClr val="accent1"/>
                </a:solidFill>
              </a:rPr>
              <a:t>Н</a:t>
            </a:r>
            <a:r>
              <a:rPr lang="ru-RU" sz="4900" b="1" dirty="0" smtClean="0">
                <a:solidFill>
                  <a:schemeClr val="accent1"/>
                </a:solidFill>
              </a:rPr>
              <a:t>астольный теннис</a:t>
            </a:r>
            <a:br>
              <a:rPr lang="ru-RU" sz="4900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мужчины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i="1" dirty="0">
                <a:solidFill>
                  <a:schemeClr val="accent1"/>
                </a:solidFill>
              </a:rPr>
              <a:t>5</a:t>
            </a:r>
            <a:r>
              <a:rPr lang="ru-RU" b="1" i="1" dirty="0" smtClean="0">
                <a:solidFill>
                  <a:schemeClr val="accent1"/>
                </a:solidFill>
              </a:rPr>
              <a:t> место</a:t>
            </a:r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3162" y="2357430"/>
            <a:ext cx="8429684" cy="3500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/>
              <a:t>  </a:t>
            </a:r>
            <a:endParaRPr lang="ru-RU" dirty="0" smtClean="0"/>
          </a:p>
          <a:p>
            <a:r>
              <a:rPr lang="ru-RU" sz="3600" b="1" dirty="0" smtClean="0">
                <a:solidFill>
                  <a:schemeClr val="accent1"/>
                </a:solidFill>
              </a:rPr>
              <a:t>1. Ухов Максим </a:t>
            </a:r>
            <a:r>
              <a:rPr lang="ru-RU" sz="3600" dirty="0" smtClean="0">
                <a:solidFill>
                  <a:schemeClr val="accent1"/>
                </a:solidFill>
              </a:rPr>
              <a:t>(зубной техник). </a:t>
            </a:r>
            <a:endParaRPr lang="ru-RU" sz="3600" b="1" dirty="0" smtClean="0">
              <a:solidFill>
                <a:schemeClr val="accent1"/>
              </a:solidFill>
            </a:endParaRPr>
          </a:p>
          <a:p>
            <a:r>
              <a:rPr lang="ru-RU" sz="3600" b="1" dirty="0" smtClean="0">
                <a:solidFill>
                  <a:schemeClr val="accent1"/>
                </a:solidFill>
              </a:rPr>
              <a:t>2. Аверкин Евгений </a:t>
            </a:r>
            <a:r>
              <a:rPr lang="ru-RU" sz="3600" dirty="0">
                <a:solidFill>
                  <a:schemeClr val="accent1"/>
                </a:solidFill>
              </a:rPr>
              <a:t>(зубной техник). </a:t>
            </a:r>
            <a:endParaRPr lang="ru-RU" sz="3600" dirty="0" smtClean="0">
              <a:solidFill>
                <a:schemeClr val="accent1"/>
              </a:solidFill>
            </a:endParaRPr>
          </a:p>
          <a:p>
            <a:r>
              <a:rPr lang="ru-RU" sz="3600" b="1" dirty="0" smtClean="0">
                <a:solidFill>
                  <a:schemeClr val="accent1"/>
                </a:solidFill>
              </a:rPr>
              <a:t>3. Корнейчук Евгений </a:t>
            </a:r>
            <a:r>
              <a:rPr lang="ru-RU" sz="3600" dirty="0">
                <a:solidFill>
                  <a:schemeClr val="accent1"/>
                </a:solidFill>
              </a:rPr>
              <a:t>(зубной техник). 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298" r="20863"/>
          <a:stretch/>
        </p:blipFill>
        <p:spPr>
          <a:xfrm>
            <a:off x="251520" y="260648"/>
            <a:ext cx="8496944" cy="59384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3243</TotalTime>
  <Words>693</Words>
  <Application>Microsoft Office PowerPoint</Application>
  <PresentationFormat>Экран (4:3)</PresentationFormat>
  <Paragraphs>238</Paragraphs>
  <Slides>25</Slides>
  <Notes>0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 Красноярский Государственный Медицинский Университет им. проф. В.Ф. Войно-Ясенецкого Институт стоматологии </vt:lpstr>
      <vt:lpstr>мини футбол      2 место </vt:lpstr>
      <vt:lpstr>Презентация PowerPoint</vt:lpstr>
      <vt:lpstr>настольный теннис  (девушки) 5 место  </vt:lpstr>
      <vt:lpstr>Презентация PowerPoint</vt:lpstr>
      <vt:lpstr>волейбол  (девушки) 1 место </vt:lpstr>
      <vt:lpstr>Презентация PowerPoint</vt:lpstr>
      <vt:lpstr>Настольный теннис мужчины 5 место </vt:lpstr>
      <vt:lpstr>Презентация PowerPoint</vt:lpstr>
      <vt:lpstr>шахматы 3 место </vt:lpstr>
      <vt:lpstr>Презентация PowerPoint</vt:lpstr>
      <vt:lpstr>Плавание мужчины 4 место </vt:lpstr>
      <vt:lpstr>плавание женщины   (не полный состав)</vt:lpstr>
      <vt:lpstr>Дартс 4 место </vt:lpstr>
      <vt:lpstr>баскетбол 5 место </vt:lpstr>
      <vt:lpstr>Стоматологи не сдаются!!!</vt:lpstr>
      <vt:lpstr>волейбол мужчины 3 место </vt:lpstr>
      <vt:lpstr>Презентация PowerPoint</vt:lpstr>
      <vt:lpstr>легкая атлетика мужчины 4 место </vt:lpstr>
      <vt:lpstr>легкая атлетика женщины  3 место </vt:lpstr>
      <vt:lpstr>лыжи мужчины и женщины 4 место </vt:lpstr>
      <vt:lpstr>Презентация PowerPoint</vt:lpstr>
      <vt:lpstr>Сводная таблица командных результатов по видам спорта  XI Спартакиады КрасГМУ среди ППС и сотрудников 2015 г.</vt:lpstr>
      <vt:lpstr>Институт Стоматологии! За здоровый образ жизни!</vt:lpstr>
      <vt:lpstr>1 МАРТА – ПРОВОДЫ ЗИМЫ!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admins</dc:creator>
  <cp:lastModifiedBy>Сергей</cp:lastModifiedBy>
  <cp:revision>61</cp:revision>
  <dcterms:created xsi:type="dcterms:W3CDTF">2014-02-21T02:55:30Z</dcterms:created>
  <dcterms:modified xsi:type="dcterms:W3CDTF">2015-02-18T04:33:07Z</dcterms:modified>
</cp:coreProperties>
</file>