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8313" y="107950"/>
            <a:ext cx="82804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ВЫСШЕГО  ОБРАЗОВАНИЯ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КРАСНОЯРСКИЙ  ГОСУДАРСТВЕННЫЙ  МЕДИЦИНСКИЙ  УНИВЕРСИТЕТ ИМЕНИ ПРОФЕССОРА В.Ф. ВОЙНО-ЯСЕНЕЦКОГО»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722313" y="1556792"/>
            <a:ext cx="7772400" cy="2397125"/>
          </a:xfrm>
        </p:spPr>
        <p:txBody>
          <a:bodyPr/>
          <a:lstStyle/>
          <a:p>
            <a:pPr marL="18288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Методы контрацепции </a:t>
            </a:r>
            <a:r>
              <a:rPr lang="ru-RU" alt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Дисциплина: «Здоровый человек и его окружение»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4293096"/>
            <a:ext cx="50392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Приготовила студентка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208 гр.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 подгруппы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Специальность: «Сестринское дело</a:t>
            </a:r>
            <a:r>
              <a:rPr lang="ru-RU" altLang="ru-RU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</a:t>
            </a:r>
            <a:endParaRPr lang="ru-RU" altLang="ru-RU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altLang="ru-RU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Портнягина А.А.</a:t>
            </a:r>
            <a:r>
              <a:rPr lang="ru-RU" altLang="ru-RU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altLang="ru-RU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Проверила: преподаватель </a:t>
            </a:r>
            <a:r>
              <a:rPr lang="ru-RU" altLang="ru-RU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Черемисина А.А.</a:t>
            </a:r>
            <a:r>
              <a:rPr lang="ru-RU" altLang="ru-RU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altLang="ru-RU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571750" y="6286500"/>
            <a:ext cx="3929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Красноярск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2020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34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ВМС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Медь-содержащие средства следует заменять каждые 6 лет вследствие постепенного растворения меди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Гестагенсодержащие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ВМС Т-образной формы следует заменять каждый год; запас прогестерона истощается через 12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мес.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beremenno.ru/wp-content/uploads/2019/02/serebryanaya-spiral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52936"/>
            <a:ext cx="519538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459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Гормональная контрацепция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Гормональная контрацепция основана на использовании синтетических аналогов естественных яичниковых гормонов.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Классификация </a:t>
            </a:r>
          </a:p>
          <a:p>
            <a:pPr algn="just">
              <a:spcBef>
                <a:spcPts val="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Комбинированные эстроген-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гестагенные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препараты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Мини-пили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прогестагены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just">
              <a:spcBef>
                <a:spcPts val="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Инъекционные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гормональные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контрацептивы </a:t>
            </a:r>
          </a:p>
          <a:p>
            <a:pPr algn="just">
              <a:spcBef>
                <a:spcPts val="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Подкожные имплантаты</a:t>
            </a:r>
          </a:p>
          <a:p>
            <a:pPr algn="just">
              <a:spcBef>
                <a:spcPts val="0"/>
              </a:spcBef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посткоитальные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препараты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вагинальные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кольца</a:t>
            </a:r>
          </a:p>
          <a:p>
            <a:pPr algn="just">
              <a:spcBef>
                <a:spcPts val="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внутриматочные системы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avatars.mds.yandex.net/get-zen_doc/1528313/pub_5d3a830535c8d800ad1449f7_5d3a83b2fc69ab00ae69e0b7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226" y="3587665"/>
            <a:ext cx="4311004" cy="308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907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Добровольная хирургическая стерилизация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Наиболее  распространенный метод планирования семьи. Метод наиболее эффективен и экономичен, но обеспечивает необратимую контрацепцию. Восстановление фертильности возможно, однако чаще всего затруднительно.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Женская стерилизация - создание механического перерыва маточных труб. Наиболее оптимален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лапароскопический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доступ.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i2.wp.com/ginekola.ru/wp-content/uploads/2018/09/image029-1-630x4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3645024"/>
            <a:ext cx="453650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585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08920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внимание!!!!!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0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Контрацепция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Контраце́пция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(от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новолат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contraceptio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исключение) — предотвращение беременности и заражения от болезней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механическими.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avatars.mds.yandex.net/get-zen_doc/198554/pub_5b13a82883090530bc94aeb5_5b13ae0e714e9100a86adbb3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4022421" cy="266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st4.depositphotos.com/1029233/27321/i/950/depositphotos_273213590-stock-photo-young-couple-strolling-in-th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972" y="3581043"/>
            <a:ext cx="4512139" cy="300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210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Ритмический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Воздержание  от половой жизни в фертильный период или применение в этот период других методов контрацепции.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расчете фертильного периода необходимо учитывать следующие факторы:</a:t>
            </a:r>
          </a:p>
          <a:p>
            <a:pPr marL="457200" lvl="0" indent="-457200" algn="just">
              <a:spcBef>
                <a:spcPts val="0"/>
              </a:spcBef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Оплодотворение яйцеклетки возможно в течение 24-48 ч после овуляции </a:t>
            </a:r>
          </a:p>
          <a:p>
            <a:pPr marL="457200" lvl="0" indent="-457200" algn="just">
              <a:spcBef>
                <a:spcPts val="0"/>
              </a:spcBef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Овуляция происходит за 14-15 дней до начала менструации 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Способность сперматозоидов к оплодотворению в половых путях женщины сохраняется 7-8 дней.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ezavi.ru/wp-content/uploads/2018/01/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97152"/>
            <a:ext cx="3312368" cy="182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693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Календарный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Вычисление  сроков наступления и продолжительности фертильного периода исходя из продолжительности менструальных циклов за последние 8-12 мес.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Недостатки метода — низкий контрацептивный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эффект,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неприемлемость для женщин с нерегулярным циклом.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static.daru-dar.org/s600/02/03/1e/24/1e2405c5e64f5d9c441b833e4c02f79dff8008c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12976"/>
            <a:ext cx="57150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116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40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Температурный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Определение  сроков фертильного периода путем определения времени подъема базальной температуры.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первую половину цикла базальная температура - ниже 37 °С. За 12-24 ч до овуляции базальная температура снижается на 0,1-0,2 °С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предовуляторный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спад температуры), а после овуляции повышается на 0,2-0,5 °С (чаще до 37 °С и выше).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sharm.click/wp-content/uploads/2018/11/bezopasnye-dni-ot-beremennosti-kalendar-onlayn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84984"/>
            <a:ext cx="6048672" cy="317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094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925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Цервикальный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Определение  фертильного периода на основании изменения характера шеечной слизи в течение менструального цикла под влиянием эстрогенов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После менструации и в период до наступления овуляции шеечная слизь отсутствует или наблюдается в незначительном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количестве.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предовуляторный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период шеечная слизь становится прозрачной, тягучей,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светлой, количество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ее увеличено, что проявляется ощущением влажности преддверия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влагалища.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www.pharmacosmetica.ru/files/pharmacosmetica/reg_images_pharmacosmetica/212824/diskrit-prokladki-ezhednevnye-vesenniy-briz-deo-60-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437112"/>
            <a:ext cx="2872272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335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925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Барьерный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Принцип действия барьерных контрацептивов основан на блокировании проникновения спермы в шеечную слизь.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Преимущества: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простота применения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предотвращение не только зачатия, но и заражения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заболеваниями-только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местное действие и применение, не вызывают системных изменений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-практически не имеют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противопоказаний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-не требуют привлечения медицинского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персонала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druggist.ru/assets/i/ai/4/5/5/i/31002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437112"/>
            <a:ext cx="273630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180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Химический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Спермициды — кремы, гели, аэрозольные пены, а также пенные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непенные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суппозитории, имеющие в составе активный компонент, инактивирующий сперматозоиды в 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ечение нескольких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секунд.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3% женщин применяют только спермициды.</a:t>
            </a:r>
          </a:p>
        </p:txBody>
      </p:sp>
      <p:pic>
        <p:nvPicPr>
          <p:cNvPr id="6146" name="Picture 2" descr="https://okeydoc.ru/wp-content/uploads/2018/12/591e4a1952b27c56e57fb39e_art-sovremennye-metody-kontracep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96952"/>
            <a:ext cx="5238750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008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Прерванное половое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сношение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Обычный половой акт завершается эякуляцией вне половых путей женщины. Метод имеет много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недостатко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Низкий контрацептивный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эффект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% женщин не испытывают оргазма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длительном применении возможно развитие застойных явлений в малом тазу, фригидности, дисфункции яичников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мужчин длительное применение способно обусловить неврастению, снижение потенции, гипертрофию предстательной железы.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cdn2.imgbb.ru/user/254/2542275/201706/f5e58fb68b41e045cc9c5474fc26212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66506"/>
            <a:ext cx="3672408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1899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493</Words>
  <Application>Microsoft Office PowerPoint</Application>
  <PresentationFormat>Экран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Методы контрацепции  Дисциплина: «Здоровый человек и его окружение»</vt:lpstr>
      <vt:lpstr>Контрацепция </vt:lpstr>
      <vt:lpstr>Ритмический метод </vt:lpstr>
      <vt:lpstr>Календарный </vt:lpstr>
      <vt:lpstr>Температурный </vt:lpstr>
      <vt:lpstr>Цервикальный </vt:lpstr>
      <vt:lpstr>Барьерный</vt:lpstr>
      <vt:lpstr>Химический</vt:lpstr>
      <vt:lpstr>Прерванное половое сношение</vt:lpstr>
      <vt:lpstr>ВМС</vt:lpstr>
      <vt:lpstr>Гормональная контрацепция</vt:lpstr>
      <vt:lpstr>Добровольная хирургическая стерилизация</vt:lpstr>
      <vt:lpstr>Спасибо за внимание!!!!!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контрацепции  Дисциплина: «Здоровый человек и его окружение»</dc:title>
  <dc:creator>user</dc:creator>
  <cp:lastModifiedBy>user</cp:lastModifiedBy>
  <cp:revision>6</cp:revision>
  <dcterms:created xsi:type="dcterms:W3CDTF">2020-06-24T17:05:49Z</dcterms:created>
  <dcterms:modified xsi:type="dcterms:W3CDTF">2020-06-25T01:46:46Z</dcterms:modified>
</cp:coreProperties>
</file>