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Практическая подготовка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288632" cy="83894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Фармация </a:t>
            </a:r>
          </a:p>
          <a:p>
            <a:r>
              <a:rPr lang="ru-RU" b="1" dirty="0"/>
              <a:t>33.02.01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6632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Государственное бюджетное образовательное учреждение  высшего профессионального образования «Красноярский государственный медицинский университет  имени профессора В.Ф. </a:t>
            </a:r>
            <a:r>
              <a:rPr lang="ru-RU" b="1" dirty="0" err="1"/>
              <a:t>Войно-Ясенецкого</a:t>
            </a:r>
            <a:r>
              <a:rPr lang="ru-RU" b="1" dirty="0"/>
              <a:t>» Министерства здравоохранения Российской Федерации </a:t>
            </a:r>
          </a:p>
          <a:p>
            <a:pPr algn="ctr"/>
            <a:r>
              <a:rPr lang="ru-RU" b="1" dirty="0"/>
              <a:t> </a:t>
            </a:r>
          </a:p>
          <a:p>
            <a:pPr algn="ctr"/>
            <a:r>
              <a:rPr lang="ru-RU" b="1" dirty="0"/>
              <a:t>Фармацевтический колледж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 работу студентка 2 курса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202 группы </a:t>
            </a:r>
            <a:r>
              <a:rPr lang="ru-RU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Прач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Ольга Григорьевна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оказание </a:t>
            </a:r>
            <a:r>
              <a:rPr lang="ru-RU" dirty="0"/>
              <a:t>медицинской помощи в условиях борьбы с распространением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инфекцией COVID-19  в </a:t>
            </a:r>
            <a:r>
              <a:rPr lang="ru-RU" dirty="0" err="1"/>
              <a:t>колл</a:t>
            </a:r>
            <a:r>
              <a:rPr lang="ru-RU" dirty="0"/>
              <a:t>-центрах, регистратурах медицинских организаций.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4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дистанционная консультационная поддержка населения по вопросам организации медицинской помощи при подозрении на новую </a:t>
            </a:r>
            <a:r>
              <a:rPr lang="ru-RU" dirty="0" err="1"/>
              <a:t>коронавирусную</a:t>
            </a:r>
            <a:r>
              <a:rPr lang="ru-RU" dirty="0"/>
              <a:t> инфекцию COVID-19, в том числе консультирование лиц, в отношении которых в соответствии с законодательством Российской Федерации в области обеспечения санитарно-эпидемиологического благополучия населения приняты меры по изоляции.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прохождения практической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Красноярская межрайонная больница № 2, поликлиника № 1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97941"/>
            <a:ext cx="6588224" cy="370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2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ул. 40 лет Победы, 2, стр. 3, жилой район Солнечный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77736"/>
            <a:ext cx="4320480" cy="387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2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на сайте </a:t>
            </a:r>
            <a:r>
              <a:rPr lang="en-US" dirty="0" err="1" smtClean="0"/>
              <a:t>kmiac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72816"/>
            <a:ext cx="4176464" cy="490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9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работ в </a:t>
            </a:r>
            <a:r>
              <a:rPr lang="ru-RU" dirty="0" err="1" smtClean="0"/>
              <a:t>колл</a:t>
            </a:r>
            <a:r>
              <a:rPr lang="ru-RU" dirty="0" smtClean="0"/>
              <a:t>-центре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-Ознакомление с программой УКМС</a:t>
            </a:r>
          </a:p>
          <a:p>
            <a:r>
              <a:rPr lang="ru-RU" dirty="0"/>
              <a:t>-Оформление вызовов на дом</a:t>
            </a:r>
          </a:p>
          <a:p>
            <a:r>
              <a:rPr lang="ru-RU" dirty="0"/>
              <a:t>-Оформление заявок на рецепт</a:t>
            </a:r>
          </a:p>
          <a:p>
            <a:r>
              <a:rPr lang="ru-RU" dirty="0"/>
              <a:t>-Оформление людей с положительным </a:t>
            </a:r>
            <a:r>
              <a:rPr lang="en-US" dirty="0"/>
              <a:t>COVID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76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45365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7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Практическая подготовка проходила в </a:t>
            </a:r>
            <a:r>
              <a:rPr lang="en-US" dirty="0"/>
              <a:t>call</a:t>
            </a:r>
            <a:r>
              <a:rPr lang="ru-RU" dirty="0"/>
              <a:t>-центре. Я получила большой жизненный опыт, работая с людьми. Были некоторые трудности при работе с пациентами, но я постоянно училась с ними справляться , а доброжелательный коллектив мне в этом помогал. За короткий срок я стала компетентной при консультации пациентов, самостоятельно выполняла все задачи и была рада им оказывать помощь. Работа в </a:t>
            </a:r>
            <a:r>
              <a:rPr lang="en-US" dirty="0"/>
              <a:t>call</a:t>
            </a:r>
            <a:r>
              <a:rPr lang="ru-RU" dirty="0"/>
              <a:t>-центре развила во мне следующие качества, как стрессоустойчивость, терпеливость и ответственность, я осознала всю значимость и важность данного вида деятельности, а также изменилось отношение к эпидемиологической ситуации в нашем городе.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2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264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Практическая подготовка</vt:lpstr>
      <vt:lpstr>Цель </vt:lpstr>
      <vt:lpstr>Вид деятельности</vt:lpstr>
      <vt:lpstr>Место прохождения практической подготовки</vt:lpstr>
      <vt:lpstr>Адрес </vt:lpstr>
      <vt:lpstr>Регистрация на сайте kmiac</vt:lpstr>
      <vt:lpstr>Виды работ в колл-центре</vt:lpstr>
      <vt:lpstr>Презентация PowerPoint</vt:lpstr>
      <vt:lpstr>Вывод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2020-12-23T17:35:56Z</dcterms:created>
  <dcterms:modified xsi:type="dcterms:W3CDTF">2020-12-23T20:11:41Z</dcterms:modified>
</cp:coreProperties>
</file>