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6" r:id="rId5"/>
    <p:sldId id="257" r:id="rId6"/>
    <p:sldId id="258" r:id="rId7"/>
    <p:sldId id="259" r:id="rId8"/>
    <p:sldId id="270" r:id="rId9"/>
    <p:sldId id="260" r:id="rId10"/>
    <p:sldId id="261" r:id="rId11"/>
    <p:sldId id="262" r:id="rId12"/>
    <p:sldId id="263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Тема: Легкие и умеренные когнитивные нарушения. Деменция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Красноярск, 2013г.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интеллектуальных функций, обычно медленно прогрессирующее, при котором нарушаются память, мышление, логика, способность концентрировать внимание и обучаться, а также нередко происходит изменение личности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Болезнь Альцгеймера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Последовательные мелкоочаговые инсульты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причины (болезнь Пика, Паркинсона)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 пациента и его родственников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Биохимический анализ крови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КТ,  МРТ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- это сложный психический процесс, основа процессов обучения и мышления.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включает в себя пять тесно связанных между собой процесса: запоминание, хранение, узнавание, воспроизведение, забывание.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распространены расстройства памяти: амнезия,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фиксационная амнезия, парамнезия.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расстройства встречаются при большом числе неврологических заболеваний.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особенностей механизмов памяти позволяет диагностировать уровень поражения и определять наиболее оптимальную стратегию и тактику лечения.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симптомы легких когнитивных нарушений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умеренных когнитивных нарушений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Когнитивные нарушения представляют собой одно из наиболее распространенных проявлений органического поражения головного мозга. В прошлом основной акцент в изучении и лечении когнитивных расстройств делался в отношении деменции. Однако развитие методов диагностики и лечения недостаточности когнитивных функций в последние годы привели к значительному повышению интереса к проблеме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недементных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(легких и умеренных) когнитивных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нарушени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Когнитивные нарушения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снижение памяти, умственной работоспособности и других когнитивных функций по сравнению с исходным уровнем (индивидуальной нормой).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Лёгкие когнитивные нарушения;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Умеренные когнитивные нарушения;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Тяжёлые когнитивные нарушения;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Умеренные когнитивные нарушения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представляют собой моно- или полифункциональные когнитивные расстройства, явно выходящие за рамки возрастной нормы, но не ограничивающие самостоятельности и независимости, то есть не вызывающие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повседневной жизни. Умеренные когнитивные нарушения, как правило, отражаются в жалобах индивидуума и обращают на себя внимание окружающих; могут препятствовать наиболее сложным формам интеллектуальной активности.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критериями МКБ-10 для постановки диагноза умеренных когнитивных расстройств необходимо наличие жалобы пациента на повышенную утомляемость при выполнении умственной работы, снижение памяти, внимания или способности к обучению, которые не достигают степени деменции, имеют в основе органическую природу и не связаны с делирием.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Умеренные когнитивные нарушения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клинические варианты: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амнестический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вариант, при котором в клинической картине доминируют нарушения памяти;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 множественной когнитивной недостаточностью, для которого характерно одновременное ухудшение нескольких когнитивных функций;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 преобладанием нарушений в какой–либо одной когнитивной сфере при сохранной памяти.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лёгких когнитивных нарушениях показатели психометрических шкал могут оставаться в пределах среднестатистической возрастной нормы или отклоняться от нее незначительно, однако больные осознают снижение когнитивных способностей по сравнению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преморбидным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уровнем и выражают беспокойство по этому поводу. Лёгкие когнитивные нарушения отражаются в жалобах больного, но не обращают на себя внимания окружающих; не вызывают затруднений в повседневной жизни, даже в наиболее сложных её формах.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401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   Тема: Легкие и умеренные когнитивные нарушения. Деменция   лекция № 7 для студентов III курса, обучающихся по специальности  030401.65 – КЛИНИЧЕСКАЯ ПСИХОЛОГИЯ    Ассистент кафедры Швецова И.Н.   Красноярск, 2013г. </vt:lpstr>
      <vt:lpstr>План лекции: </vt:lpstr>
      <vt:lpstr>Актуальность </vt:lpstr>
      <vt:lpstr>Когнитивные нарушения</vt:lpstr>
      <vt:lpstr>Классификация:</vt:lpstr>
      <vt:lpstr>Умеренные когнитивные нарушения</vt:lpstr>
      <vt:lpstr>Слайд 7</vt:lpstr>
      <vt:lpstr>Умеренные когнитивные нарушения</vt:lpstr>
      <vt:lpstr>Слайд 9</vt:lpstr>
      <vt:lpstr>Деменция</vt:lpstr>
      <vt:lpstr>Деменция</vt:lpstr>
      <vt:lpstr>Обследования </vt:lpstr>
      <vt:lpstr>Выводы</vt:lpstr>
      <vt:lpstr>Литература: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   Тема: Механизмы памяти. Варианты патологии памяти  лекция № 4 для студентов III курса, обучающихся по специальности  030401.65 – КЛИНИЧЕСКАЯ ПСИХОЛОГИЯ    Ассистент кафедры Швецова И.Н.   Красноярск, 2013г. </dc:title>
  <dc:creator>Book</dc:creator>
  <cp:lastModifiedBy>Book</cp:lastModifiedBy>
  <cp:revision>61</cp:revision>
  <dcterms:created xsi:type="dcterms:W3CDTF">2013-11-30T05:11:58Z</dcterms:created>
  <dcterms:modified xsi:type="dcterms:W3CDTF">2014-11-30T14:45:57Z</dcterms:modified>
</cp:coreProperties>
</file>