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7" r:id="rId10"/>
    <p:sldId id="263" r:id="rId11"/>
    <p:sldId id="266" r:id="rId12"/>
    <p:sldId id="264" r:id="rId13"/>
    <p:sldId id="265" r:id="rId14"/>
    <p:sldId id="270" r:id="rId15"/>
    <p:sldId id="268" r:id="rId16"/>
    <p:sldId id="269" r:id="rId17"/>
    <p:sldId id="271" r:id="rId18"/>
    <p:sldId id="27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AF8C51-66F8-48E5-81B2-147362AA0E1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1B48A6-66B5-4015-A066-201C230D8B1E}">
      <dgm:prSet phldrT="[Текст]"/>
      <dgm:spPr/>
      <dgm:t>
        <a:bodyPr/>
        <a:lstStyle/>
        <a:p>
          <a:r>
            <a:rPr lang="ru-RU" dirty="0"/>
            <a:t>Интерферонбета-1б</a:t>
          </a:r>
        </a:p>
      </dgm:t>
    </dgm:pt>
    <dgm:pt modelId="{D02EE29C-F9D1-4CF0-B437-FD89AB5BE43B}" type="parTrans" cxnId="{32765DFA-1DBC-437D-B60A-F7C40B146EC5}">
      <dgm:prSet/>
      <dgm:spPr/>
      <dgm:t>
        <a:bodyPr/>
        <a:lstStyle/>
        <a:p>
          <a:endParaRPr lang="ru-RU"/>
        </a:p>
      </dgm:t>
    </dgm:pt>
    <dgm:pt modelId="{7C65DF53-9EB8-4326-AD51-A522BA288DEC}" type="sibTrans" cxnId="{32765DFA-1DBC-437D-B60A-F7C40B146EC5}">
      <dgm:prSet/>
      <dgm:spPr/>
      <dgm:t>
        <a:bodyPr/>
        <a:lstStyle/>
        <a:p>
          <a:endParaRPr lang="ru-RU"/>
        </a:p>
      </dgm:t>
    </dgm:pt>
    <dgm:pt modelId="{0CA41C20-62C1-4135-83B3-5E9844B63C5A}">
      <dgm:prSet phldrT="[Текст]"/>
      <dgm:spPr/>
      <dgm:t>
        <a:bodyPr/>
        <a:lstStyle/>
        <a:p>
          <a:r>
            <a:rPr lang="ru-RU" dirty="0" err="1"/>
            <a:t>Антипролиферативная</a:t>
          </a:r>
          <a:r>
            <a:rPr lang="ru-RU" dirty="0"/>
            <a:t> активность</a:t>
          </a:r>
        </a:p>
      </dgm:t>
    </dgm:pt>
    <dgm:pt modelId="{819F5152-9998-4EB2-81B3-747947134EC4}" type="parTrans" cxnId="{6707A453-71A1-4443-9725-F1998D67DC1B}">
      <dgm:prSet/>
      <dgm:spPr/>
      <dgm:t>
        <a:bodyPr/>
        <a:lstStyle/>
        <a:p>
          <a:endParaRPr lang="ru-RU"/>
        </a:p>
      </dgm:t>
    </dgm:pt>
    <dgm:pt modelId="{00ECC16E-E949-44D7-8067-238A0EE1CEF7}" type="sibTrans" cxnId="{6707A453-71A1-4443-9725-F1998D67DC1B}">
      <dgm:prSet/>
      <dgm:spPr/>
      <dgm:t>
        <a:bodyPr/>
        <a:lstStyle/>
        <a:p>
          <a:endParaRPr lang="ru-RU"/>
        </a:p>
      </dgm:t>
    </dgm:pt>
    <dgm:pt modelId="{D8841A5E-3F88-49D4-8051-9897A5CBEE9D}">
      <dgm:prSet phldrT="[Текст]"/>
      <dgm:spPr/>
      <dgm:t>
        <a:bodyPr/>
        <a:lstStyle/>
        <a:p>
          <a:r>
            <a:rPr lang="ru-RU" dirty="0"/>
            <a:t>Противовирусная активность</a:t>
          </a:r>
        </a:p>
      </dgm:t>
    </dgm:pt>
    <dgm:pt modelId="{C6ECC5C7-64DA-4918-8ACF-4DDBCA7106E8}" type="parTrans" cxnId="{4A748E7B-33FF-415F-A6DD-D9EBFD97D65C}">
      <dgm:prSet/>
      <dgm:spPr/>
      <dgm:t>
        <a:bodyPr/>
        <a:lstStyle/>
        <a:p>
          <a:endParaRPr lang="ru-RU"/>
        </a:p>
      </dgm:t>
    </dgm:pt>
    <dgm:pt modelId="{D91EBDA3-4157-474A-BF71-43B8100EE547}" type="sibTrans" cxnId="{4A748E7B-33FF-415F-A6DD-D9EBFD97D65C}">
      <dgm:prSet/>
      <dgm:spPr/>
      <dgm:t>
        <a:bodyPr/>
        <a:lstStyle/>
        <a:p>
          <a:endParaRPr lang="ru-RU"/>
        </a:p>
      </dgm:t>
    </dgm:pt>
    <dgm:pt modelId="{269A71EB-F075-44B2-8838-BB42E045CBFD}">
      <dgm:prSet phldrT="[Текст]"/>
      <dgm:spPr/>
      <dgm:t>
        <a:bodyPr/>
        <a:lstStyle/>
        <a:p>
          <a:r>
            <a:rPr lang="ru-RU" dirty="0" err="1"/>
            <a:t>Иммумодулирующая</a:t>
          </a:r>
          <a:r>
            <a:rPr lang="ru-RU" dirty="0"/>
            <a:t> активность</a:t>
          </a:r>
        </a:p>
      </dgm:t>
    </dgm:pt>
    <dgm:pt modelId="{44F3D37B-1F25-42A8-A6B4-70F7201B640B}" type="parTrans" cxnId="{7CF3E2E5-C981-4D1F-99F6-930819232DBC}">
      <dgm:prSet/>
      <dgm:spPr/>
      <dgm:t>
        <a:bodyPr/>
        <a:lstStyle/>
        <a:p>
          <a:endParaRPr lang="ru-RU"/>
        </a:p>
      </dgm:t>
    </dgm:pt>
    <dgm:pt modelId="{D2025C6E-6D41-4435-BA23-27DF63726D9C}" type="sibTrans" cxnId="{7CF3E2E5-C981-4D1F-99F6-930819232DBC}">
      <dgm:prSet/>
      <dgm:spPr/>
      <dgm:t>
        <a:bodyPr/>
        <a:lstStyle/>
        <a:p>
          <a:endParaRPr lang="ru-RU"/>
        </a:p>
      </dgm:t>
    </dgm:pt>
    <dgm:pt modelId="{F324A189-3AA3-4BFA-AED3-273B26CBC37C}" type="pres">
      <dgm:prSet presAssocID="{86AF8C51-66F8-48E5-81B2-147362AA0E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9802E8D-AC85-43C5-AE7D-5BF3DAECCE9B}" type="pres">
      <dgm:prSet presAssocID="{671B48A6-66B5-4015-A066-201C230D8B1E}" presName="hierRoot1" presStyleCnt="0">
        <dgm:presLayoutVars>
          <dgm:hierBranch val="init"/>
        </dgm:presLayoutVars>
      </dgm:prSet>
      <dgm:spPr/>
    </dgm:pt>
    <dgm:pt modelId="{3D00055F-8E01-44E3-9DF3-2379DEE5C86C}" type="pres">
      <dgm:prSet presAssocID="{671B48A6-66B5-4015-A066-201C230D8B1E}" presName="rootComposite1" presStyleCnt="0"/>
      <dgm:spPr/>
    </dgm:pt>
    <dgm:pt modelId="{54A0B8AB-0933-42F9-9F2A-CD9540634708}" type="pres">
      <dgm:prSet presAssocID="{671B48A6-66B5-4015-A066-201C230D8B1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E0819E-9D73-4179-A20D-D35AF34F7AE7}" type="pres">
      <dgm:prSet presAssocID="{671B48A6-66B5-4015-A066-201C230D8B1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6A36E92-65B0-4490-876A-75D0F7CAAE11}" type="pres">
      <dgm:prSet presAssocID="{671B48A6-66B5-4015-A066-201C230D8B1E}" presName="hierChild2" presStyleCnt="0"/>
      <dgm:spPr/>
    </dgm:pt>
    <dgm:pt modelId="{0E9B51B2-587C-44B2-A1BF-E77305DDA7D1}" type="pres">
      <dgm:prSet presAssocID="{819F5152-9998-4EB2-81B3-747947134EC4}" presName="Name37" presStyleLbl="parChTrans1D2" presStyleIdx="0" presStyleCnt="3"/>
      <dgm:spPr/>
      <dgm:t>
        <a:bodyPr/>
        <a:lstStyle/>
        <a:p>
          <a:endParaRPr lang="ru-RU"/>
        </a:p>
      </dgm:t>
    </dgm:pt>
    <dgm:pt modelId="{6D41AF42-328F-442A-810B-9AF7B9C73555}" type="pres">
      <dgm:prSet presAssocID="{0CA41C20-62C1-4135-83B3-5E9844B63C5A}" presName="hierRoot2" presStyleCnt="0">
        <dgm:presLayoutVars>
          <dgm:hierBranch val="init"/>
        </dgm:presLayoutVars>
      </dgm:prSet>
      <dgm:spPr/>
    </dgm:pt>
    <dgm:pt modelId="{6489ED06-5018-41BF-8933-25AD0C75D7BF}" type="pres">
      <dgm:prSet presAssocID="{0CA41C20-62C1-4135-83B3-5E9844B63C5A}" presName="rootComposite" presStyleCnt="0"/>
      <dgm:spPr/>
    </dgm:pt>
    <dgm:pt modelId="{9C82135F-0D1D-45CA-B12B-B960D954B438}" type="pres">
      <dgm:prSet presAssocID="{0CA41C20-62C1-4135-83B3-5E9844B63C5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083248-63EE-4D99-8426-CC01CFCE0CC2}" type="pres">
      <dgm:prSet presAssocID="{0CA41C20-62C1-4135-83B3-5E9844B63C5A}" presName="rootConnector" presStyleLbl="node2" presStyleIdx="0" presStyleCnt="3"/>
      <dgm:spPr/>
      <dgm:t>
        <a:bodyPr/>
        <a:lstStyle/>
        <a:p>
          <a:endParaRPr lang="ru-RU"/>
        </a:p>
      </dgm:t>
    </dgm:pt>
    <dgm:pt modelId="{13E4C68F-E64F-4B86-91B3-1999BBB0AB1B}" type="pres">
      <dgm:prSet presAssocID="{0CA41C20-62C1-4135-83B3-5E9844B63C5A}" presName="hierChild4" presStyleCnt="0"/>
      <dgm:spPr/>
    </dgm:pt>
    <dgm:pt modelId="{AFD26528-1172-458B-9DB4-B75B4E2C695A}" type="pres">
      <dgm:prSet presAssocID="{0CA41C20-62C1-4135-83B3-5E9844B63C5A}" presName="hierChild5" presStyleCnt="0"/>
      <dgm:spPr/>
    </dgm:pt>
    <dgm:pt modelId="{513D1AF2-2DD6-4827-8C59-9DA27BD2FF2A}" type="pres">
      <dgm:prSet presAssocID="{C6ECC5C7-64DA-4918-8ACF-4DDBCA7106E8}" presName="Name37" presStyleLbl="parChTrans1D2" presStyleIdx="1" presStyleCnt="3"/>
      <dgm:spPr/>
      <dgm:t>
        <a:bodyPr/>
        <a:lstStyle/>
        <a:p>
          <a:endParaRPr lang="ru-RU"/>
        </a:p>
      </dgm:t>
    </dgm:pt>
    <dgm:pt modelId="{F1879598-AE4D-425D-97BC-D41BBAA1585E}" type="pres">
      <dgm:prSet presAssocID="{D8841A5E-3F88-49D4-8051-9897A5CBEE9D}" presName="hierRoot2" presStyleCnt="0">
        <dgm:presLayoutVars>
          <dgm:hierBranch val="init"/>
        </dgm:presLayoutVars>
      </dgm:prSet>
      <dgm:spPr/>
    </dgm:pt>
    <dgm:pt modelId="{115050F4-A0FA-4296-A560-6FFF436FEC95}" type="pres">
      <dgm:prSet presAssocID="{D8841A5E-3F88-49D4-8051-9897A5CBEE9D}" presName="rootComposite" presStyleCnt="0"/>
      <dgm:spPr/>
    </dgm:pt>
    <dgm:pt modelId="{668CA836-42C8-47A5-ACC7-E12B3478CBDE}" type="pres">
      <dgm:prSet presAssocID="{D8841A5E-3F88-49D4-8051-9897A5CBEE9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2DFC34-C72B-4A4C-BA6B-2D311D0AC893}" type="pres">
      <dgm:prSet presAssocID="{D8841A5E-3F88-49D4-8051-9897A5CBEE9D}" presName="rootConnector" presStyleLbl="node2" presStyleIdx="1" presStyleCnt="3"/>
      <dgm:spPr/>
      <dgm:t>
        <a:bodyPr/>
        <a:lstStyle/>
        <a:p>
          <a:endParaRPr lang="ru-RU"/>
        </a:p>
      </dgm:t>
    </dgm:pt>
    <dgm:pt modelId="{E13C6481-6862-4E47-B444-1FE3F8463152}" type="pres">
      <dgm:prSet presAssocID="{D8841A5E-3F88-49D4-8051-9897A5CBEE9D}" presName="hierChild4" presStyleCnt="0"/>
      <dgm:spPr/>
    </dgm:pt>
    <dgm:pt modelId="{646B8839-CE85-4572-A8CB-EF9E171D238B}" type="pres">
      <dgm:prSet presAssocID="{D8841A5E-3F88-49D4-8051-9897A5CBEE9D}" presName="hierChild5" presStyleCnt="0"/>
      <dgm:spPr/>
    </dgm:pt>
    <dgm:pt modelId="{F6553525-38BD-4CE0-BFCD-9F12DE22A6D8}" type="pres">
      <dgm:prSet presAssocID="{44F3D37B-1F25-42A8-A6B4-70F7201B640B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2D7D426-36E1-4F31-B50A-325120BA171E}" type="pres">
      <dgm:prSet presAssocID="{269A71EB-F075-44B2-8838-BB42E045CBFD}" presName="hierRoot2" presStyleCnt="0">
        <dgm:presLayoutVars>
          <dgm:hierBranch val="init"/>
        </dgm:presLayoutVars>
      </dgm:prSet>
      <dgm:spPr/>
    </dgm:pt>
    <dgm:pt modelId="{A4462F2E-49C9-496E-8169-4C7E38B53E86}" type="pres">
      <dgm:prSet presAssocID="{269A71EB-F075-44B2-8838-BB42E045CBFD}" presName="rootComposite" presStyleCnt="0"/>
      <dgm:spPr/>
    </dgm:pt>
    <dgm:pt modelId="{9D1CF81C-3B0A-4C83-B526-887D36AE9C49}" type="pres">
      <dgm:prSet presAssocID="{269A71EB-F075-44B2-8838-BB42E045CBF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134B37-1B39-4BF8-B442-B379A4E43F2E}" type="pres">
      <dgm:prSet presAssocID="{269A71EB-F075-44B2-8838-BB42E045CBFD}" presName="rootConnector" presStyleLbl="node2" presStyleIdx="2" presStyleCnt="3"/>
      <dgm:spPr/>
      <dgm:t>
        <a:bodyPr/>
        <a:lstStyle/>
        <a:p>
          <a:endParaRPr lang="ru-RU"/>
        </a:p>
      </dgm:t>
    </dgm:pt>
    <dgm:pt modelId="{3DC19028-C463-4DD8-AD3F-A9FB08470FED}" type="pres">
      <dgm:prSet presAssocID="{269A71EB-F075-44B2-8838-BB42E045CBFD}" presName="hierChild4" presStyleCnt="0"/>
      <dgm:spPr/>
    </dgm:pt>
    <dgm:pt modelId="{7C61ACD9-A8E2-45A5-919C-8815160A0F5C}" type="pres">
      <dgm:prSet presAssocID="{269A71EB-F075-44B2-8838-BB42E045CBFD}" presName="hierChild5" presStyleCnt="0"/>
      <dgm:spPr/>
    </dgm:pt>
    <dgm:pt modelId="{E3F63309-28C2-48E7-8917-5761AC1A9EA8}" type="pres">
      <dgm:prSet presAssocID="{671B48A6-66B5-4015-A066-201C230D8B1E}" presName="hierChild3" presStyleCnt="0"/>
      <dgm:spPr/>
    </dgm:pt>
  </dgm:ptLst>
  <dgm:cxnLst>
    <dgm:cxn modelId="{8D8DF6EF-6A97-45C7-993E-8B16063F129B}" type="presOf" srcId="{0CA41C20-62C1-4135-83B3-5E9844B63C5A}" destId="{9C82135F-0D1D-45CA-B12B-B960D954B438}" srcOrd="0" destOrd="0" presId="urn:microsoft.com/office/officeart/2005/8/layout/orgChart1"/>
    <dgm:cxn modelId="{A9D004FE-75D1-45BF-B929-7C37F6B0F57B}" type="presOf" srcId="{819F5152-9998-4EB2-81B3-747947134EC4}" destId="{0E9B51B2-587C-44B2-A1BF-E77305DDA7D1}" srcOrd="0" destOrd="0" presId="urn:microsoft.com/office/officeart/2005/8/layout/orgChart1"/>
    <dgm:cxn modelId="{CF52BF64-C657-496C-BB2C-0D595DE8F62A}" type="presOf" srcId="{671B48A6-66B5-4015-A066-201C230D8B1E}" destId="{ACE0819E-9D73-4179-A20D-D35AF34F7AE7}" srcOrd="1" destOrd="0" presId="urn:microsoft.com/office/officeart/2005/8/layout/orgChart1"/>
    <dgm:cxn modelId="{D2B773EA-233F-4547-864E-0E9E5117AEDA}" type="presOf" srcId="{C6ECC5C7-64DA-4918-8ACF-4DDBCA7106E8}" destId="{513D1AF2-2DD6-4827-8C59-9DA27BD2FF2A}" srcOrd="0" destOrd="0" presId="urn:microsoft.com/office/officeart/2005/8/layout/orgChart1"/>
    <dgm:cxn modelId="{849EFC8B-2FE1-4ABF-B990-767D16645B42}" type="presOf" srcId="{D8841A5E-3F88-49D4-8051-9897A5CBEE9D}" destId="{852DFC34-C72B-4A4C-BA6B-2D311D0AC893}" srcOrd="1" destOrd="0" presId="urn:microsoft.com/office/officeart/2005/8/layout/orgChart1"/>
    <dgm:cxn modelId="{32765DFA-1DBC-437D-B60A-F7C40B146EC5}" srcId="{86AF8C51-66F8-48E5-81B2-147362AA0E16}" destId="{671B48A6-66B5-4015-A066-201C230D8B1E}" srcOrd="0" destOrd="0" parTransId="{D02EE29C-F9D1-4CF0-B437-FD89AB5BE43B}" sibTransId="{7C65DF53-9EB8-4326-AD51-A522BA288DEC}"/>
    <dgm:cxn modelId="{3E67DA57-60E5-4E96-A89E-1F60E3997EB5}" type="presOf" srcId="{D8841A5E-3F88-49D4-8051-9897A5CBEE9D}" destId="{668CA836-42C8-47A5-ACC7-E12B3478CBDE}" srcOrd="0" destOrd="0" presId="urn:microsoft.com/office/officeart/2005/8/layout/orgChart1"/>
    <dgm:cxn modelId="{985AE9F5-4E5E-468A-BB04-96CB71B15CE2}" type="presOf" srcId="{269A71EB-F075-44B2-8838-BB42E045CBFD}" destId="{89134B37-1B39-4BF8-B442-B379A4E43F2E}" srcOrd="1" destOrd="0" presId="urn:microsoft.com/office/officeart/2005/8/layout/orgChart1"/>
    <dgm:cxn modelId="{C46353E6-DD92-4333-8BF3-954BB8596AE5}" type="presOf" srcId="{671B48A6-66B5-4015-A066-201C230D8B1E}" destId="{54A0B8AB-0933-42F9-9F2A-CD9540634708}" srcOrd="0" destOrd="0" presId="urn:microsoft.com/office/officeart/2005/8/layout/orgChart1"/>
    <dgm:cxn modelId="{7CF3E2E5-C981-4D1F-99F6-930819232DBC}" srcId="{671B48A6-66B5-4015-A066-201C230D8B1E}" destId="{269A71EB-F075-44B2-8838-BB42E045CBFD}" srcOrd="2" destOrd="0" parTransId="{44F3D37B-1F25-42A8-A6B4-70F7201B640B}" sibTransId="{D2025C6E-6D41-4435-BA23-27DF63726D9C}"/>
    <dgm:cxn modelId="{6707A453-71A1-4443-9725-F1998D67DC1B}" srcId="{671B48A6-66B5-4015-A066-201C230D8B1E}" destId="{0CA41C20-62C1-4135-83B3-5E9844B63C5A}" srcOrd="0" destOrd="0" parTransId="{819F5152-9998-4EB2-81B3-747947134EC4}" sibTransId="{00ECC16E-E949-44D7-8067-238A0EE1CEF7}"/>
    <dgm:cxn modelId="{3343BB28-396E-436D-A4D9-11CC70E5F207}" type="presOf" srcId="{86AF8C51-66F8-48E5-81B2-147362AA0E16}" destId="{F324A189-3AA3-4BFA-AED3-273B26CBC37C}" srcOrd="0" destOrd="0" presId="urn:microsoft.com/office/officeart/2005/8/layout/orgChart1"/>
    <dgm:cxn modelId="{4A748E7B-33FF-415F-A6DD-D9EBFD97D65C}" srcId="{671B48A6-66B5-4015-A066-201C230D8B1E}" destId="{D8841A5E-3F88-49D4-8051-9897A5CBEE9D}" srcOrd="1" destOrd="0" parTransId="{C6ECC5C7-64DA-4918-8ACF-4DDBCA7106E8}" sibTransId="{D91EBDA3-4157-474A-BF71-43B8100EE547}"/>
    <dgm:cxn modelId="{E20DB78A-9B8F-4CE2-92BD-7A5120F44EBF}" type="presOf" srcId="{0CA41C20-62C1-4135-83B3-5E9844B63C5A}" destId="{01083248-63EE-4D99-8426-CC01CFCE0CC2}" srcOrd="1" destOrd="0" presId="urn:microsoft.com/office/officeart/2005/8/layout/orgChart1"/>
    <dgm:cxn modelId="{867F7B19-6B29-40F1-B691-451FA54B3AD8}" type="presOf" srcId="{269A71EB-F075-44B2-8838-BB42E045CBFD}" destId="{9D1CF81C-3B0A-4C83-B526-887D36AE9C49}" srcOrd="0" destOrd="0" presId="urn:microsoft.com/office/officeart/2005/8/layout/orgChart1"/>
    <dgm:cxn modelId="{B5731105-37BE-473D-BEA7-3FC1A922EC40}" type="presOf" srcId="{44F3D37B-1F25-42A8-A6B4-70F7201B640B}" destId="{F6553525-38BD-4CE0-BFCD-9F12DE22A6D8}" srcOrd="0" destOrd="0" presId="urn:microsoft.com/office/officeart/2005/8/layout/orgChart1"/>
    <dgm:cxn modelId="{EF8D09AD-C73E-4575-BC2D-F651160DCE20}" type="presParOf" srcId="{F324A189-3AA3-4BFA-AED3-273B26CBC37C}" destId="{99802E8D-AC85-43C5-AE7D-5BF3DAECCE9B}" srcOrd="0" destOrd="0" presId="urn:microsoft.com/office/officeart/2005/8/layout/orgChart1"/>
    <dgm:cxn modelId="{1A8E301E-77B9-4FE0-8941-EA44C5D44CF6}" type="presParOf" srcId="{99802E8D-AC85-43C5-AE7D-5BF3DAECCE9B}" destId="{3D00055F-8E01-44E3-9DF3-2379DEE5C86C}" srcOrd="0" destOrd="0" presId="urn:microsoft.com/office/officeart/2005/8/layout/orgChart1"/>
    <dgm:cxn modelId="{5BD1A6CD-F799-4742-8C24-FCAE9D8715B5}" type="presParOf" srcId="{3D00055F-8E01-44E3-9DF3-2379DEE5C86C}" destId="{54A0B8AB-0933-42F9-9F2A-CD9540634708}" srcOrd="0" destOrd="0" presId="urn:microsoft.com/office/officeart/2005/8/layout/orgChart1"/>
    <dgm:cxn modelId="{0A26E3C1-FCB5-457A-BD07-A15DC3296B72}" type="presParOf" srcId="{3D00055F-8E01-44E3-9DF3-2379DEE5C86C}" destId="{ACE0819E-9D73-4179-A20D-D35AF34F7AE7}" srcOrd="1" destOrd="0" presId="urn:microsoft.com/office/officeart/2005/8/layout/orgChart1"/>
    <dgm:cxn modelId="{4ADF64D9-DA80-4558-9007-D672E36D45E8}" type="presParOf" srcId="{99802E8D-AC85-43C5-AE7D-5BF3DAECCE9B}" destId="{96A36E92-65B0-4490-876A-75D0F7CAAE11}" srcOrd="1" destOrd="0" presId="urn:microsoft.com/office/officeart/2005/8/layout/orgChart1"/>
    <dgm:cxn modelId="{E383BDC8-80E6-433C-9C49-B2F88E65DB3B}" type="presParOf" srcId="{96A36E92-65B0-4490-876A-75D0F7CAAE11}" destId="{0E9B51B2-587C-44B2-A1BF-E77305DDA7D1}" srcOrd="0" destOrd="0" presId="urn:microsoft.com/office/officeart/2005/8/layout/orgChart1"/>
    <dgm:cxn modelId="{F1CD55B7-016C-4037-B46D-EDD2AE88349C}" type="presParOf" srcId="{96A36E92-65B0-4490-876A-75D0F7CAAE11}" destId="{6D41AF42-328F-442A-810B-9AF7B9C73555}" srcOrd="1" destOrd="0" presId="urn:microsoft.com/office/officeart/2005/8/layout/orgChart1"/>
    <dgm:cxn modelId="{825D6A66-85A9-4325-BEA1-810F177107A7}" type="presParOf" srcId="{6D41AF42-328F-442A-810B-9AF7B9C73555}" destId="{6489ED06-5018-41BF-8933-25AD0C75D7BF}" srcOrd="0" destOrd="0" presId="urn:microsoft.com/office/officeart/2005/8/layout/orgChart1"/>
    <dgm:cxn modelId="{83F8B550-250B-4858-9EAD-C634F0D499A8}" type="presParOf" srcId="{6489ED06-5018-41BF-8933-25AD0C75D7BF}" destId="{9C82135F-0D1D-45CA-B12B-B960D954B438}" srcOrd="0" destOrd="0" presId="urn:microsoft.com/office/officeart/2005/8/layout/orgChart1"/>
    <dgm:cxn modelId="{A0C3A447-218D-4F9A-B75A-018EC6D0F4E5}" type="presParOf" srcId="{6489ED06-5018-41BF-8933-25AD0C75D7BF}" destId="{01083248-63EE-4D99-8426-CC01CFCE0CC2}" srcOrd="1" destOrd="0" presId="urn:microsoft.com/office/officeart/2005/8/layout/orgChart1"/>
    <dgm:cxn modelId="{E8C80430-808F-4FB8-8EFE-98AAFDCBC002}" type="presParOf" srcId="{6D41AF42-328F-442A-810B-9AF7B9C73555}" destId="{13E4C68F-E64F-4B86-91B3-1999BBB0AB1B}" srcOrd="1" destOrd="0" presId="urn:microsoft.com/office/officeart/2005/8/layout/orgChart1"/>
    <dgm:cxn modelId="{E9D72C5D-C826-4975-AF09-2A752D0B3A34}" type="presParOf" srcId="{6D41AF42-328F-442A-810B-9AF7B9C73555}" destId="{AFD26528-1172-458B-9DB4-B75B4E2C695A}" srcOrd="2" destOrd="0" presId="urn:microsoft.com/office/officeart/2005/8/layout/orgChart1"/>
    <dgm:cxn modelId="{8EABE4E3-50D5-4EFC-92DA-70AC736CDB3B}" type="presParOf" srcId="{96A36E92-65B0-4490-876A-75D0F7CAAE11}" destId="{513D1AF2-2DD6-4827-8C59-9DA27BD2FF2A}" srcOrd="2" destOrd="0" presId="urn:microsoft.com/office/officeart/2005/8/layout/orgChart1"/>
    <dgm:cxn modelId="{F741C67A-BE80-46E1-819E-DB57DC252585}" type="presParOf" srcId="{96A36E92-65B0-4490-876A-75D0F7CAAE11}" destId="{F1879598-AE4D-425D-97BC-D41BBAA1585E}" srcOrd="3" destOrd="0" presId="urn:microsoft.com/office/officeart/2005/8/layout/orgChart1"/>
    <dgm:cxn modelId="{4D9266E6-5E9A-4361-8CA9-ADCA5EC6C604}" type="presParOf" srcId="{F1879598-AE4D-425D-97BC-D41BBAA1585E}" destId="{115050F4-A0FA-4296-A560-6FFF436FEC95}" srcOrd="0" destOrd="0" presId="urn:microsoft.com/office/officeart/2005/8/layout/orgChart1"/>
    <dgm:cxn modelId="{87B73F12-C63B-4FD2-B130-65C14B9A9E69}" type="presParOf" srcId="{115050F4-A0FA-4296-A560-6FFF436FEC95}" destId="{668CA836-42C8-47A5-ACC7-E12B3478CBDE}" srcOrd="0" destOrd="0" presId="urn:microsoft.com/office/officeart/2005/8/layout/orgChart1"/>
    <dgm:cxn modelId="{CD755297-71FE-4D32-9E9B-AA431D7EE343}" type="presParOf" srcId="{115050F4-A0FA-4296-A560-6FFF436FEC95}" destId="{852DFC34-C72B-4A4C-BA6B-2D311D0AC893}" srcOrd="1" destOrd="0" presId="urn:microsoft.com/office/officeart/2005/8/layout/orgChart1"/>
    <dgm:cxn modelId="{AD440E77-518C-4E04-97B9-A0BE0B946146}" type="presParOf" srcId="{F1879598-AE4D-425D-97BC-D41BBAA1585E}" destId="{E13C6481-6862-4E47-B444-1FE3F8463152}" srcOrd="1" destOrd="0" presId="urn:microsoft.com/office/officeart/2005/8/layout/orgChart1"/>
    <dgm:cxn modelId="{05A2E45B-2E86-4838-AAB5-B24E280BB680}" type="presParOf" srcId="{F1879598-AE4D-425D-97BC-D41BBAA1585E}" destId="{646B8839-CE85-4572-A8CB-EF9E171D238B}" srcOrd="2" destOrd="0" presId="urn:microsoft.com/office/officeart/2005/8/layout/orgChart1"/>
    <dgm:cxn modelId="{C55416C6-976F-466C-97C4-C56CC8908DDE}" type="presParOf" srcId="{96A36E92-65B0-4490-876A-75D0F7CAAE11}" destId="{F6553525-38BD-4CE0-BFCD-9F12DE22A6D8}" srcOrd="4" destOrd="0" presId="urn:microsoft.com/office/officeart/2005/8/layout/orgChart1"/>
    <dgm:cxn modelId="{2D6CA97E-6B5B-4AF8-9563-5A2762C61EAD}" type="presParOf" srcId="{96A36E92-65B0-4490-876A-75D0F7CAAE11}" destId="{62D7D426-36E1-4F31-B50A-325120BA171E}" srcOrd="5" destOrd="0" presId="urn:microsoft.com/office/officeart/2005/8/layout/orgChart1"/>
    <dgm:cxn modelId="{3EB17F9A-4459-48BE-B96F-79B973CD6973}" type="presParOf" srcId="{62D7D426-36E1-4F31-B50A-325120BA171E}" destId="{A4462F2E-49C9-496E-8169-4C7E38B53E86}" srcOrd="0" destOrd="0" presId="urn:microsoft.com/office/officeart/2005/8/layout/orgChart1"/>
    <dgm:cxn modelId="{F1978D6F-4D86-422A-8EBE-C6502E038338}" type="presParOf" srcId="{A4462F2E-49C9-496E-8169-4C7E38B53E86}" destId="{9D1CF81C-3B0A-4C83-B526-887D36AE9C49}" srcOrd="0" destOrd="0" presId="urn:microsoft.com/office/officeart/2005/8/layout/orgChart1"/>
    <dgm:cxn modelId="{BFD11A27-1C30-4C74-A6D7-570617703F85}" type="presParOf" srcId="{A4462F2E-49C9-496E-8169-4C7E38B53E86}" destId="{89134B37-1B39-4BF8-B442-B379A4E43F2E}" srcOrd="1" destOrd="0" presId="urn:microsoft.com/office/officeart/2005/8/layout/orgChart1"/>
    <dgm:cxn modelId="{2FE85687-92CE-42F8-A1D2-D23925C61C91}" type="presParOf" srcId="{62D7D426-36E1-4F31-B50A-325120BA171E}" destId="{3DC19028-C463-4DD8-AD3F-A9FB08470FED}" srcOrd="1" destOrd="0" presId="urn:microsoft.com/office/officeart/2005/8/layout/orgChart1"/>
    <dgm:cxn modelId="{70A772F9-6327-409B-98F9-7C5F1A4FEEA8}" type="presParOf" srcId="{62D7D426-36E1-4F31-B50A-325120BA171E}" destId="{7C61ACD9-A8E2-45A5-919C-8815160A0F5C}" srcOrd="2" destOrd="0" presId="urn:microsoft.com/office/officeart/2005/8/layout/orgChart1"/>
    <dgm:cxn modelId="{1E409FC5-6107-4CDB-B95F-EA93A79BBCDB}" type="presParOf" srcId="{99802E8D-AC85-43C5-AE7D-5BF3DAECCE9B}" destId="{E3F63309-28C2-48E7-8917-5761AC1A9E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D545F4-984D-4AE8-9C45-1A1D6AB5AC3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AA9422-96C8-4742-9EE0-13AAD6B11B38}">
      <dgm:prSet phldrT="[Текст]"/>
      <dgm:spPr/>
      <dgm:t>
        <a:bodyPr/>
        <a:lstStyle/>
        <a:p>
          <a:r>
            <a:rPr lang="ru-RU" dirty="0"/>
            <a:t>Действие</a:t>
          </a:r>
        </a:p>
      </dgm:t>
    </dgm:pt>
    <dgm:pt modelId="{63488C33-B39A-4966-A7BC-38FC40DFC42B}" type="parTrans" cxnId="{63D084FE-D28F-4BD0-84AC-88351AA50E65}">
      <dgm:prSet/>
      <dgm:spPr/>
      <dgm:t>
        <a:bodyPr/>
        <a:lstStyle/>
        <a:p>
          <a:endParaRPr lang="ru-RU"/>
        </a:p>
      </dgm:t>
    </dgm:pt>
    <dgm:pt modelId="{810944C5-8F25-445B-822B-0F5EB2351CE7}" type="sibTrans" cxnId="{63D084FE-D28F-4BD0-84AC-88351AA50E65}">
      <dgm:prSet/>
      <dgm:spPr/>
      <dgm:t>
        <a:bodyPr/>
        <a:lstStyle/>
        <a:p>
          <a:endParaRPr lang="ru-RU"/>
        </a:p>
      </dgm:t>
    </dgm:pt>
    <dgm:pt modelId="{CB2713B3-26B8-44FC-BA22-A42AABF06EE2}">
      <dgm:prSet phldrT="[Текст]"/>
      <dgm:spPr/>
      <dgm:t>
        <a:bodyPr/>
        <a:lstStyle/>
        <a:p>
          <a:r>
            <a:rPr lang="ru-RU" dirty="0"/>
            <a:t>Противовоспалительное</a:t>
          </a:r>
        </a:p>
      </dgm:t>
    </dgm:pt>
    <dgm:pt modelId="{514F9B51-9638-4558-B845-A380C698F4B4}" type="parTrans" cxnId="{D151DA17-1FAB-4678-905D-BFFCE9877CD7}">
      <dgm:prSet/>
      <dgm:spPr/>
      <dgm:t>
        <a:bodyPr/>
        <a:lstStyle/>
        <a:p>
          <a:endParaRPr lang="ru-RU"/>
        </a:p>
      </dgm:t>
    </dgm:pt>
    <dgm:pt modelId="{4093A7F9-AF99-4626-85FF-DD766C6EB039}" type="sibTrans" cxnId="{D151DA17-1FAB-4678-905D-BFFCE9877CD7}">
      <dgm:prSet/>
      <dgm:spPr/>
      <dgm:t>
        <a:bodyPr/>
        <a:lstStyle/>
        <a:p>
          <a:endParaRPr lang="ru-RU"/>
        </a:p>
      </dgm:t>
    </dgm:pt>
    <dgm:pt modelId="{B3AEBEED-E9D6-474A-A9AD-C24C43268C20}">
      <dgm:prSet phldrT="[Текст]"/>
      <dgm:spPr/>
      <dgm:t>
        <a:bodyPr/>
        <a:lstStyle/>
        <a:p>
          <a:r>
            <a:rPr lang="ru-RU" dirty="0"/>
            <a:t>Противовирусное</a:t>
          </a:r>
        </a:p>
      </dgm:t>
    </dgm:pt>
    <dgm:pt modelId="{E5D44003-4837-436A-BE23-48F2EE01287C}" type="parTrans" cxnId="{9448DA6E-C163-4BF8-9D6D-321FA5C2FC0F}">
      <dgm:prSet/>
      <dgm:spPr/>
      <dgm:t>
        <a:bodyPr/>
        <a:lstStyle/>
        <a:p>
          <a:endParaRPr lang="ru-RU"/>
        </a:p>
      </dgm:t>
    </dgm:pt>
    <dgm:pt modelId="{BD93B840-3067-4683-98E6-C6E45FD8E4E6}" type="sibTrans" cxnId="{9448DA6E-C163-4BF8-9D6D-321FA5C2FC0F}">
      <dgm:prSet/>
      <dgm:spPr/>
      <dgm:t>
        <a:bodyPr/>
        <a:lstStyle/>
        <a:p>
          <a:endParaRPr lang="ru-RU"/>
        </a:p>
      </dgm:t>
    </dgm:pt>
    <dgm:pt modelId="{30CB9031-543B-42C0-9277-415263D5EFA7}">
      <dgm:prSet phldrT="[Текст]"/>
      <dgm:spPr/>
      <dgm:t>
        <a:bodyPr/>
        <a:lstStyle/>
        <a:p>
          <a:r>
            <a:rPr lang="ru-RU" dirty="0"/>
            <a:t>Иммуномодулирующее</a:t>
          </a:r>
        </a:p>
      </dgm:t>
    </dgm:pt>
    <dgm:pt modelId="{86585BFA-F26D-43F9-906D-DEB5C56F6615}" type="parTrans" cxnId="{E1127225-47F2-4962-B7FE-DF3975BE052C}">
      <dgm:prSet/>
      <dgm:spPr/>
      <dgm:t>
        <a:bodyPr/>
        <a:lstStyle/>
        <a:p>
          <a:endParaRPr lang="ru-RU"/>
        </a:p>
      </dgm:t>
    </dgm:pt>
    <dgm:pt modelId="{81ED57C8-5F84-449A-88E0-194926754F57}" type="sibTrans" cxnId="{E1127225-47F2-4962-B7FE-DF3975BE052C}">
      <dgm:prSet/>
      <dgm:spPr/>
      <dgm:t>
        <a:bodyPr/>
        <a:lstStyle/>
        <a:p>
          <a:endParaRPr lang="ru-RU"/>
        </a:p>
      </dgm:t>
    </dgm:pt>
    <dgm:pt modelId="{F26A97E5-7077-4FF3-9D7F-C1611831EFF4}" type="pres">
      <dgm:prSet presAssocID="{3AD545F4-984D-4AE8-9C45-1A1D6AB5AC3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680631-0305-430F-B7CC-F5D392C76C30}" type="pres">
      <dgm:prSet presAssocID="{B2AA9422-96C8-4742-9EE0-13AAD6B11B38}" presName="root1" presStyleCnt="0"/>
      <dgm:spPr/>
    </dgm:pt>
    <dgm:pt modelId="{88E64FFC-821C-4ACA-8E3D-6613EA34D415}" type="pres">
      <dgm:prSet presAssocID="{B2AA9422-96C8-4742-9EE0-13AAD6B11B38}" presName="LevelOneTextNode" presStyleLbl="node0" presStyleIdx="0" presStyleCnt="1" custLinFactX="-47937" custLinFactNeighborX="-100000" custLinFactNeighborY="-67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B930C7-FE8E-42CD-8B69-B715840C19C3}" type="pres">
      <dgm:prSet presAssocID="{B2AA9422-96C8-4742-9EE0-13AAD6B11B38}" presName="level2hierChild" presStyleCnt="0"/>
      <dgm:spPr/>
    </dgm:pt>
    <dgm:pt modelId="{AD9574BC-468C-44AF-8905-19EA0DEFEDBA}" type="pres">
      <dgm:prSet presAssocID="{514F9B51-9638-4558-B845-A380C698F4B4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B1F234E4-0AF7-4E2D-B8EB-531A4AFB5E70}" type="pres">
      <dgm:prSet presAssocID="{514F9B51-9638-4558-B845-A380C698F4B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FDB7F291-7F12-4703-9E67-795E39329E9D}" type="pres">
      <dgm:prSet presAssocID="{CB2713B3-26B8-44FC-BA22-A42AABF06EE2}" presName="root2" presStyleCnt="0"/>
      <dgm:spPr/>
    </dgm:pt>
    <dgm:pt modelId="{EF6C991F-8E42-4EEE-8020-BDD936A7FD4B}" type="pres">
      <dgm:prSet presAssocID="{CB2713B3-26B8-44FC-BA22-A42AABF06EE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71224A-6000-4D91-8214-8AC9E11F14DB}" type="pres">
      <dgm:prSet presAssocID="{CB2713B3-26B8-44FC-BA22-A42AABF06EE2}" presName="level3hierChild" presStyleCnt="0"/>
      <dgm:spPr/>
    </dgm:pt>
    <dgm:pt modelId="{9E3BDD1D-779F-4C6B-B282-69EDD301024C}" type="pres">
      <dgm:prSet presAssocID="{E5D44003-4837-436A-BE23-48F2EE01287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D873592B-92A2-467F-8D71-FEE14D4C77D9}" type="pres">
      <dgm:prSet presAssocID="{E5D44003-4837-436A-BE23-48F2EE01287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640AD9DF-2C3F-4C17-9452-78643D4AB71B}" type="pres">
      <dgm:prSet presAssocID="{B3AEBEED-E9D6-474A-A9AD-C24C43268C20}" presName="root2" presStyleCnt="0"/>
      <dgm:spPr/>
    </dgm:pt>
    <dgm:pt modelId="{49E7267C-C312-42E2-9F7D-37A41840E4B4}" type="pres">
      <dgm:prSet presAssocID="{B3AEBEED-E9D6-474A-A9AD-C24C43268C2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FAE1E6-EBE1-42BA-AC29-500397D1E57E}" type="pres">
      <dgm:prSet presAssocID="{B3AEBEED-E9D6-474A-A9AD-C24C43268C20}" presName="level3hierChild" presStyleCnt="0"/>
      <dgm:spPr/>
    </dgm:pt>
    <dgm:pt modelId="{B16D5462-C615-4CE6-A9BD-8AE9DC5D47D6}" type="pres">
      <dgm:prSet presAssocID="{86585BFA-F26D-43F9-906D-DEB5C56F6615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FCB48705-23F2-42CC-8267-5C4D108D0AB6}" type="pres">
      <dgm:prSet presAssocID="{86585BFA-F26D-43F9-906D-DEB5C56F6615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2FD1441-FF98-435D-8D35-DE6E033259F2}" type="pres">
      <dgm:prSet presAssocID="{30CB9031-543B-42C0-9277-415263D5EFA7}" presName="root2" presStyleCnt="0"/>
      <dgm:spPr/>
    </dgm:pt>
    <dgm:pt modelId="{2FC8517B-C28F-48D7-ABA3-BE12DB2CFC70}" type="pres">
      <dgm:prSet presAssocID="{30CB9031-543B-42C0-9277-415263D5EFA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119AEF-68D5-49ED-A4AE-A5DD447BAFD1}" type="pres">
      <dgm:prSet presAssocID="{30CB9031-543B-42C0-9277-415263D5EFA7}" presName="level3hierChild" presStyleCnt="0"/>
      <dgm:spPr/>
    </dgm:pt>
  </dgm:ptLst>
  <dgm:cxnLst>
    <dgm:cxn modelId="{A9577D65-8BF9-4D75-98F3-907EAFA66E94}" type="presOf" srcId="{86585BFA-F26D-43F9-906D-DEB5C56F6615}" destId="{B16D5462-C615-4CE6-A9BD-8AE9DC5D47D6}" srcOrd="0" destOrd="0" presId="urn:microsoft.com/office/officeart/2008/layout/HorizontalMultiLevelHierarchy"/>
    <dgm:cxn modelId="{A1CCBBAB-DD8D-49E6-8BAA-6419D9F56E28}" type="presOf" srcId="{E5D44003-4837-436A-BE23-48F2EE01287C}" destId="{9E3BDD1D-779F-4C6B-B282-69EDD301024C}" srcOrd="0" destOrd="0" presId="urn:microsoft.com/office/officeart/2008/layout/HorizontalMultiLevelHierarchy"/>
    <dgm:cxn modelId="{9448DA6E-C163-4BF8-9D6D-321FA5C2FC0F}" srcId="{B2AA9422-96C8-4742-9EE0-13AAD6B11B38}" destId="{B3AEBEED-E9D6-474A-A9AD-C24C43268C20}" srcOrd="1" destOrd="0" parTransId="{E5D44003-4837-436A-BE23-48F2EE01287C}" sibTransId="{BD93B840-3067-4683-98E6-C6E45FD8E4E6}"/>
    <dgm:cxn modelId="{C9A6A91E-580C-4153-91FA-FB0885D6E7BE}" type="presOf" srcId="{30CB9031-543B-42C0-9277-415263D5EFA7}" destId="{2FC8517B-C28F-48D7-ABA3-BE12DB2CFC70}" srcOrd="0" destOrd="0" presId="urn:microsoft.com/office/officeart/2008/layout/HorizontalMultiLevelHierarchy"/>
    <dgm:cxn modelId="{3254CC08-6D1A-49B5-9AB7-3045F5328E4F}" type="presOf" srcId="{514F9B51-9638-4558-B845-A380C698F4B4}" destId="{AD9574BC-468C-44AF-8905-19EA0DEFEDBA}" srcOrd="0" destOrd="0" presId="urn:microsoft.com/office/officeart/2008/layout/HorizontalMultiLevelHierarchy"/>
    <dgm:cxn modelId="{63D084FE-D28F-4BD0-84AC-88351AA50E65}" srcId="{3AD545F4-984D-4AE8-9C45-1A1D6AB5AC31}" destId="{B2AA9422-96C8-4742-9EE0-13AAD6B11B38}" srcOrd="0" destOrd="0" parTransId="{63488C33-B39A-4966-A7BC-38FC40DFC42B}" sibTransId="{810944C5-8F25-445B-822B-0F5EB2351CE7}"/>
    <dgm:cxn modelId="{F73BFE06-4CA8-4AF5-A4D0-895C2205CA14}" type="presOf" srcId="{E5D44003-4837-436A-BE23-48F2EE01287C}" destId="{D873592B-92A2-467F-8D71-FEE14D4C77D9}" srcOrd="1" destOrd="0" presId="urn:microsoft.com/office/officeart/2008/layout/HorizontalMultiLevelHierarchy"/>
    <dgm:cxn modelId="{D0E1B4BA-EC48-4990-B7B1-0B8FA8D48D19}" type="presOf" srcId="{514F9B51-9638-4558-B845-A380C698F4B4}" destId="{B1F234E4-0AF7-4E2D-B8EB-531A4AFB5E70}" srcOrd="1" destOrd="0" presId="urn:microsoft.com/office/officeart/2008/layout/HorizontalMultiLevelHierarchy"/>
    <dgm:cxn modelId="{E1127225-47F2-4962-B7FE-DF3975BE052C}" srcId="{B2AA9422-96C8-4742-9EE0-13AAD6B11B38}" destId="{30CB9031-543B-42C0-9277-415263D5EFA7}" srcOrd="2" destOrd="0" parTransId="{86585BFA-F26D-43F9-906D-DEB5C56F6615}" sibTransId="{81ED57C8-5F84-449A-88E0-194926754F57}"/>
    <dgm:cxn modelId="{8B482075-5E60-40BC-8252-952FACAA0803}" type="presOf" srcId="{3AD545F4-984D-4AE8-9C45-1A1D6AB5AC31}" destId="{F26A97E5-7077-4FF3-9D7F-C1611831EFF4}" srcOrd="0" destOrd="0" presId="urn:microsoft.com/office/officeart/2008/layout/HorizontalMultiLevelHierarchy"/>
    <dgm:cxn modelId="{66CFEF1D-56C6-4EF5-951E-B732C34741EA}" type="presOf" srcId="{B3AEBEED-E9D6-474A-A9AD-C24C43268C20}" destId="{49E7267C-C312-42E2-9F7D-37A41840E4B4}" srcOrd="0" destOrd="0" presId="urn:microsoft.com/office/officeart/2008/layout/HorizontalMultiLevelHierarchy"/>
    <dgm:cxn modelId="{13C1442A-BAF2-4C67-A68B-CD99B9B1AE3F}" type="presOf" srcId="{B2AA9422-96C8-4742-9EE0-13AAD6B11B38}" destId="{88E64FFC-821C-4ACA-8E3D-6613EA34D415}" srcOrd="0" destOrd="0" presId="urn:microsoft.com/office/officeart/2008/layout/HorizontalMultiLevelHierarchy"/>
    <dgm:cxn modelId="{AAC12AB7-AB53-4AA5-B09F-0534C8FA2D7A}" type="presOf" srcId="{86585BFA-F26D-43F9-906D-DEB5C56F6615}" destId="{FCB48705-23F2-42CC-8267-5C4D108D0AB6}" srcOrd="1" destOrd="0" presId="urn:microsoft.com/office/officeart/2008/layout/HorizontalMultiLevelHierarchy"/>
    <dgm:cxn modelId="{D151DA17-1FAB-4678-905D-BFFCE9877CD7}" srcId="{B2AA9422-96C8-4742-9EE0-13AAD6B11B38}" destId="{CB2713B3-26B8-44FC-BA22-A42AABF06EE2}" srcOrd="0" destOrd="0" parTransId="{514F9B51-9638-4558-B845-A380C698F4B4}" sibTransId="{4093A7F9-AF99-4626-85FF-DD766C6EB039}"/>
    <dgm:cxn modelId="{FFEEC7DC-B885-4081-AE09-6CFEB612FE82}" type="presOf" srcId="{CB2713B3-26B8-44FC-BA22-A42AABF06EE2}" destId="{EF6C991F-8E42-4EEE-8020-BDD936A7FD4B}" srcOrd="0" destOrd="0" presId="urn:microsoft.com/office/officeart/2008/layout/HorizontalMultiLevelHierarchy"/>
    <dgm:cxn modelId="{AC2B0E02-7888-493E-9037-82F4257D6213}" type="presParOf" srcId="{F26A97E5-7077-4FF3-9D7F-C1611831EFF4}" destId="{B2680631-0305-430F-B7CC-F5D392C76C30}" srcOrd="0" destOrd="0" presId="urn:microsoft.com/office/officeart/2008/layout/HorizontalMultiLevelHierarchy"/>
    <dgm:cxn modelId="{BDDD049E-A380-4804-8DE5-6C7A20426612}" type="presParOf" srcId="{B2680631-0305-430F-B7CC-F5D392C76C30}" destId="{88E64FFC-821C-4ACA-8E3D-6613EA34D415}" srcOrd="0" destOrd="0" presId="urn:microsoft.com/office/officeart/2008/layout/HorizontalMultiLevelHierarchy"/>
    <dgm:cxn modelId="{894775C1-12E7-4B58-886A-C665F100A38F}" type="presParOf" srcId="{B2680631-0305-430F-B7CC-F5D392C76C30}" destId="{B9B930C7-FE8E-42CD-8B69-B715840C19C3}" srcOrd="1" destOrd="0" presId="urn:microsoft.com/office/officeart/2008/layout/HorizontalMultiLevelHierarchy"/>
    <dgm:cxn modelId="{3BC8E1A6-5D5F-40C8-93EA-6D5A2F2F40AC}" type="presParOf" srcId="{B9B930C7-FE8E-42CD-8B69-B715840C19C3}" destId="{AD9574BC-468C-44AF-8905-19EA0DEFEDBA}" srcOrd="0" destOrd="0" presId="urn:microsoft.com/office/officeart/2008/layout/HorizontalMultiLevelHierarchy"/>
    <dgm:cxn modelId="{DC6E59DF-12CE-4039-B8DB-DE7ECE75A77B}" type="presParOf" srcId="{AD9574BC-468C-44AF-8905-19EA0DEFEDBA}" destId="{B1F234E4-0AF7-4E2D-B8EB-531A4AFB5E70}" srcOrd="0" destOrd="0" presId="urn:microsoft.com/office/officeart/2008/layout/HorizontalMultiLevelHierarchy"/>
    <dgm:cxn modelId="{41CAE3FC-22C4-4DD5-92F1-2196B761D602}" type="presParOf" srcId="{B9B930C7-FE8E-42CD-8B69-B715840C19C3}" destId="{FDB7F291-7F12-4703-9E67-795E39329E9D}" srcOrd="1" destOrd="0" presId="urn:microsoft.com/office/officeart/2008/layout/HorizontalMultiLevelHierarchy"/>
    <dgm:cxn modelId="{07225462-5116-4BEF-951D-0CE81E5DBBF1}" type="presParOf" srcId="{FDB7F291-7F12-4703-9E67-795E39329E9D}" destId="{EF6C991F-8E42-4EEE-8020-BDD936A7FD4B}" srcOrd="0" destOrd="0" presId="urn:microsoft.com/office/officeart/2008/layout/HorizontalMultiLevelHierarchy"/>
    <dgm:cxn modelId="{FE58CAAB-B33A-423C-8B86-E41E4C0FFD62}" type="presParOf" srcId="{FDB7F291-7F12-4703-9E67-795E39329E9D}" destId="{5771224A-6000-4D91-8214-8AC9E11F14DB}" srcOrd="1" destOrd="0" presId="urn:microsoft.com/office/officeart/2008/layout/HorizontalMultiLevelHierarchy"/>
    <dgm:cxn modelId="{9FF29A4A-E6A2-493C-B0F4-18904E8EE98F}" type="presParOf" srcId="{B9B930C7-FE8E-42CD-8B69-B715840C19C3}" destId="{9E3BDD1D-779F-4C6B-B282-69EDD301024C}" srcOrd="2" destOrd="0" presId="urn:microsoft.com/office/officeart/2008/layout/HorizontalMultiLevelHierarchy"/>
    <dgm:cxn modelId="{726E8624-FB48-4CD0-B713-40FAB2CEEADF}" type="presParOf" srcId="{9E3BDD1D-779F-4C6B-B282-69EDD301024C}" destId="{D873592B-92A2-467F-8D71-FEE14D4C77D9}" srcOrd="0" destOrd="0" presId="urn:microsoft.com/office/officeart/2008/layout/HorizontalMultiLevelHierarchy"/>
    <dgm:cxn modelId="{61418F82-9903-40D2-BE33-EA5158C1976D}" type="presParOf" srcId="{B9B930C7-FE8E-42CD-8B69-B715840C19C3}" destId="{640AD9DF-2C3F-4C17-9452-78643D4AB71B}" srcOrd="3" destOrd="0" presId="urn:microsoft.com/office/officeart/2008/layout/HorizontalMultiLevelHierarchy"/>
    <dgm:cxn modelId="{01B4A486-AAEF-4A48-B0EE-3A51CBE47F11}" type="presParOf" srcId="{640AD9DF-2C3F-4C17-9452-78643D4AB71B}" destId="{49E7267C-C312-42E2-9F7D-37A41840E4B4}" srcOrd="0" destOrd="0" presId="urn:microsoft.com/office/officeart/2008/layout/HorizontalMultiLevelHierarchy"/>
    <dgm:cxn modelId="{6BD8ED56-1151-47F7-823A-7B6732809D3A}" type="presParOf" srcId="{640AD9DF-2C3F-4C17-9452-78643D4AB71B}" destId="{17FAE1E6-EBE1-42BA-AC29-500397D1E57E}" srcOrd="1" destOrd="0" presId="urn:microsoft.com/office/officeart/2008/layout/HorizontalMultiLevelHierarchy"/>
    <dgm:cxn modelId="{F1A66BD4-6931-4852-A84F-947A31209961}" type="presParOf" srcId="{B9B930C7-FE8E-42CD-8B69-B715840C19C3}" destId="{B16D5462-C615-4CE6-A9BD-8AE9DC5D47D6}" srcOrd="4" destOrd="0" presId="urn:microsoft.com/office/officeart/2008/layout/HorizontalMultiLevelHierarchy"/>
    <dgm:cxn modelId="{4A52AFF1-A71C-460A-A045-E252AA3EC576}" type="presParOf" srcId="{B16D5462-C615-4CE6-A9BD-8AE9DC5D47D6}" destId="{FCB48705-23F2-42CC-8267-5C4D108D0AB6}" srcOrd="0" destOrd="0" presId="urn:microsoft.com/office/officeart/2008/layout/HorizontalMultiLevelHierarchy"/>
    <dgm:cxn modelId="{C2A4E9E0-A902-4021-9A9B-20644CB3E24B}" type="presParOf" srcId="{B9B930C7-FE8E-42CD-8B69-B715840C19C3}" destId="{52FD1441-FF98-435D-8D35-DE6E033259F2}" srcOrd="5" destOrd="0" presId="urn:microsoft.com/office/officeart/2008/layout/HorizontalMultiLevelHierarchy"/>
    <dgm:cxn modelId="{CB9F0636-9396-4E55-8F4C-BF89E220C722}" type="presParOf" srcId="{52FD1441-FF98-435D-8D35-DE6E033259F2}" destId="{2FC8517B-C28F-48D7-ABA3-BE12DB2CFC70}" srcOrd="0" destOrd="0" presId="urn:microsoft.com/office/officeart/2008/layout/HorizontalMultiLevelHierarchy"/>
    <dgm:cxn modelId="{40847FA4-A08E-465C-ACF2-1CAA8737A266}" type="presParOf" srcId="{52FD1441-FF98-435D-8D35-DE6E033259F2}" destId="{99119AEF-68D5-49ED-A4AE-A5DD447BAFD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9D67B4-77CB-44DB-8C22-F6D8DC42D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18AD2F9-8953-4B32-BD08-C92B6541E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5B2E36-EC90-405E-93C1-51283D3AF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502-8719-4BFF-ACB7-69268936D2A1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AD5B6D8-40E9-4AF6-A4C1-FC605904B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337E344-628B-4E77-95EC-CD323B5F6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64E1-C04E-4D19-AB8C-6FD52A50A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295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1C76DF-2F58-4D3E-AF61-B2345354B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DCF0817-7D75-4C84-82F8-C50F54AD5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4D93EE5-CEE1-4B57-9AB3-D01CB6D55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502-8719-4BFF-ACB7-69268936D2A1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E7DA071-0BE3-428D-9EDF-F33BDDFC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0B0D82-D338-480A-91F4-06A585E1B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64E1-C04E-4D19-AB8C-6FD52A50A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247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D719A47-A0DA-4911-86D7-435EA445A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6665DB3-0613-4380-B16D-DBBA23D92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7A9F5F-2D8C-4AEE-A377-6CDD600C7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502-8719-4BFF-ACB7-69268936D2A1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4A18772-30B4-4167-A633-D68356194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C06F2C6-0300-46A1-9F07-E3EB561E1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64E1-C04E-4D19-AB8C-6FD52A50A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964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491591-0DCA-4411-A723-E43F98897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5FE3D4-F09A-4A2F-9590-C6304AF46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BE8587F-A440-493F-B52C-E9A54D71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502-8719-4BFF-ACB7-69268936D2A1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9A5739-CBD1-4463-A632-6C1AF475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17840BC-E72B-4729-8C86-27CB9C87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64E1-C04E-4D19-AB8C-6FD52A50A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562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69AFD5-ED25-4DF6-B2A7-F6A03E80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E2764BF-ECF7-4618-8FE5-13E4A982F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3419B09-D223-4982-8BAF-4FB00AB40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502-8719-4BFF-ACB7-69268936D2A1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81244F-D57F-48DD-AB1D-6707707B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F2F40CC-F169-4B4B-B634-87BFDC9DA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64E1-C04E-4D19-AB8C-6FD52A50A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95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217348-B07A-4E56-804F-61C03DAC7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6735B0-E11F-4E34-A82C-FD7FFC66AE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1511BF0-0BAA-49A1-91F0-C308D17CD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E065F3C-7BF9-4696-818D-F8BEF238F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502-8719-4BFF-ACB7-69268936D2A1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B161278-48B2-40C4-A43E-0BBA6370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B01F82B-9683-486C-95C3-D70265FC2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64E1-C04E-4D19-AB8C-6FD52A50A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800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886C91-16C6-4057-A8F8-E003B729D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BA7E424-59D6-430E-A777-AA05B2B63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F0008CB-73C0-4064-BC8B-C8DECFF8B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00AD331-5A06-4671-9253-BA2214A33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C696BD9-A988-430F-947A-342546E876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C61B120-5556-4142-9EFA-0EAD32A2D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502-8719-4BFF-ACB7-69268936D2A1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BF30D6C-0144-4CC1-9EED-9056CB007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4D96205-F7E2-47BA-BC68-CBC62DDC8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64E1-C04E-4D19-AB8C-6FD52A50A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473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BE4D68-29A0-4DF3-802B-059C2C68C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EA5F947-7BE9-42DA-828E-751E6337A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502-8719-4BFF-ACB7-69268936D2A1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2409686-F09E-4958-9039-93A0065F8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5956311-A138-4459-A624-14B18F28B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64E1-C04E-4D19-AB8C-6FD52A50A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570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C8371EB-9D53-45B6-B44F-36C93CAD2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502-8719-4BFF-ACB7-69268936D2A1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F551C93-BDBA-45E9-98DF-632B241F9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916B069-EDEF-4743-8866-A33F41EFF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64E1-C04E-4D19-AB8C-6FD52A50A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058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6C440D-A9BF-49E7-96DE-F4810AA38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160E394-5FF0-48B9-A193-380EFE57F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C491F30-645F-42A8-A176-172606E5A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7F2D840-DC81-4B5A-95A6-CC50BAD5E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502-8719-4BFF-ACB7-69268936D2A1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AD1701B-577E-4283-9F80-5AB64902D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2637DDF-C51C-4973-A935-2802986A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64E1-C04E-4D19-AB8C-6FD52A50A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038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5885B6-1EFB-4513-8B24-4B8547F00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D91409F-4A72-40C4-B733-D786453345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35EC402-7E8B-4452-A69B-1FDFD96F5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0394403-C1F2-4BF1-BCD1-2AFAAF63A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502-8719-4BFF-ACB7-69268936D2A1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0D18926-BF95-4AE0-8538-DCD4369A9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7F98DF5-4CE0-483A-9893-B4C1F2BBE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A64E1-C04E-4D19-AB8C-6FD52A50A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315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3C070C-2817-41C7-AD23-56A1A258B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4585D5C-C2B3-456E-A58F-B130410CB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18A26C-8613-44B6-934C-E1FAD07AC9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6A502-8719-4BFF-ACB7-69268936D2A1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FDD2D43-7113-4DE9-905A-6F0B7F448F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1681ACA-36DC-4F24-8676-FD2A75493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A64E1-C04E-4D19-AB8C-6FD52A50A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712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krasgmu.ru/index.php?page%5bcommon%5d=download&amp;md=28680fe567ee4ad8a2bdb8c72056cdaa&amp;cid=11&amp;oid=15450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krasgmu.ru/index.php?page%5bcommon%5d=download&amp;md=28680fe567ee4ad8a2bdb8c72056cdaa&amp;cid=11&amp;oid=15450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krasgmu.ru/index.php?page%5bcommon%5d=download&amp;md=28680fe567ee4ad8a2bdb8c72056cdaa&amp;cid=11&amp;oid=154502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krasgmu.ru/index.php?page%5bcommon%5d=download&amp;md=28680fe567ee4ad8a2bdb8c72056cdaa&amp;cid=11&amp;oid=15450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krasgmu.ru/index.php?page%5bcommon%5d=download&amp;md=28680fe567ee4ad8a2bdb8c72056cdaa&amp;cid=11&amp;oid=154502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clinicaltrials.gov/ct2/show/NCT04361422?cond=COVID-19&amp;draw=2&amp;rank=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linicaltrials.gov/ct2/show/NCT04361422?cond=COVID-19&amp;draw=2&amp;rank=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32271601/?from_term=covid&amp;from_pos=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rasgmu.ru/index.php?page%5bcommon%5d=download&amp;md=28680fe567ee4ad8a2bdb8c72056cdaa&amp;cid=11&amp;oid=15450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pubmed.ncbi.nlm.nih.gov/32316270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krasgmu.ru/index.php?page%5bcommon%5d=download&amp;md=28680fe567ee4ad8a2bdb8c72056cdaa&amp;cid=11&amp;oid=15450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krasgmu.ru/index.php?page%5bcommon%5d=download&amp;md=28680fe567ee4ad8a2bdb8c72056cdaa&amp;cid=11&amp;oid=15450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krasgmu.ru/index.php?page%5bcommon%5d=download&amp;md=28680fe567ee4ad8a2bdb8c72056cdaa&amp;cid=11&amp;oid=15450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C3FC66-3FAB-46F4-BFBA-BB362105F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00705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В.Ф.ВОЙНО-ЯСЕНЕЦКОГО" МИНИСТЕРСТВА ЗДРАВООХРАНЕНИЯ РОССИЙСКОЙ ФЕДЕРАЦИИ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D4B01CA-FCCB-4F52-B004-9BF494B71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80248"/>
            <a:ext cx="9144000" cy="165576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Противовирусные средства в лечении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F4053E-7A9B-46B3-8061-4F899FA91A1A}"/>
              </a:ext>
            </a:extLst>
          </p:cNvPr>
          <p:cNvSpPr txBox="1"/>
          <p:nvPr/>
        </p:nvSpPr>
        <p:spPr>
          <a:xfrm>
            <a:off x="8239027" y="4807670"/>
            <a:ext cx="3685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студент 306 группы лечебного факультета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Кузьмиченко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 КМН, доцент Окладникова Е.В.</a:t>
            </a:r>
          </a:p>
        </p:txBody>
      </p:sp>
    </p:spTree>
    <p:extLst>
      <p:ext uri="{BB962C8B-B14F-4D97-AF65-F5344CB8AC3E}">
        <p14:creationId xmlns:p14="http://schemas.microsoft.com/office/powerpoint/2010/main" xmlns="" val="2097321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8FF736-5502-4B42-909F-F1EFEE555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Лопинавир+ритонавир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771951-8394-40DC-B1FA-7F56876C0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462" y="1690688"/>
            <a:ext cx="5891752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Комбинированный препарат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лопинавир+ритонавир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является ингибитором протеазы ВИЧ. В ранее проведенных исследованиях было показано, что он также способен подавлять активность протеазы коронавируса. Предполагаемый на основе компьютерных моделирований противовирусный механизм действия в отношении нового коронавируса связан с воздействием на основную протеазу SARS-CoV-2.</a:t>
            </a:r>
            <a:r>
              <a:rPr lang="ru-RU" dirty="0">
                <a:hlinkClick r:id="rId2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Применение препарата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монотерапии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может быть рекомендовано только при наличии противопоказаний к назначению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хлорохина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гидроксихлорохина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0AB0C2D-494C-4493-8FF4-07372A10A9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0007" y="1690688"/>
            <a:ext cx="3810000" cy="381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66F12AA-DA13-452D-9A5B-C8557410167D}"/>
              </a:ext>
            </a:extLst>
          </p:cNvPr>
          <p:cNvSpPr txBox="1"/>
          <p:nvPr/>
        </p:nvSpPr>
        <p:spPr>
          <a:xfrm>
            <a:off x="688157" y="5929460"/>
            <a:ext cx="10665643" cy="66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https://krasgmu.ru/index.php?page[common]=download&amp;md=28680fe567ee4ad8a2bdb8c72056cdaa&amp;cid=11&amp;oid=154502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5193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86AE8A-D12A-442B-9864-3EA8E541B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Лопинавир+ритонавир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7739299-24C9-4BC8-9C78-649353FC6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Лопинавир – ингибитор ВИЧ-1 и ВИЧ-2 протеазы ВИЧ.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Ритонавир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– ингибитор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аспартилпротеаз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ВИЧ-1 и ВИЧ-2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Форма выпуска: таблетки 400мг, суспензия.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400 мг +100 мг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per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каждые 12 часов в течение 14 дней. Может вводиться в виде суспензии 400 мг +100 мг (5 мл) каждые 12 часов в течение 14 дней через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назогастральный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зонд.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9CD88C2-6278-49A0-B453-E6EAAD918E30}"/>
              </a:ext>
            </a:extLst>
          </p:cNvPr>
          <p:cNvSpPr txBox="1"/>
          <p:nvPr/>
        </p:nvSpPr>
        <p:spPr>
          <a:xfrm>
            <a:off x="838200" y="5569545"/>
            <a:ext cx="9512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https://krasgmu.ru/index.php?page[common]=download&amp;md=28680fe567ee4ad8a2bdb8c72056cdaa&amp;cid=11&amp;oid=154502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3702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F3DC4E-BD7D-4BC9-9AD7-10721876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Рекомбинантный интерферон бета-1б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BE0E9D03-12FC-47F6-9C82-E069DA2D6C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00031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BE9419E-48FB-47B1-BE17-01EF5344FB25}"/>
              </a:ext>
            </a:extLst>
          </p:cNvPr>
          <p:cNvSpPr txBox="1"/>
          <p:nvPr/>
        </p:nvSpPr>
        <p:spPr>
          <a:xfrm>
            <a:off x="754144" y="6176963"/>
            <a:ext cx="10599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7"/>
              </a:rPr>
              <a:t>https://krasgmu.ru/index.php?page[common]=download&amp;md=28680fe567ee4ad8a2bdb8c72056cdaa&amp;cid=11&amp;oid=154502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984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6D8B45-55C7-4464-B620-7580717EA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Рекомбинантный интерферон бета-1б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6449E5A-A77E-4DB1-8689-434490074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 текущих клинических исследованиях инфекции MERS-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CoV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ИФН-β1b используется в комбинации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лопинавир+ритонавир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 Проведенные ранее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vitro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исследования показали, что он проявляет максимальную активность 23 Версия 5 (08.04.2020) в сравнении с другими вариантами интерферонов (ИФН-α1a, ИФН-α1b и ИФНβ1a). За счет способности стимулировать синтез противовоспалительных цитокинов препараты ИФН-β1b могут оказывать положительный патогенетический эффект.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Форма выпуска: раствор 8млн МЕ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0.25 мг/мл (8 млн МЕ) подкожно в течение 14 дней (всего 7 инъекций)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7C4C3A1-F2EB-460F-A789-08B3F9F1E448}"/>
              </a:ext>
            </a:extLst>
          </p:cNvPr>
          <p:cNvSpPr txBox="1"/>
          <p:nvPr/>
        </p:nvSpPr>
        <p:spPr>
          <a:xfrm>
            <a:off x="754144" y="5530632"/>
            <a:ext cx="9737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https://krasgmu.ru/index.php?page[common]=download&amp;md=28680fe567ee4ad8a2bdb8c72056cdaa&amp;cid=11&amp;oid=154502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384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0638C7-D50A-4DBB-BBF3-62E0B6F61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Рекомбинантный интерферон альфа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57B47D7-5C9E-4EB4-8ED2-A691C4AD5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994AA102-23C7-4BF0-A8DF-6A673E8978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627472391"/>
              </p:ext>
            </p:extLst>
          </p:nvPr>
        </p:nvGraphicFramePr>
        <p:xfrm>
          <a:off x="1139858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05E9073-B4A9-4726-B9EB-A33AB607BA34}"/>
              </a:ext>
            </a:extLst>
          </p:cNvPr>
          <p:cNvSpPr txBox="1"/>
          <p:nvPr/>
        </p:nvSpPr>
        <p:spPr>
          <a:xfrm>
            <a:off x="8616099" y="2196445"/>
            <a:ext cx="27377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Форма выпуска: раствор 3000 МЕ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По 3 капли в каждый носовой ход (3000 МЕ) 5 раз в день в течение 5 дней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927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A22281-4A47-4D28-9E12-6161F7EA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Изотретиноин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4E739E4-415E-46A0-BB21-7D38DE9AD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0845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Wu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 продемонстрировали, что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изотретиноин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является потенциальным ингибитором папаин-подобной протеазы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PLpro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), который представляет собой белок, кодируемый генами SARS-CoV-2, и считается одним из белков, на которые следует обратить внимание при лечении COVID-19, выполняя скрининг виртуальных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лигандов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на основе мишеней.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2E55923-140F-46EA-907C-424F647809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39952" y="1951348"/>
            <a:ext cx="6231304" cy="315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3626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896CBE-D14C-4855-89CF-FF79D2F0B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Изотретиноин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FF35DD-0175-4BC7-ADC9-38691FA65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8242" y="1797345"/>
            <a:ext cx="347927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Сообщалось, что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хлорохин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повышает уровень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изотретиноина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в крови, поэтому более низкие дозы требуется в сочетании. Сейчас проводятся испытания этого препарата, в качестве способа борьбы  с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COVID-19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57F3511-8BC0-4529-827E-148C5AFF5C53}"/>
              </a:ext>
            </a:extLst>
          </p:cNvPr>
          <p:cNvSpPr txBox="1"/>
          <p:nvPr/>
        </p:nvSpPr>
        <p:spPr>
          <a:xfrm>
            <a:off x="838200" y="1351323"/>
            <a:ext cx="498756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 настоящее время проводится исследование для оценки влияния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изотретиноина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на иммунную активацию среди ВИЧ-1-инфицированных субъектов с неполным восстановлением CD4 + Т-клеток. С этой точки зрения, учёные предполагают, что пациент, принимающий терапию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изотретиноином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может быть неуязвим против SARS-COV-2, а также может иметь терапевтический эффект, предотвращая дальнейшее развитие вируса.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2395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8B7A66-9CD7-4500-9F8D-FD0B1C1A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92B76D-87D2-42B4-8A84-986393B3F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 на слайдах.</a:t>
            </a:r>
          </a:p>
        </p:txBody>
      </p:sp>
    </p:spTree>
    <p:extLst>
      <p:ext uri="{BB962C8B-B14F-4D97-AF65-F5344CB8AC3E}">
        <p14:creationId xmlns:p14="http://schemas.microsoft.com/office/powerpoint/2010/main" xmlns="" val="183899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C2711E-5B44-4A12-B3ED-4FD44DCA7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	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F54912FB-0990-4372-8A55-B2D8F19475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8982" y="1825625"/>
            <a:ext cx="6154035" cy="4351338"/>
          </a:xfrm>
        </p:spPr>
      </p:pic>
    </p:spTree>
    <p:extLst>
      <p:ext uri="{BB962C8B-B14F-4D97-AF65-F5344CB8AC3E}">
        <p14:creationId xmlns:p14="http://schemas.microsoft.com/office/powerpoint/2010/main" xmlns="" val="336406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C1130C-7CC6-4CD0-9AF0-372FE188F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40819E-89B7-4AE3-87FB-809945E73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описание болезни;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Хлорин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гидроксихлорин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Азитромицин;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Лопинавир+ритонавир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 интерферонов;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Изотретиноин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131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195640-EEF4-43E2-A96C-0D63195E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B764F327-5C67-47D5-8347-BE2B235AAA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77926" y="1225689"/>
            <a:ext cx="5852160" cy="398678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0DFB2CD-EB4A-4698-9003-04AE1CD2D8A8}"/>
              </a:ext>
            </a:extLst>
          </p:cNvPr>
          <p:cNvSpPr txBox="1"/>
          <p:nvPr/>
        </p:nvSpPr>
        <p:spPr>
          <a:xfrm>
            <a:off x="603315" y="1225689"/>
            <a:ext cx="41572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 декабря 2019 г. в Ухане, Китай, произошла вспышка новой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коронавирусной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инфекции (COVID-19). Между тем вспышка также привлекла внимание и обеспокоенность Всемирной организации здравоохранения (ВОЗ). COVID-19 - еще одно инфекционное заболевание человека, вызываемое коронавирусом. Передача COVID-19 является мощной, и скорость заражения высокая.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43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96DD30-6D94-42B8-8E13-D159184EF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C65C19-25AF-425F-8A7D-70783CDBF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4096" y="1675124"/>
            <a:ext cx="3450996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Среди препаратов, которые находятся на стадии клинических испытаний у пациентов с COVID-19, можно отметить также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умифеновир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ремдесивир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фавипиравир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4D4C504-0BA7-492C-B0F1-55662F850A69}"/>
              </a:ext>
            </a:extLst>
          </p:cNvPr>
          <p:cNvSpPr txBox="1"/>
          <p:nvPr/>
        </p:nvSpPr>
        <p:spPr>
          <a:xfrm>
            <a:off x="461914" y="1598063"/>
            <a:ext cx="54675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Анализ литературных данных по клиническому опыту ведения пациентов с атипичной пневмонией, связанной с коронавирусами SARS-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CoV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MERSCoV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позволяет выделить несколько этиотропных препаратов, которые рекомендовано использовать в комбинации. К ним относятся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хлорохин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гидроксихлорохин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лопинавир+ритонавир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азитромицин (в комбинации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гидроксилорохином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), препараты интерферонов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32149D6-A398-4176-A7B8-ACEA2E4686B0}"/>
              </a:ext>
            </a:extLst>
          </p:cNvPr>
          <p:cNvSpPr txBox="1"/>
          <p:nvPr/>
        </p:nvSpPr>
        <p:spPr>
          <a:xfrm>
            <a:off x="838200" y="6122378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https://krasgmu.ru/index.php?page[common]=download&amp;md=28680fe567ee4ad8a2bdb8c72056cdaa&amp;cid=11&amp;oid=154502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529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17E43A-1F66-4FD5-B742-7F789C8FE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Хлорин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гидроксихлорин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A7DC0C-E331-4A61-8702-EBE16F3AA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7813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Отчаянная потребность в поиске лекарств для COVID-19 указывает на то, что перепрофилирование является нашим самым быстрым способом получения эффективных лекарств. Один из исследуемых вариантов - это старое противомалярийное лекарство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хлорохин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и его аналог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гидроксихлорохин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EE87BC8-8FBA-4DAA-B4D8-FF15776793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77920" y="1611983"/>
            <a:ext cx="5131378" cy="37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1190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112407-851B-4606-ADD1-984144904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Хлорин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гидроксихлорин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0504DE-F23E-4E54-A8F9-2896F22B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187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Механизм действия противомалярийных препаратов против некоторых вирусных инфекций изучен не до конца, в опубликованных данных отмечаются несколько вариантов их воздействия на COVID-19, которые препятствуют проникновению вируса в клетку и его репликации. В небольших клинических исследования было показано, что комбинация азитромицина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гидроксихлорохином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усиливает противовирусный эффект последнего.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CBF3D06-13B6-4655-A489-58B42EC2B8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5340" y="1292847"/>
            <a:ext cx="4762500" cy="4762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DA8CE5F-9641-4B58-806A-C6A45B5E77F8}"/>
              </a:ext>
            </a:extLst>
          </p:cNvPr>
          <p:cNvSpPr txBox="1"/>
          <p:nvPr/>
        </p:nvSpPr>
        <p:spPr>
          <a:xfrm>
            <a:off x="942679" y="6115342"/>
            <a:ext cx="1071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2"/>
              </a:rPr>
              <a:t>https://krasgmu.ru/index.php?page[common]=download&amp;md=28680fe567ee4ad8a2bdb8c72056cdaa&amp;cid=11&amp;oid=154502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6545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DD5C4B-6E07-40D2-9FD1-C092BBBCE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Хлорин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гидроксихлорин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5AB645-C7D7-4571-88B2-8AB2B7CDB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43746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Перед назначением противомалярийных препаратов и во время приема этих препаратов следует уделить особое внимание результату ЭКГ, в частности, величине QT. Противомалярийные препараты обладают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кардиотоксичностью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и их прием может сопровождаться развитием, например, синдрома удлиненного QT.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DF030D0-A4EE-41B1-A3ED-A9EB0AA446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115" y="2214827"/>
            <a:ext cx="4270048" cy="33306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930E5BD-1A76-4731-8E18-1C67F7C0F20C}"/>
              </a:ext>
            </a:extLst>
          </p:cNvPr>
          <p:cNvSpPr txBox="1"/>
          <p:nvPr/>
        </p:nvSpPr>
        <p:spPr>
          <a:xfrm>
            <a:off x="565608" y="6211669"/>
            <a:ext cx="10897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https://krasgmu.ru/index.php?page[common]=download&amp;md=28680fe567ee4ad8a2bdb8c72056cdaa&amp;cid=11&amp;oid=154502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312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78D2FF-4FD4-41D6-8739-552DC8504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Хлорин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гидроксихлорин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12387C-D050-451C-8A74-6CB41A20C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 назначения 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29F2E2D1-7B96-4C95-8B8B-9639D846F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4549840"/>
              </p:ext>
            </p:extLst>
          </p:nvPr>
        </p:nvGraphicFramePr>
        <p:xfrm>
          <a:off x="1353269" y="2639766"/>
          <a:ext cx="8128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3835">
                  <a:extLst>
                    <a:ext uri="{9D8B030D-6E8A-4147-A177-3AD203B41FA5}">
                      <a16:colId xmlns:a16="http://schemas.microsoft.com/office/drawing/2014/main" xmlns="" val="457430570"/>
                    </a:ext>
                  </a:extLst>
                </a:gridCol>
                <a:gridCol w="3184165">
                  <a:extLst>
                    <a:ext uri="{9D8B030D-6E8A-4147-A177-3AD203B41FA5}">
                      <a16:colId xmlns:a16="http://schemas.microsoft.com/office/drawing/2014/main" xmlns="" val="3071882681"/>
                    </a:ext>
                  </a:extLst>
                </a:gridCol>
              </a:tblGrid>
              <a:tr h="661430">
                <a:tc>
                  <a:txBody>
                    <a:bodyPr/>
                    <a:lstStyle/>
                    <a:p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Гидроксихлорин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мг 2 раза в первые сутки (утро, вечер), затем 200 мг 2 раза в сутки (утро, вечер) в течение 6 дней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5455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Хлорин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мг 2 раза в сутки в течение 7 дней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1651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67402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96D139-BE92-4D32-842F-8A4EB1557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Азитромицин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8DD22A-D526-4133-88AF-5374BA82A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04564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Полусинтетический антибиотик из группы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макролидов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имеются данные о повышении эффективности в отношении COVID-19 при совместном применении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гидроксихлорохином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DA203BC-C644-499F-84A2-1BFDEBD5A296}"/>
              </a:ext>
            </a:extLst>
          </p:cNvPr>
          <p:cNvSpPr txBox="1"/>
          <p:nvPr/>
        </p:nvSpPr>
        <p:spPr>
          <a:xfrm>
            <a:off x="4016996" y="1825625"/>
            <a:ext cx="3581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Форма выпуска:</a:t>
            </a:r>
            <a:r>
              <a:rPr lang="ru-RU" sz="2400" dirty="0">
                <a:hlinkClick r:id="rId2"/>
              </a:rPr>
              <a:t>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Таблетки 500мг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Лиофилизат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для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приготовления раствора для внутривенных инфузий.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500 мг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per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или в/в 1 раз в сутки 5 дней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B64E5B6-7B36-401D-962E-FDF3BA5474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31157" y="1690688"/>
            <a:ext cx="4714805" cy="30489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863A746-E3C0-4F6E-B013-41A2473D0F64}"/>
              </a:ext>
            </a:extLst>
          </p:cNvPr>
          <p:cNvSpPr txBox="1"/>
          <p:nvPr/>
        </p:nvSpPr>
        <p:spPr>
          <a:xfrm>
            <a:off x="641023" y="5533534"/>
            <a:ext cx="11516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2"/>
              </a:rPr>
              <a:t>https://krasgmu.ru/index.php?page[common]=download&amp;md=28680fe567ee4ad8a2bdb8c72056cdaa&amp;cid=11&amp;oid=154502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5915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729</Words>
  <Application>Microsoft Office PowerPoint</Application>
  <PresentationFormat>Произвольный</PresentationFormat>
  <Paragraphs>73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В.Ф.ВОЙНО-ЯСЕНЕЦКОГО" МИНИСТЕРСТВА ЗДРАВООХРАНЕНИЯ РОССИЙСКОЙ ФЕДЕРАЦИИ </vt:lpstr>
      <vt:lpstr>План</vt:lpstr>
      <vt:lpstr>COVID-19</vt:lpstr>
      <vt:lpstr>Препараты</vt:lpstr>
      <vt:lpstr>Хлорин и гидроксихлорин</vt:lpstr>
      <vt:lpstr>Хлорин и гидроксихлорин</vt:lpstr>
      <vt:lpstr>Хлорин и гидроксихлорин</vt:lpstr>
      <vt:lpstr>Хлорин и гидроксихлорин</vt:lpstr>
      <vt:lpstr>Азитромицин</vt:lpstr>
      <vt:lpstr>Лопинавир+ритонавир; </vt:lpstr>
      <vt:lpstr>Лопинавир+ритонавир;</vt:lpstr>
      <vt:lpstr>Рекомбинантный интерферон бета-1б</vt:lpstr>
      <vt:lpstr>Рекомбинантный интерферон бета-1б</vt:lpstr>
      <vt:lpstr>Рекомбинантный интерферон альфа</vt:lpstr>
      <vt:lpstr>Изотретиноин </vt:lpstr>
      <vt:lpstr>Изотретиноин</vt:lpstr>
      <vt:lpstr>Список литературы</vt:lpstr>
      <vt:lpstr>      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В.Ф.ВОЙНО-ЯСЕНЕЦКОГО" МИНИСТЕРСТВА ЗДРАВООХРАНЕНИЯ РОССИЙСКОЙ ФЕДЕРАЦИИ</dc:title>
  <dc:creator>Антон</dc:creator>
  <cp:lastModifiedBy>Марк</cp:lastModifiedBy>
  <cp:revision>11</cp:revision>
  <dcterms:created xsi:type="dcterms:W3CDTF">2020-04-30T02:44:11Z</dcterms:created>
  <dcterms:modified xsi:type="dcterms:W3CDTF">2020-05-01T06:49:41Z</dcterms:modified>
</cp:coreProperties>
</file>