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82" r:id="rId3"/>
    <p:sldId id="268" r:id="rId4"/>
    <p:sldId id="280" r:id="rId5"/>
    <p:sldId id="281" r:id="rId6"/>
    <p:sldId id="279" r:id="rId7"/>
    <p:sldId id="260" r:id="rId8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33CCCC"/>
    <a:srgbClr val="FF9966"/>
    <a:srgbClr val="BECDEF"/>
    <a:srgbClr val="92B6E7"/>
    <a:srgbClr val="39405A"/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5" autoAdjust="0"/>
    <p:restoredTop sz="84583" autoAdjust="0"/>
  </p:normalViewPr>
  <p:slideViewPr>
    <p:cSldViewPr>
      <p:cViewPr>
        <p:scale>
          <a:sx n="66" d="100"/>
          <a:sy n="66" d="100"/>
        </p:scale>
        <p:origin x="-2934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5EE5C-85DD-4D9E-8C7F-2A67222982F8}" type="doc">
      <dgm:prSet loTypeId="urn:microsoft.com/office/officeart/2005/8/layout/vList6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36FF95E-9BF7-47D3-A31E-EE8F0071A79D}">
      <dgm:prSet/>
      <dgm:spPr/>
      <dgm:t>
        <a:bodyPr/>
        <a:lstStyle/>
        <a:p>
          <a:pPr rtl="0"/>
          <a:r>
            <a:rPr lang="ru-RU" dirty="0" smtClean="0">
              <a:solidFill>
                <a:srgbClr val="000000"/>
              </a:solidFill>
            </a:rPr>
            <a:t>Разработка рабочих программ ПК и ПП</a:t>
          </a:r>
          <a:endParaRPr lang="ru-RU" dirty="0"/>
        </a:p>
      </dgm:t>
    </dgm:pt>
    <dgm:pt modelId="{4E03D17E-DEEA-4275-A26A-0A5F633C3010}" type="parTrans" cxnId="{7BF705CC-F759-456B-84E2-AC1178091AEE}">
      <dgm:prSet/>
      <dgm:spPr/>
      <dgm:t>
        <a:bodyPr/>
        <a:lstStyle/>
        <a:p>
          <a:endParaRPr lang="ru-RU"/>
        </a:p>
      </dgm:t>
    </dgm:pt>
    <dgm:pt modelId="{252BA40E-4A8B-4970-8B56-48AD36641186}" type="sibTrans" cxnId="{7BF705CC-F759-456B-84E2-AC1178091AEE}">
      <dgm:prSet/>
      <dgm:spPr/>
      <dgm:t>
        <a:bodyPr/>
        <a:lstStyle/>
        <a:p>
          <a:endParaRPr lang="ru-RU"/>
        </a:p>
      </dgm:t>
    </dgm:pt>
    <dgm:pt modelId="{297FFCAB-D1BE-4A7F-8700-67AE379F657F}">
      <dgm:prSet/>
      <dgm:spPr/>
      <dgm:t>
        <a:bodyPr/>
        <a:lstStyle/>
        <a:p>
          <a:pPr rtl="0"/>
          <a:r>
            <a:rPr lang="ru-RU" dirty="0" smtClean="0">
              <a:solidFill>
                <a:srgbClr val="000000"/>
              </a:solidFill>
            </a:rPr>
            <a:t>Разработка </a:t>
          </a:r>
          <a:r>
            <a:rPr lang="ru-RU" dirty="0" smtClean="0"/>
            <a:t>учебных пособий,  методических рекомендаций, рабочих тетрадей</a:t>
          </a:r>
          <a:endParaRPr lang="ru-RU" dirty="0"/>
        </a:p>
      </dgm:t>
    </dgm:pt>
    <dgm:pt modelId="{89718F33-8D6C-4588-91FC-E928C67020FB}" type="parTrans" cxnId="{6E813D2B-0C53-409A-96CE-5390DE574208}">
      <dgm:prSet/>
      <dgm:spPr/>
      <dgm:t>
        <a:bodyPr/>
        <a:lstStyle/>
        <a:p>
          <a:endParaRPr lang="ru-RU"/>
        </a:p>
      </dgm:t>
    </dgm:pt>
    <dgm:pt modelId="{1B03BFA6-D569-4BA2-85DB-1FD49EBF1836}" type="sibTrans" cxnId="{6E813D2B-0C53-409A-96CE-5390DE574208}">
      <dgm:prSet/>
      <dgm:spPr/>
      <dgm:t>
        <a:bodyPr/>
        <a:lstStyle/>
        <a:p>
          <a:endParaRPr lang="ru-RU"/>
        </a:p>
      </dgm:t>
    </dgm:pt>
    <dgm:pt modelId="{0980F071-8FD4-4192-815C-F28F08FCA58C}">
      <dgm:prSet custT="1"/>
      <dgm:spPr/>
      <dgm:t>
        <a:bodyPr anchor="ctr"/>
        <a:lstStyle/>
        <a:p>
          <a:pPr rtl="0"/>
          <a:r>
            <a:rPr lang="ru-RU" sz="3200" dirty="0" smtClean="0"/>
            <a:t>В течение года</a:t>
          </a:r>
          <a:endParaRPr lang="ru-RU" sz="3200" dirty="0"/>
        </a:p>
      </dgm:t>
    </dgm:pt>
    <dgm:pt modelId="{1C25679D-1493-4646-96B7-0F48F4EEF1CF}" type="parTrans" cxnId="{5BD3D70A-0D69-4359-BE61-6603331D7793}">
      <dgm:prSet/>
      <dgm:spPr/>
      <dgm:t>
        <a:bodyPr/>
        <a:lstStyle/>
        <a:p>
          <a:endParaRPr lang="ru-RU"/>
        </a:p>
      </dgm:t>
    </dgm:pt>
    <dgm:pt modelId="{A8A208BC-B263-46EA-A8A5-4EE3A221CDA2}" type="sibTrans" cxnId="{5BD3D70A-0D69-4359-BE61-6603331D7793}">
      <dgm:prSet/>
      <dgm:spPr/>
      <dgm:t>
        <a:bodyPr/>
        <a:lstStyle/>
        <a:p>
          <a:endParaRPr lang="ru-RU"/>
        </a:p>
      </dgm:t>
    </dgm:pt>
    <dgm:pt modelId="{80720B7D-320C-4318-B19C-DA468F0207E4}">
      <dgm:prSet custT="1"/>
      <dgm:spPr/>
      <dgm:t>
        <a:bodyPr anchor="ctr"/>
        <a:lstStyle/>
        <a:p>
          <a:pPr rtl="0"/>
          <a:r>
            <a:rPr lang="ru-RU" sz="3200" dirty="0" smtClean="0"/>
            <a:t>В течение года</a:t>
          </a:r>
          <a:endParaRPr lang="ru-RU" sz="3200" dirty="0"/>
        </a:p>
      </dgm:t>
    </dgm:pt>
    <dgm:pt modelId="{647A91D9-181B-4CE2-9A7F-3313E75A8F9E}" type="parTrans" cxnId="{908F8C51-EA15-4AC2-8C00-7548FAD5F1A6}">
      <dgm:prSet/>
      <dgm:spPr/>
      <dgm:t>
        <a:bodyPr/>
        <a:lstStyle/>
        <a:p>
          <a:endParaRPr lang="ru-RU"/>
        </a:p>
      </dgm:t>
    </dgm:pt>
    <dgm:pt modelId="{B5453D12-1CF7-44B4-AF96-7843BDD64E55}" type="sibTrans" cxnId="{908F8C51-EA15-4AC2-8C00-7548FAD5F1A6}">
      <dgm:prSet/>
      <dgm:spPr/>
      <dgm:t>
        <a:bodyPr/>
        <a:lstStyle/>
        <a:p>
          <a:endParaRPr lang="ru-RU"/>
        </a:p>
      </dgm:t>
    </dgm:pt>
    <dgm:pt modelId="{95252765-176A-46EB-8A9A-AE94BE7430E9}" type="pres">
      <dgm:prSet presAssocID="{8515EE5C-85DD-4D9E-8C7F-2A67222982F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879A4A2-1C55-49E9-B648-C7B8519C25EB}" type="pres">
      <dgm:prSet presAssocID="{236FF95E-9BF7-47D3-A31E-EE8F0071A79D}" presName="linNode" presStyleCnt="0"/>
      <dgm:spPr/>
    </dgm:pt>
    <dgm:pt modelId="{277A27F5-14DF-4B4A-BD4F-BB540C519EEF}" type="pres">
      <dgm:prSet presAssocID="{236FF95E-9BF7-47D3-A31E-EE8F0071A79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0B6CF-E566-4F35-93D8-E6A9D029CAE1}" type="pres">
      <dgm:prSet presAssocID="{236FF95E-9BF7-47D3-A31E-EE8F0071A79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205BD-49C7-4C5C-9151-6F897928AAAB}" type="pres">
      <dgm:prSet presAssocID="{252BA40E-4A8B-4970-8B56-48AD36641186}" presName="spacing" presStyleCnt="0"/>
      <dgm:spPr/>
    </dgm:pt>
    <dgm:pt modelId="{364A1653-1EA1-4C48-953B-37D70C53C6E0}" type="pres">
      <dgm:prSet presAssocID="{297FFCAB-D1BE-4A7F-8700-67AE379F657F}" presName="linNode" presStyleCnt="0"/>
      <dgm:spPr/>
    </dgm:pt>
    <dgm:pt modelId="{E3C0D043-2936-4C6D-B980-99648C4F7CCB}" type="pres">
      <dgm:prSet presAssocID="{297FFCAB-D1BE-4A7F-8700-67AE379F657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0CCF1-5D98-4B2F-8D35-B2CD459E4F08}" type="pres">
      <dgm:prSet presAssocID="{297FFCAB-D1BE-4A7F-8700-67AE379F657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813D2B-0C53-409A-96CE-5390DE574208}" srcId="{8515EE5C-85DD-4D9E-8C7F-2A67222982F8}" destId="{297FFCAB-D1BE-4A7F-8700-67AE379F657F}" srcOrd="1" destOrd="0" parTransId="{89718F33-8D6C-4588-91FC-E928C67020FB}" sibTransId="{1B03BFA6-D569-4BA2-85DB-1FD49EBF1836}"/>
    <dgm:cxn modelId="{1D960FF2-9CB8-436C-AF53-1BF9D1794121}" type="presOf" srcId="{0980F071-8FD4-4192-815C-F28F08FCA58C}" destId="{05D0B6CF-E566-4F35-93D8-E6A9D029CAE1}" srcOrd="0" destOrd="0" presId="urn:microsoft.com/office/officeart/2005/8/layout/vList6"/>
    <dgm:cxn modelId="{83A3625C-52A3-413F-8F24-60DFC612667E}" type="presOf" srcId="{80720B7D-320C-4318-B19C-DA468F0207E4}" destId="{FF70CCF1-5D98-4B2F-8D35-B2CD459E4F08}" srcOrd="0" destOrd="0" presId="urn:microsoft.com/office/officeart/2005/8/layout/vList6"/>
    <dgm:cxn modelId="{908F8C51-EA15-4AC2-8C00-7548FAD5F1A6}" srcId="{297FFCAB-D1BE-4A7F-8700-67AE379F657F}" destId="{80720B7D-320C-4318-B19C-DA468F0207E4}" srcOrd="0" destOrd="0" parTransId="{647A91D9-181B-4CE2-9A7F-3313E75A8F9E}" sibTransId="{B5453D12-1CF7-44B4-AF96-7843BDD64E55}"/>
    <dgm:cxn modelId="{EE3A66FC-B2B4-4DBE-ADF1-F6EDF484D131}" type="presOf" srcId="{8515EE5C-85DD-4D9E-8C7F-2A67222982F8}" destId="{95252765-176A-46EB-8A9A-AE94BE7430E9}" srcOrd="0" destOrd="0" presId="urn:microsoft.com/office/officeart/2005/8/layout/vList6"/>
    <dgm:cxn modelId="{6D15EF9D-6A11-4F99-AE02-6B471F690C9E}" type="presOf" srcId="{297FFCAB-D1BE-4A7F-8700-67AE379F657F}" destId="{E3C0D043-2936-4C6D-B980-99648C4F7CCB}" srcOrd="0" destOrd="0" presId="urn:microsoft.com/office/officeart/2005/8/layout/vList6"/>
    <dgm:cxn modelId="{7BF705CC-F759-456B-84E2-AC1178091AEE}" srcId="{8515EE5C-85DD-4D9E-8C7F-2A67222982F8}" destId="{236FF95E-9BF7-47D3-A31E-EE8F0071A79D}" srcOrd="0" destOrd="0" parTransId="{4E03D17E-DEEA-4275-A26A-0A5F633C3010}" sibTransId="{252BA40E-4A8B-4970-8B56-48AD36641186}"/>
    <dgm:cxn modelId="{5BD3D70A-0D69-4359-BE61-6603331D7793}" srcId="{236FF95E-9BF7-47D3-A31E-EE8F0071A79D}" destId="{0980F071-8FD4-4192-815C-F28F08FCA58C}" srcOrd="0" destOrd="0" parTransId="{1C25679D-1493-4646-96B7-0F48F4EEF1CF}" sibTransId="{A8A208BC-B263-46EA-A8A5-4EE3A221CDA2}"/>
    <dgm:cxn modelId="{9DB19639-05F9-406C-8E2A-C9E7C6B00CCD}" type="presOf" srcId="{236FF95E-9BF7-47D3-A31E-EE8F0071A79D}" destId="{277A27F5-14DF-4B4A-BD4F-BB540C519EEF}" srcOrd="0" destOrd="0" presId="urn:microsoft.com/office/officeart/2005/8/layout/vList6"/>
    <dgm:cxn modelId="{C37D6E1B-1115-4AC7-80A2-B5BFC8A64CCD}" type="presParOf" srcId="{95252765-176A-46EB-8A9A-AE94BE7430E9}" destId="{E879A4A2-1C55-49E9-B648-C7B8519C25EB}" srcOrd="0" destOrd="0" presId="urn:microsoft.com/office/officeart/2005/8/layout/vList6"/>
    <dgm:cxn modelId="{97510B95-21BA-42E3-9911-82CA55EA3C6F}" type="presParOf" srcId="{E879A4A2-1C55-49E9-B648-C7B8519C25EB}" destId="{277A27F5-14DF-4B4A-BD4F-BB540C519EEF}" srcOrd="0" destOrd="0" presId="urn:microsoft.com/office/officeart/2005/8/layout/vList6"/>
    <dgm:cxn modelId="{E079B5F7-C932-486D-8847-935691B914EB}" type="presParOf" srcId="{E879A4A2-1C55-49E9-B648-C7B8519C25EB}" destId="{05D0B6CF-E566-4F35-93D8-E6A9D029CAE1}" srcOrd="1" destOrd="0" presId="urn:microsoft.com/office/officeart/2005/8/layout/vList6"/>
    <dgm:cxn modelId="{C220D02D-9356-4E8C-BF13-D73E6421938B}" type="presParOf" srcId="{95252765-176A-46EB-8A9A-AE94BE7430E9}" destId="{6B6205BD-49C7-4C5C-9151-6F897928AAAB}" srcOrd="1" destOrd="0" presId="urn:microsoft.com/office/officeart/2005/8/layout/vList6"/>
    <dgm:cxn modelId="{A36FB5A6-3708-43CE-9200-3057DF093C78}" type="presParOf" srcId="{95252765-176A-46EB-8A9A-AE94BE7430E9}" destId="{364A1653-1EA1-4C48-953B-37D70C53C6E0}" srcOrd="2" destOrd="0" presId="urn:microsoft.com/office/officeart/2005/8/layout/vList6"/>
    <dgm:cxn modelId="{E5B4693B-0B79-4B22-AC69-B2277B945E67}" type="presParOf" srcId="{364A1653-1EA1-4C48-953B-37D70C53C6E0}" destId="{E3C0D043-2936-4C6D-B980-99648C4F7CCB}" srcOrd="0" destOrd="0" presId="urn:microsoft.com/office/officeart/2005/8/layout/vList6"/>
    <dgm:cxn modelId="{1537C5F2-4B5C-415F-9C46-50F4986F6684}" type="presParOf" srcId="{364A1653-1EA1-4C48-953B-37D70C53C6E0}" destId="{FF70CCF1-5D98-4B2F-8D35-B2CD459E4F0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E75623-3678-43D5-8D10-CE050436E807}" type="doc">
      <dgm:prSet loTypeId="urn:microsoft.com/office/officeart/2005/8/layout/lProcess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3E27066-3EFA-41A0-AF2E-CC2FA9F871F2}">
      <dgm:prSet custT="1"/>
      <dgm:spPr/>
      <dgm:t>
        <a:bodyPr/>
        <a:lstStyle/>
        <a:p>
          <a:pPr rtl="0"/>
          <a:r>
            <a:rPr lang="ru-RU" sz="2000" dirty="0" smtClean="0"/>
            <a:t>Подведение итогов ежегодных конкурсов «Лучший лектор», «Лучшее учебное пособие», «Лучшее учебное пособие для дистанционного обучения»</a:t>
          </a:r>
          <a:endParaRPr lang="ru-RU" sz="2000" dirty="0"/>
        </a:p>
      </dgm:t>
    </dgm:pt>
    <dgm:pt modelId="{955F1BC4-D5F5-4E28-A445-4D89E7C541EC}" type="parTrans" cxnId="{2A3B5B84-D870-4B48-81A0-C33BCB466DB8}">
      <dgm:prSet/>
      <dgm:spPr/>
      <dgm:t>
        <a:bodyPr/>
        <a:lstStyle/>
        <a:p>
          <a:endParaRPr lang="ru-RU"/>
        </a:p>
      </dgm:t>
    </dgm:pt>
    <dgm:pt modelId="{99ECC7E3-6BD1-47F4-A139-606B689C67DD}" type="sibTrans" cxnId="{2A3B5B84-D870-4B48-81A0-C33BCB466DB8}">
      <dgm:prSet/>
      <dgm:spPr/>
      <dgm:t>
        <a:bodyPr/>
        <a:lstStyle/>
        <a:p>
          <a:endParaRPr lang="ru-RU"/>
        </a:p>
      </dgm:t>
    </dgm:pt>
    <dgm:pt modelId="{BCCB3671-17F5-4FF2-B625-07BF4FC5030D}">
      <dgm:prSet custT="1"/>
      <dgm:spPr/>
      <dgm:t>
        <a:bodyPr/>
        <a:lstStyle/>
        <a:p>
          <a:pPr rtl="0"/>
          <a:r>
            <a:rPr lang="ru-RU" sz="2000" dirty="0" smtClean="0"/>
            <a:t>Участие в ежегодной научно-практической конференции из серии «Вузовская педагогика»</a:t>
          </a:r>
          <a:endParaRPr lang="ru-RU" sz="2000" dirty="0"/>
        </a:p>
      </dgm:t>
    </dgm:pt>
    <dgm:pt modelId="{BA25698F-F274-41E7-A169-71A33262D48E}" type="parTrans" cxnId="{ED9E6BA6-8D0D-4397-ABC8-DB70A2632773}">
      <dgm:prSet/>
      <dgm:spPr/>
      <dgm:t>
        <a:bodyPr/>
        <a:lstStyle/>
        <a:p>
          <a:endParaRPr lang="ru-RU"/>
        </a:p>
      </dgm:t>
    </dgm:pt>
    <dgm:pt modelId="{12D56DF8-80F4-4C63-9505-17AEDFCB7375}" type="sibTrans" cxnId="{ED9E6BA6-8D0D-4397-ABC8-DB70A2632773}">
      <dgm:prSet/>
      <dgm:spPr/>
      <dgm:t>
        <a:bodyPr/>
        <a:lstStyle/>
        <a:p>
          <a:endParaRPr lang="ru-RU"/>
        </a:p>
      </dgm:t>
    </dgm:pt>
    <dgm:pt modelId="{EBF8E98D-FF86-4CAA-A2D4-5F195A0E50E6}">
      <dgm:prSet custT="1"/>
      <dgm:spPr/>
      <dgm:t>
        <a:bodyPr/>
        <a:lstStyle/>
        <a:p>
          <a:pPr rtl="0"/>
          <a:r>
            <a:rPr lang="ru-RU" sz="4100" dirty="0" smtClean="0"/>
            <a:t> </a:t>
          </a:r>
          <a:r>
            <a:rPr lang="ru-RU" sz="2400" dirty="0" smtClean="0"/>
            <a:t>ноябрь 2023 года</a:t>
          </a:r>
          <a:endParaRPr lang="ru-RU" sz="2400" dirty="0"/>
        </a:p>
      </dgm:t>
    </dgm:pt>
    <dgm:pt modelId="{374FE078-3AC3-4399-A067-D66132CD0505}" type="parTrans" cxnId="{E8E2B358-061D-4829-9445-E5D2C7C236DE}">
      <dgm:prSet/>
      <dgm:spPr/>
      <dgm:t>
        <a:bodyPr/>
        <a:lstStyle/>
        <a:p>
          <a:endParaRPr lang="ru-RU"/>
        </a:p>
      </dgm:t>
    </dgm:pt>
    <dgm:pt modelId="{8C90972E-E24D-47F9-88C8-2C372B0FF91E}" type="sibTrans" cxnId="{E8E2B358-061D-4829-9445-E5D2C7C236DE}">
      <dgm:prSet/>
      <dgm:spPr/>
      <dgm:t>
        <a:bodyPr/>
        <a:lstStyle/>
        <a:p>
          <a:endParaRPr lang="ru-RU"/>
        </a:p>
      </dgm:t>
    </dgm:pt>
    <dgm:pt modelId="{9E52AF5F-D324-4F46-9D56-FF689BC6EB4F}">
      <dgm:prSet custT="1"/>
      <dgm:spPr/>
      <dgm:t>
        <a:bodyPr/>
        <a:lstStyle/>
        <a:p>
          <a:pPr rtl="0"/>
          <a:r>
            <a:rPr lang="ru-RU" sz="2400" dirty="0" smtClean="0"/>
            <a:t>февраль 2024 года</a:t>
          </a:r>
          <a:endParaRPr lang="ru-RU" sz="2400" dirty="0"/>
        </a:p>
      </dgm:t>
    </dgm:pt>
    <dgm:pt modelId="{2A81B5C8-EF5E-4A0D-80AB-1DCE89E251BC}" type="parTrans" cxnId="{9279732A-416A-4C37-8F81-EB1D24DE61D1}">
      <dgm:prSet/>
      <dgm:spPr/>
      <dgm:t>
        <a:bodyPr/>
        <a:lstStyle/>
        <a:p>
          <a:endParaRPr lang="ru-RU"/>
        </a:p>
      </dgm:t>
    </dgm:pt>
    <dgm:pt modelId="{B07A6F8B-D83B-4222-B51E-12B1B7E66435}" type="sibTrans" cxnId="{9279732A-416A-4C37-8F81-EB1D24DE61D1}">
      <dgm:prSet/>
      <dgm:spPr/>
      <dgm:t>
        <a:bodyPr/>
        <a:lstStyle/>
        <a:p>
          <a:endParaRPr lang="ru-RU"/>
        </a:p>
      </dgm:t>
    </dgm:pt>
    <dgm:pt modelId="{8EAC5B4C-99C1-4116-B02E-6D1A66E1C799}" type="pres">
      <dgm:prSet presAssocID="{F5E75623-3678-43D5-8D10-CE050436E80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9FB678-D723-4CEE-A3A3-CAE6AD8D6474}" type="pres">
      <dgm:prSet presAssocID="{03E27066-3EFA-41A0-AF2E-CC2FA9F871F2}" presName="horFlow" presStyleCnt="0"/>
      <dgm:spPr/>
    </dgm:pt>
    <dgm:pt modelId="{0A60EA21-303A-44C7-85FD-CDE12415EAAD}" type="pres">
      <dgm:prSet presAssocID="{03E27066-3EFA-41A0-AF2E-CC2FA9F871F2}" presName="bigChev" presStyleLbl="node1" presStyleIdx="0" presStyleCnt="2" custScaleX="116261"/>
      <dgm:spPr/>
      <dgm:t>
        <a:bodyPr/>
        <a:lstStyle/>
        <a:p>
          <a:endParaRPr lang="ru-RU"/>
        </a:p>
      </dgm:t>
    </dgm:pt>
    <dgm:pt modelId="{9BE582B2-3A6D-4578-9EA6-30E989E09A65}" type="pres">
      <dgm:prSet presAssocID="{374FE078-3AC3-4399-A067-D66132CD0505}" presName="parTrans" presStyleCnt="0"/>
      <dgm:spPr/>
    </dgm:pt>
    <dgm:pt modelId="{1CFC8EBF-C745-4AB1-BD58-964807C924CF}" type="pres">
      <dgm:prSet presAssocID="{EBF8E98D-FF86-4CAA-A2D4-5F195A0E50E6}" presName="node" presStyleLbl="alignAccFollowNode1" presStyleIdx="0" presStyleCnt="2" custScaleX="79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417DD-56AA-4F61-907F-0818C1AD4127}" type="pres">
      <dgm:prSet presAssocID="{03E27066-3EFA-41A0-AF2E-CC2FA9F871F2}" presName="vSp" presStyleCnt="0"/>
      <dgm:spPr/>
    </dgm:pt>
    <dgm:pt modelId="{EE41B909-1E12-4335-A814-13270B916991}" type="pres">
      <dgm:prSet presAssocID="{BCCB3671-17F5-4FF2-B625-07BF4FC5030D}" presName="horFlow" presStyleCnt="0"/>
      <dgm:spPr/>
    </dgm:pt>
    <dgm:pt modelId="{8A97DAA2-E11F-4E02-9FF1-F88FADEA20F4}" type="pres">
      <dgm:prSet presAssocID="{BCCB3671-17F5-4FF2-B625-07BF4FC5030D}" presName="bigChev" presStyleLbl="node1" presStyleIdx="1" presStyleCnt="2" custScaleX="116261"/>
      <dgm:spPr/>
      <dgm:t>
        <a:bodyPr/>
        <a:lstStyle/>
        <a:p>
          <a:endParaRPr lang="ru-RU"/>
        </a:p>
      </dgm:t>
    </dgm:pt>
    <dgm:pt modelId="{0F6EF418-3866-44E9-97ED-33486A459E3A}" type="pres">
      <dgm:prSet presAssocID="{2A81B5C8-EF5E-4A0D-80AB-1DCE89E251BC}" presName="parTrans" presStyleCnt="0"/>
      <dgm:spPr/>
    </dgm:pt>
    <dgm:pt modelId="{A0E904C4-7185-4BBA-BE94-7F023CD795D4}" type="pres">
      <dgm:prSet presAssocID="{9E52AF5F-D324-4F46-9D56-FF689BC6EB4F}" presName="node" presStyleLbl="alignAccFollowNode1" presStyleIdx="1" presStyleCnt="2" custScaleX="79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E2B358-061D-4829-9445-E5D2C7C236DE}" srcId="{03E27066-3EFA-41A0-AF2E-CC2FA9F871F2}" destId="{EBF8E98D-FF86-4CAA-A2D4-5F195A0E50E6}" srcOrd="0" destOrd="0" parTransId="{374FE078-3AC3-4399-A067-D66132CD0505}" sibTransId="{8C90972E-E24D-47F9-88C8-2C372B0FF91E}"/>
    <dgm:cxn modelId="{BEB3E24D-1FFC-46CC-9BAA-16C946238EEE}" type="presOf" srcId="{03E27066-3EFA-41A0-AF2E-CC2FA9F871F2}" destId="{0A60EA21-303A-44C7-85FD-CDE12415EAAD}" srcOrd="0" destOrd="0" presId="urn:microsoft.com/office/officeart/2005/8/layout/lProcess3"/>
    <dgm:cxn modelId="{FFD95353-1837-4012-A38C-BA773BA9E8FB}" type="presOf" srcId="{BCCB3671-17F5-4FF2-B625-07BF4FC5030D}" destId="{8A97DAA2-E11F-4E02-9FF1-F88FADEA20F4}" srcOrd="0" destOrd="0" presId="urn:microsoft.com/office/officeart/2005/8/layout/lProcess3"/>
    <dgm:cxn modelId="{C3027D8C-BBC1-4551-A4BB-04C0F20C51E4}" type="presOf" srcId="{9E52AF5F-D324-4F46-9D56-FF689BC6EB4F}" destId="{A0E904C4-7185-4BBA-BE94-7F023CD795D4}" srcOrd="0" destOrd="0" presId="urn:microsoft.com/office/officeart/2005/8/layout/lProcess3"/>
    <dgm:cxn modelId="{B6CA6495-456D-4EA0-931F-8C574A531BEB}" type="presOf" srcId="{EBF8E98D-FF86-4CAA-A2D4-5F195A0E50E6}" destId="{1CFC8EBF-C745-4AB1-BD58-964807C924CF}" srcOrd="0" destOrd="0" presId="urn:microsoft.com/office/officeart/2005/8/layout/lProcess3"/>
    <dgm:cxn modelId="{9279732A-416A-4C37-8F81-EB1D24DE61D1}" srcId="{BCCB3671-17F5-4FF2-B625-07BF4FC5030D}" destId="{9E52AF5F-D324-4F46-9D56-FF689BC6EB4F}" srcOrd="0" destOrd="0" parTransId="{2A81B5C8-EF5E-4A0D-80AB-1DCE89E251BC}" sibTransId="{B07A6F8B-D83B-4222-B51E-12B1B7E66435}"/>
    <dgm:cxn modelId="{DE204123-FF27-4138-B3C9-BEA5788E4708}" type="presOf" srcId="{F5E75623-3678-43D5-8D10-CE050436E807}" destId="{8EAC5B4C-99C1-4116-B02E-6D1A66E1C799}" srcOrd="0" destOrd="0" presId="urn:microsoft.com/office/officeart/2005/8/layout/lProcess3"/>
    <dgm:cxn modelId="{2A3B5B84-D870-4B48-81A0-C33BCB466DB8}" srcId="{F5E75623-3678-43D5-8D10-CE050436E807}" destId="{03E27066-3EFA-41A0-AF2E-CC2FA9F871F2}" srcOrd="0" destOrd="0" parTransId="{955F1BC4-D5F5-4E28-A445-4D89E7C541EC}" sibTransId="{99ECC7E3-6BD1-47F4-A139-606B689C67DD}"/>
    <dgm:cxn modelId="{ED9E6BA6-8D0D-4397-ABC8-DB70A2632773}" srcId="{F5E75623-3678-43D5-8D10-CE050436E807}" destId="{BCCB3671-17F5-4FF2-B625-07BF4FC5030D}" srcOrd="1" destOrd="0" parTransId="{BA25698F-F274-41E7-A169-71A33262D48E}" sibTransId="{12D56DF8-80F4-4C63-9505-17AEDFCB7375}"/>
    <dgm:cxn modelId="{D0AE3277-50D5-44A6-A6CF-23227CA82554}" type="presParOf" srcId="{8EAC5B4C-99C1-4116-B02E-6D1A66E1C799}" destId="{989FB678-D723-4CEE-A3A3-CAE6AD8D6474}" srcOrd="0" destOrd="0" presId="urn:microsoft.com/office/officeart/2005/8/layout/lProcess3"/>
    <dgm:cxn modelId="{A4A3B8A5-DAF8-4ED4-B80B-7CEB6D970414}" type="presParOf" srcId="{989FB678-D723-4CEE-A3A3-CAE6AD8D6474}" destId="{0A60EA21-303A-44C7-85FD-CDE12415EAAD}" srcOrd="0" destOrd="0" presId="urn:microsoft.com/office/officeart/2005/8/layout/lProcess3"/>
    <dgm:cxn modelId="{A8AF8CE0-2625-4E7E-99A0-8B478B3CAF5D}" type="presParOf" srcId="{989FB678-D723-4CEE-A3A3-CAE6AD8D6474}" destId="{9BE582B2-3A6D-4578-9EA6-30E989E09A65}" srcOrd="1" destOrd="0" presId="urn:microsoft.com/office/officeart/2005/8/layout/lProcess3"/>
    <dgm:cxn modelId="{F2195C56-74D1-44CD-8D38-B20BC0D85C2C}" type="presParOf" srcId="{989FB678-D723-4CEE-A3A3-CAE6AD8D6474}" destId="{1CFC8EBF-C745-4AB1-BD58-964807C924CF}" srcOrd="2" destOrd="0" presId="urn:microsoft.com/office/officeart/2005/8/layout/lProcess3"/>
    <dgm:cxn modelId="{F4D3B917-27F3-472E-8AC3-D3EF92CEA0BB}" type="presParOf" srcId="{8EAC5B4C-99C1-4116-B02E-6D1A66E1C799}" destId="{D28417DD-56AA-4F61-907F-0818C1AD4127}" srcOrd="1" destOrd="0" presId="urn:microsoft.com/office/officeart/2005/8/layout/lProcess3"/>
    <dgm:cxn modelId="{70736424-3337-46DC-BA24-692B075D1DAC}" type="presParOf" srcId="{8EAC5B4C-99C1-4116-B02E-6D1A66E1C799}" destId="{EE41B909-1E12-4335-A814-13270B916991}" srcOrd="2" destOrd="0" presId="urn:microsoft.com/office/officeart/2005/8/layout/lProcess3"/>
    <dgm:cxn modelId="{EEA1A9D0-CAC9-4E95-AB67-F1142B542CA0}" type="presParOf" srcId="{EE41B909-1E12-4335-A814-13270B916991}" destId="{8A97DAA2-E11F-4E02-9FF1-F88FADEA20F4}" srcOrd="0" destOrd="0" presId="urn:microsoft.com/office/officeart/2005/8/layout/lProcess3"/>
    <dgm:cxn modelId="{55EB758B-1B40-470D-AA70-E8BD6C2D7FF1}" type="presParOf" srcId="{EE41B909-1E12-4335-A814-13270B916991}" destId="{0F6EF418-3866-44E9-97ED-33486A459E3A}" srcOrd="1" destOrd="0" presId="urn:microsoft.com/office/officeart/2005/8/layout/lProcess3"/>
    <dgm:cxn modelId="{5A4FE274-3C34-4A87-913D-06A6484183B0}" type="presParOf" srcId="{EE41B909-1E12-4335-A814-13270B916991}" destId="{A0E904C4-7185-4BBA-BE94-7F023CD795D4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64DA5B-A3BE-4F02-88EB-08794BF77A7B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CFD9E20-0263-4008-8B4D-206930CADA5B}">
      <dgm:prSet/>
      <dgm:spPr/>
      <dgm:t>
        <a:bodyPr/>
        <a:lstStyle/>
        <a:p>
          <a:pPr rtl="0"/>
          <a:r>
            <a:rPr lang="ru-RU" dirty="0" smtClean="0"/>
            <a:t>Серия УММ «ИПО-ПРОСВЕЩЕНИЕ»</a:t>
          </a:r>
          <a:endParaRPr lang="ru-RU" dirty="0"/>
        </a:p>
      </dgm:t>
    </dgm:pt>
    <dgm:pt modelId="{38499E07-E76B-4651-B7D0-5F0AD701BEE0}" type="parTrans" cxnId="{21CD61B5-09C4-4A0C-802C-1ABD0185DE70}">
      <dgm:prSet/>
      <dgm:spPr/>
      <dgm:t>
        <a:bodyPr/>
        <a:lstStyle/>
        <a:p>
          <a:endParaRPr lang="ru-RU"/>
        </a:p>
      </dgm:t>
    </dgm:pt>
    <dgm:pt modelId="{5DCD6983-10D9-4CDD-8D48-DB32E6545C5F}" type="sibTrans" cxnId="{21CD61B5-09C4-4A0C-802C-1ABD0185DE70}">
      <dgm:prSet/>
      <dgm:spPr/>
      <dgm:t>
        <a:bodyPr/>
        <a:lstStyle/>
        <a:p>
          <a:endParaRPr lang="ru-RU"/>
        </a:p>
      </dgm:t>
    </dgm:pt>
    <dgm:pt modelId="{5FE98576-81E5-4837-BE71-D322A50BDBC1}">
      <dgm:prSet/>
      <dgm:spPr/>
      <dgm:t>
        <a:bodyPr/>
        <a:lstStyle/>
        <a:p>
          <a:pPr rtl="0"/>
          <a:r>
            <a:rPr lang="ru-RU" dirty="0" smtClean="0"/>
            <a:t>Серия УММ «Ярмарка мастеров»</a:t>
          </a:r>
          <a:endParaRPr lang="ru-RU" dirty="0"/>
        </a:p>
      </dgm:t>
    </dgm:pt>
    <dgm:pt modelId="{FDE23F40-EFA0-4DCE-984E-6A1BC5246EF0}" type="parTrans" cxnId="{F72ED01A-67C0-432E-8987-B03D568174E5}">
      <dgm:prSet/>
      <dgm:spPr/>
      <dgm:t>
        <a:bodyPr/>
        <a:lstStyle/>
        <a:p>
          <a:endParaRPr lang="ru-RU"/>
        </a:p>
      </dgm:t>
    </dgm:pt>
    <dgm:pt modelId="{8233C6EB-DD49-406B-8832-7A001917EC59}" type="sibTrans" cxnId="{F72ED01A-67C0-432E-8987-B03D568174E5}">
      <dgm:prSet/>
      <dgm:spPr/>
      <dgm:t>
        <a:bodyPr/>
        <a:lstStyle/>
        <a:p>
          <a:endParaRPr lang="ru-RU"/>
        </a:p>
      </dgm:t>
    </dgm:pt>
    <dgm:pt modelId="{885A0A5F-705D-483D-B58A-887059A8AE79}">
      <dgm:prSet custT="1"/>
      <dgm:spPr/>
      <dgm:t>
        <a:bodyPr/>
        <a:lstStyle/>
        <a:p>
          <a:pPr rtl="0"/>
          <a:r>
            <a:rPr lang="ru-RU" sz="2800" dirty="0" smtClean="0"/>
            <a:t>В течение года</a:t>
          </a:r>
          <a:endParaRPr lang="ru-RU" sz="2800" dirty="0"/>
        </a:p>
      </dgm:t>
    </dgm:pt>
    <dgm:pt modelId="{F0621065-E329-4F62-BDA8-F4890C73CDEE}" type="parTrans" cxnId="{692A5EBD-CF7A-4197-8F3E-1BFA899CD1B6}">
      <dgm:prSet/>
      <dgm:spPr/>
      <dgm:t>
        <a:bodyPr/>
        <a:lstStyle/>
        <a:p>
          <a:endParaRPr lang="ru-RU"/>
        </a:p>
      </dgm:t>
    </dgm:pt>
    <dgm:pt modelId="{D99596F4-DEB2-46BB-ACBB-01163B205FB6}" type="sibTrans" cxnId="{692A5EBD-CF7A-4197-8F3E-1BFA899CD1B6}">
      <dgm:prSet/>
      <dgm:spPr/>
      <dgm:t>
        <a:bodyPr/>
        <a:lstStyle/>
        <a:p>
          <a:endParaRPr lang="ru-RU"/>
        </a:p>
      </dgm:t>
    </dgm:pt>
    <dgm:pt modelId="{56A4E330-C772-415A-9EEE-660D43F51EF5}">
      <dgm:prSet custT="1"/>
      <dgm:spPr/>
      <dgm:t>
        <a:bodyPr/>
        <a:lstStyle/>
        <a:p>
          <a:pPr rtl="0"/>
          <a:r>
            <a:rPr lang="ru-RU" sz="2800" dirty="0" smtClean="0"/>
            <a:t>В течение года</a:t>
          </a:r>
          <a:endParaRPr lang="ru-RU" sz="2800" dirty="0"/>
        </a:p>
      </dgm:t>
    </dgm:pt>
    <dgm:pt modelId="{08502962-52E3-45DD-9FA2-C56CB2E38A9A}" type="parTrans" cxnId="{C4ABC957-7FA6-474C-A762-298F3FE1132E}">
      <dgm:prSet/>
      <dgm:spPr/>
      <dgm:t>
        <a:bodyPr/>
        <a:lstStyle/>
        <a:p>
          <a:endParaRPr lang="ru-RU"/>
        </a:p>
      </dgm:t>
    </dgm:pt>
    <dgm:pt modelId="{33B3957F-52EC-49F7-A461-7D48DDA1A8D1}" type="sibTrans" cxnId="{C4ABC957-7FA6-474C-A762-298F3FE1132E}">
      <dgm:prSet/>
      <dgm:spPr/>
      <dgm:t>
        <a:bodyPr/>
        <a:lstStyle/>
        <a:p>
          <a:endParaRPr lang="ru-RU"/>
        </a:p>
      </dgm:t>
    </dgm:pt>
    <dgm:pt modelId="{CCBEE90F-0152-451B-BAEE-7115C8699BE9}" type="pres">
      <dgm:prSet presAssocID="{A464DA5B-A3BE-4F02-88EB-08794BF77A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01F80D-039C-476C-8AEA-127FDA507B84}" type="pres">
      <dgm:prSet presAssocID="{BCFD9E20-0263-4008-8B4D-206930CADA5B}" presName="linNode" presStyleCnt="0"/>
      <dgm:spPr/>
    </dgm:pt>
    <dgm:pt modelId="{5680EB70-FF4E-40A6-882D-58946A4FB798}" type="pres">
      <dgm:prSet presAssocID="{BCFD9E20-0263-4008-8B4D-206930CADA5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16EA1-7215-4B38-B59F-0303C0A57A8D}" type="pres">
      <dgm:prSet presAssocID="{BCFD9E20-0263-4008-8B4D-206930CADA5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E353F-6485-4FA4-8A97-F16E7CB9E792}" type="pres">
      <dgm:prSet presAssocID="{5DCD6983-10D9-4CDD-8D48-DB32E6545C5F}" presName="sp" presStyleCnt="0"/>
      <dgm:spPr/>
    </dgm:pt>
    <dgm:pt modelId="{A7B5CD8C-40FC-4AFE-9590-57A2C59664EC}" type="pres">
      <dgm:prSet presAssocID="{5FE98576-81E5-4837-BE71-D322A50BDBC1}" presName="linNode" presStyleCnt="0"/>
      <dgm:spPr/>
    </dgm:pt>
    <dgm:pt modelId="{03C9EA07-15C4-4AFE-9C8C-11685FB796A1}" type="pres">
      <dgm:prSet presAssocID="{5FE98576-81E5-4837-BE71-D322A50BDBC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8CF86-376F-446A-86AA-822F4FD96F7B}" type="pres">
      <dgm:prSet presAssocID="{5FE98576-81E5-4837-BE71-D322A50BDBC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ABC957-7FA6-474C-A762-298F3FE1132E}" srcId="{5FE98576-81E5-4837-BE71-D322A50BDBC1}" destId="{56A4E330-C772-415A-9EEE-660D43F51EF5}" srcOrd="0" destOrd="0" parTransId="{08502962-52E3-45DD-9FA2-C56CB2E38A9A}" sibTransId="{33B3957F-52EC-49F7-A461-7D48DDA1A8D1}"/>
    <dgm:cxn modelId="{F1A621DA-2C74-4AD6-97CB-641834724D70}" type="presOf" srcId="{56A4E330-C772-415A-9EEE-660D43F51EF5}" destId="{7368CF86-376F-446A-86AA-822F4FD96F7B}" srcOrd="0" destOrd="0" presId="urn:microsoft.com/office/officeart/2005/8/layout/vList5"/>
    <dgm:cxn modelId="{F72ED01A-67C0-432E-8987-B03D568174E5}" srcId="{A464DA5B-A3BE-4F02-88EB-08794BF77A7B}" destId="{5FE98576-81E5-4837-BE71-D322A50BDBC1}" srcOrd="1" destOrd="0" parTransId="{FDE23F40-EFA0-4DCE-984E-6A1BC5246EF0}" sibTransId="{8233C6EB-DD49-406B-8832-7A001917EC59}"/>
    <dgm:cxn modelId="{40893E67-55EE-40D3-8384-E26E2654F405}" type="presOf" srcId="{A464DA5B-A3BE-4F02-88EB-08794BF77A7B}" destId="{CCBEE90F-0152-451B-BAEE-7115C8699BE9}" srcOrd="0" destOrd="0" presId="urn:microsoft.com/office/officeart/2005/8/layout/vList5"/>
    <dgm:cxn modelId="{692A5EBD-CF7A-4197-8F3E-1BFA899CD1B6}" srcId="{BCFD9E20-0263-4008-8B4D-206930CADA5B}" destId="{885A0A5F-705D-483D-B58A-887059A8AE79}" srcOrd="0" destOrd="0" parTransId="{F0621065-E329-4F62-BDA8-F4890C73CDEE}" sibTransId="{D99596F4-DEB2-46BB-ACBB-01163B205FB6}"/>
    <dgm:cxn modelId="{8BD11B35-F1E2-4A7E-90A2-31D7DB27B249}" type="presOf" srcId="{BCFD9E20-0263-4008-8B4D-206930CADA5B}" destId="{5680EB70-FF4E-40A6-882D-58946A4FB798}" srcOrd="0" destOrd="0" presId="urn:microsoft.com/office/officeart/2005/8/layout/vList5"/>
    <dgm:cxn modelId="{6C73185A-6515-40AA-9F03-3DACE44B084B}" type="presOf" srcId="{885A0A5F-705D-483D-B58A-887059A8AE79}" destId="{BAA16EA1-7215-4B38-B59F-0303C0A57A8D}" srcOrd="0" destOrd="0" presId="urn:microsoft.com/office/officeart/2005/8/layout/vList5"/>
    <dgm:cxn modelId="{21CD61B5-09C4-4A0C-802C-1ABD0185DE70}" srcId="{A464DA5B-A3BE-4F02-88EB-08794BF77A7B}" destId="{BCFD9E20-0263-4008-8B4D-206930CADA5B}" srcOrd="0" destOrd="0" parTransId="{38499E07-E76B-4651-B7D0-5F0AD701BEE0}" sibTransId="{5DCD6983-10D9-4CDD-8D48-DB32E6545C5F}"/>
    <dgm:cxn modelId="{481E021C-57FE-48B4-B407-368B9B1D7E69}" type="presOf" srcId="{5FE98576-81E5-4837-BE71-D322A50BDBC1}" destId="{03C9EA07-15C4-4AFE-9C8C-11685FB796A1}" srcOrd="0" destOrd="0" presId="urn:microsoft.com/office/officeart/2005/8/layout/vList5"/>
    <dgm:cxn modelId="{61B7F72E-4C93-469B-95DA-833343EBE4D8}" type="presParOf" srcId="{CCBEE90F-0152-451B-BAEE-7115C8699BE9}" destId="{5401F80D-039C-476C-8AEA-127FDA507B84}" srcOrd="0" destOrd="0" presId="urn:microsoft.com/office/officeart/2005/8/layout/vList5"/>
    <dgm:cxn modelId="{4E6D610F-5765-4032-A30C-03A20BC7E79F}" type="presParOf" srcId="{5401F80D-039C-476C-8AEA-127FDA507B84}" destId="{5680EB70-FF4E-40A6-882D-58946A4FB798}" srcOrd="0" destOrd="0" presId="urn:microsoft.com/office/officeart/2005/8/layout/vList5"/>
    <dgm:cxn modelId="{B681161F-3149-4FEA-9392-C56146D48720}" type="presParOf" srcId="{5401F80D-039C-476C-8AEA-127FDA507B84}" destId="{BAA16EA1-7215-4B38-B59F-0303C0A57A8D}" srcOrd="1" destOrd="0" presId="urn:microsoft.com/office/officeart/2005/8/layout/vList5"/>
    <dgm:cxn modelId="{40F58B47-000E-48A6-9DDF-78239B0A380A}" type="presParOf" srcId="{CCBEE90F-0152-451B-BAEE-7115C8699BE9}" destId="{79CE353F-6485-4FA4-8A97-F16E7CB9E792}" srcOrd="1" destOrd="0" presId="urn:microsoft.com/office/officeart/2005/8/layout/vList5"/>
    <dgm:cxn modelId="{99B0E80F-4C66-457F-B3D6-24A918F6DB2D}" type="presParOf" srcId="{CCBEE90F-0152-451B-BAEE-7115C8699BE9}" destId="{A7B5CD8C-40FC-4AFE-9590-57A2C59664EC}" srcOrd="2" destOrd="0" presId="urn:microsoft.com/office/officeart/2005/8/layout/vList5"/>
    <dgm:cxn modelId="{705D9305-3F28-49E8-98BC-E8FCADB3859A}" type="presParOf" srcId="{A7B5CD8C-40FC-4AFE-9590-57A2C59664EC}" destId="{03C9EA07-15C4-4AFE-9C8C-11685FB796A1}" srcOrd="0" destOrd="0" presId="urn:microsoft.com/office/officeart/2005/8/layout/vList5"/>
    <dgm:cxn modelId="{E8B87B85-C38F-4351-8485-8F3FBF18A74F}" type="presParOf" srcId="{A7B5CD8C-40FC-4AFE-9590-57A2C59664EC}" destId="{7368CF86-376F-446A-86AA-822F4FD96F7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0B6CF-E566-4F35-93D8-E6A9D029CAE1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В течение года</a:t>
          </a:r>
          <a:endParaRPr lang="ru-RU" sz="3200" kern="1200" dirty="0"/>
        </a:p>
      </dsp:txBody>
      <dsp:txXfrm>
        <a:off x="3291839" y="269889"/>
        <a:ext cx="4129750" cy="1616020"/>
      </dsp:txXfrm>
    </dsp:sp>
    <dsp:sp modelId="{277A27F5-14DF-4B4A-BD4F-BB540C519EEF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rgbClr val="000000"/>
              </a:solidFill>
            </a:rPr>
            <a:t>Разработка рабочих программ ПК и ПП</a:t>
          </a:r>
          <a:endParaRPr lang="ru-RU" sz="2700" kern="1200" dirty="0"/>
        </a:p>
      </dsp:txBody>
      <dsp:txXfrm>
        <a:off x="105183" y="105735"/>
        <a:ext cx="3081474" cy="1944328"/>
      </dsp:txXfrm>
    </dsp:sp>
    <dsp:sp modelId="{FF70CCF1-5D98-4B2F-8D35-B2CD459E4F08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В течение года</a:t>
          </a:r>
          <a:endParaRPr lang="ru-RU" sz="3200" kern="1200" dirty="0"/>
        </a:p>
      </dsp:txBody>
      <dsp:txXfrm>
        <a:off x="3291839" y="2640053"/>
        <a:ext cx="4129750" cy="1616020"/>
      </dsp:txXfrm>
    </dsp:sp>
    <dsp:sp modelId="{E3C0D043-2936-4C6D-B980-99648C4F7CCB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rgbClr val="000000"/>
              </a:solidFill>
            </a:rPr>
            <a:t>Разработка </a:t>
          </a:r>
          <a:r>
            <a:rPr lang="ru-RU" sz="2700" kern="1200" dirty="0" smtClean="0"/>
            <a:t>учебных пособий,  методических рекомендаций, рабочих тетрадей</a:t>
          </a:r>
          <a:endParaRPr lang="ru-RU" sz="2700" kern="1200" dirty="0"/>
        </a:p>
      </dsp:txBody>
      <dsp:txXfrm>
        <a:off x="105183" y="2475899"/>
        <a:ext cx="3081474" cy="1944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0EA21-303A-44C7-85FD-CDE12415EAAD}">
      <dsp:nvSpPr>
        <dsp:cNvPr id="0" name=""/>
        <dsp:cNvSpPr/>
      </dsp:nvSpPr>
      <dsp:spPr>
        <a:xfrm>
          <a:off x="2868" y="69971"/>
          <a:ext cx="5957044" cy="204954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Подведение итогов ежегодных конкурсов «Лучший лектор», «Лучшее учебное пособие», «Лучшее учебное пособие для дистанционного обучения»</a:t>
          </a:r>
          <a:endParaRPr lang="ru-RU" sz="2000" kern="1200" dirty="0"/>
        </a:p>
      </dsp:txBody>
      <dsp:txXfrm>
        <a:off x="1027639" y="69971"/>
        <a:ext cx="3907503" cy="2049541"/>
      </dsp:txXfrm>
    </dsp:sp>
    <dsp:sp modelId="{1CFC8EBF-C745-4AB1-BD58-964807C924CF}">
      <dsp:nvSpPr>
        <dsp:cNvPr id="0" name=""/>
        <dsp:cNvSpPr/>
      </dsp:nvSpPr>
      <dsp:spPr>
        <a:xfrm>
          <a:off x="5293812" y="244182"/>
          <a:ext cx="3390119" cy="1701119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26035" rIns="0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 </a:t>
          </a:r>
          <a:r>
            <a:rPr lang="ru-RU" sz="2400" kern="1200" dirty="0" smtClean="0"/>
            <a:t>ноябрь 2023 года</a:t>
          </a:r>
          <a:endParaRPr lang="ru-RU" sz="2400" kern="1200" dirty="0"/>
        </a:p>
      </dsp:txBody>
      <dsp:txXfrm>
        <a:off x="6144372" y="244182"/>
        <a:ext cx="1689000" cy="1701119"/>
      </dsp:txXfrm>
    </dsp:sp>
    <dsp:sp modelId="{8A97DAA2-E11F-4E02-9FF1-F88FADEA20F4}">
      <dsp:nvSpPr>
        <dsp:cNvPr id="0" name=""/>
        <dsp:cNvSpPr/>
      </dsp:nvSpPr>
      <dsp:spPr>
        <a:xfrm>
          <a:off x="2868" y="2406449"/>
          <a:ext cx="5957044" cy="204954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Участие в ежегодной научно-практической конференции из серии «Вузовская педагогика»</a:t>
          </a:r>
          <a:endParaRPr lang="ru-RU" sz="2000" kern="1200" dirty="0"/>
        </a:p>
      </dsp:txBody>
      <dsp:txXfrm>
        <a:off x="1027639" y="2406449"/>
        <a:ext cx="3907503" cy="2049541"/>
      </dsp:txXfrm>
    </dsp:sp>
    <dsp:sp modelId="{A0E904C4-7185-4BBA-BE94-7F023CD795D4}">
      <dsp:nvSpPr>
        <dsp:cNvPr id="0" name=""/>
        <dsp:cNvSpPr/>
      </dsp:nvSpPr>
      <dsp:spPr>
        <a:xfrm>
          <a:off x="5293812" y="2580660"/>
          <a:ext cx="3390119" cy="1701119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февраль 2024 года</a:t>
          </a:r>
          <a:endParaRPr lang="ru-RU" sz="2400" kern="1200" dirty="0"/>
        </a:p>
      </dsp:txBody>
      <dsp:txXfrm>
        <a:off x="6144372" y="2580660"/>
        <a:ext cx="1689000" cy="17011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16EA1-7215-4B38-B59F-0303C0A57A8D}">
      <dsp:nvSpPr>
        <dsp:cNvPr id="0" name=""/>
        <dsp:cNvSpPr/>
      </dsp:nvSpPr>
      <dsp:spPr>
        <a:xfrm rot="5400000">
          <a:off x="4788865" y="-1624342"/>
          <a:ext cx="1614525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В течение года</a:t>
          </a:r>
          <a:endParaRPr lang="ru-RU" sz="2800" kern="1200" dirty="0"/>
        </a:p>
      </dsp:txBody>
      <dsp:txXfrm rot="-5400000">
        <a:off x="2962656" y="280682"/>
        <a:ext cx="5188129" cy="1456895"/>
      </dsp:txXfrm>
    </dsp:sp>
    <dsp:sp modelId="{5680EB70-FF4E-40A6-882D-58946A4FB798}">
      <dsp:nvSpPr>
        <dsp:cNvPr id="0" name=""/>
        <dsp:cNvSpPr/>
      </dsp:nvSpPr>
      <dsp:spPr>
        <a:xfrm>
          <a:off x="0" y="50"/>
          <a:ext cx="2962656" cy="2018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Серия УММ «ИПО-ПРОСВЕЩЕНИЕ»</a:t>
          </a:r>
          <a:endParaRPr lang="ru-RU" sz="2300" kern="1200" dirty="0"/>
        </a:p>
      </dsp:txBody>
      <dsp:txXfrm>
        <a:off x="98518" y="98568"/>
        <a:ext cx="2765620" cy="1821121"/>
      </dsp:txXfrm>
    </dsp:sp>
    <dsp:sp modelId="{7368CF86-376F-446A-86AA-822F4FD96F7B}">
      <dsp:nvSpPr>
        <dsp:cNvPr id="0" name=""/>
        <dsp:cNvSpPr/>
      </dsp:nvSpPr>
      <dsp:spPr>
        <a:xfrm rot="5400000">
          <a:off x="4788865" y="494721"/>
          <a:ext cx="1614525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В течение года</a:t>
          </a:r>
          <a:endParaRPr lang="ru-RU" sz="2800" kern="1200" dirty="0"/>
        </a:p>
      </dsp:txBody>
      <dsp:txXfrm rot="-5400000">
        <a:off x="2962656" y="2399746"/>
        <a:ext cx="5188129" cy="1456895"/>
      </dsp:txXfrm>
    </dsp:sp>
    <dsp:sp modelId="{03C9EA07-15C4-4AFE-9C8C-11685FB796A1}">
      <dsp:nvSpPr>
        <dsp:cNvPr id="0" name=""/>
        <dsp:cNvSpPr/>
      </dsp:nvSpPr>
      <dsp:spPr>
        <a:xfrm>
          <a:off x="0" y="2119115"/>
          <a:ext cx="2962656" cy="2018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Серия УММ «Ярмарка мастеров»</a:t>
          </a:r>
          <a:endParaRPr lang="ru-RU" sz="2300" kern="1200" dirty="0"/>
        </a:p>
      </dsp:txBody>
      <dsp:txXfrm>
        <a:off x="98518" y="2217633"/>
        <a:ext cx="2765620" cy="1821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Традиционная учебно-методическая работа по рецензированию учебно-методической литературы для </a:t>
            </a:r>
            <a:r>
              <a:rPr lang="ru-RU" baseline="0" dirty="0" err="1" smtClean="0"/>
              <a:t>последиплома</a:t>
            </a:r>
            <a:r>
              <a:rPr lang="ru-RU" baseline="0" dirty="0" smtClean="0"/>
              <a:t> и представлению ее на ЦКМС осуществляется в настоящее время с особым вниманием к соответствию ее клиническим рекомендациям, протоколам (стандартам лечения), а также </a:t>
            </a:r>
            <a:r>
              <a:rPr lang="ru-RU" baseline="0" dirty="0" err="1" smtClean="0"/>
              <a:t>профстандартам</a:t>
            </a:r>
            <a:r>
              <a:rPr lang="ru-RU" baseline="0" dirty="0" smtClean="0"/>
              <a:t> специалиста.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38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625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28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89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03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08592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9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2636912"/>
            <a:ext cx="6336704" cy="1440160"/>
          </a:xfrm>
        </p:spPr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195736" y="292102"/>
            <a:ext cx="6840760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195736" y="1556792"/>
            <a:ext cx="684076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81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99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64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2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45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2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44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s://presentation-creation.ru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378889E-228B-4668-A82E-9A0257E2E70E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50" r="1"/>
          <a:stretch/>
        </p:blipFill>
        <p:spPr>
          <a:xfrm rot="16200000" flipV="1">
            <a:off x="4227726" y="-4253699"/>
            <a:ext cx="688553" cy="9144000"/>
          </a:xfrm>
          <a:prstGeom prst="rect">
            <a:avLst/>
          </a:prstGeom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2B89FBA-58FC-4592-841E-E7B2A82B1C92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5083"/>
            <a:ext cx="1940545" cy="657495"/>
          </a:xfrm>
          <a:prstGeom prst="rect">
            <a:avLst/>
          </a:prstGeom>
        </p:spPr>
      </p:pic>
      <p:pic>
        <p:nvPicPr>
          <p:cNvPr id="9" name="Рисунок 8">
            <a:hlinkClick r:id="rId19"/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50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492896"/>
            <a:ext cx="6768752" cy="187220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ПЛАН РАБОТЫ МК ИПО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НА 2023-2024 УЧЕБНЫЙ ГОД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Председатель МК ИПО </a:t>
            </a:r>
            <a:r>
              <a:rPr lang="ru-RU" sz="3600" dirty="0" err="1" smtClean="0">
                <a:solidFill>
                  <a:schemeClr val="tx1"/>
                </a:solidFill>
              </a:rPr>
              <a:t>Овчинникова</a:t>
            </a:r>
            <a:r>
              <a:rPr lang="ru-RU" sz="3600" dirty="0" smtClean="0">
                <a:solidFill>
                  <a:schemeClr val="tx1"/>
                </a:solidFill>
              </a:rPr>
              <a:t> С.А.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1871663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комиссия ИПО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613084"/>
              </p:ext>
            </p:extLst>
          </p:nvPr>
        </p:nvGraphicFramePr>
        <p:xfrm>
          <a:off x="467544" y="1556791"/>
          <a:ext cx="8229600" cy="460851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16502"/>
                <a:gridCol w="3385958"/>
                <a:gridCol w="4327140"/>
              </a:tblGrid>
              <a:tr h="630329">
                <a:tc>
                  <a:txBody>
                    <a:bodyPr/>
                    <a:lstStyle/>
                    <a:p>
                      <a:pPr marL="3683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ФИО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Кафедры ИПО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</a:tr>
              <a:tr h="1141381">
                <a:tc>
                  <a:txBody>
                    <a:bodyPr/>
                    <a:lstStyle/>
                    <a:p>
                      <a:pPr marL="3683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Беляева Анна Викторовна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Кафедра управления и экономики здравоохранения ИПО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</a:tr>
              <a:tr h="851753">
                <a:tc>
                  <a:txBody>
                    <a:bodyPr/>
                    <a:lstStyle/>
                    <a:p>
                      <a:pPr marL="3683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Кустова Татьяна Владимировна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Кафедра-центр симуляционных технологий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</a:tr>
              <a:tr h="1141381">
                <a:tc>
                  <a:txBody>
                    <a:bodyPr/>
                    <a:lstStyle/>
                    <a:p>
                      <a:pPr marL="3683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</a:rPr>
                        <a:t>Овчинникова Светлана Анатольевна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Кафедра стоматологии ИПО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</a:tr>
              <a:tr h="843670">
                <a:tc>
                  <a:txBody>
                    <a:bodyPr/>
                    <a:lstStyle/>
                    <a:p>
                      <a:pPr marL="3683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 smtClean="0">
                          <a:effectLst/>
                        </a:rPr>
                        <a:t>Кишенко</a:t>
                      </a:r>
                      <a:r>
                        <a:rPr lang="ru-RU" sz="2000" kern="1200" dirty="0" smtClean="0">
                          <a:effectLst/>
                        </a:rPr>
                        <a:t> </a:t>
                      </a:r>
                      <a:r>
                        <a:rPr lang="ru-RU" sz="2000" kern="1200" smtClean="0">
                          <a:effectLst/>
                        </a:rPr>
                        <a:t>Марина Петровна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Отдел дистанционного обучения ИПО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80" marR="61980" marT="860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58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Направления работы МК ИПО на 2023-2024 учебный год </a:t>
            </a: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660773"/>
              </p:ext>
            </p:extLst>
          </p:nvPr>
        </p:nvGraphicFramePr>
        <p:xfrm>
          <a:off x="467544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62709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Направления работы МК ИПО на </a:t>
            </a:r>
            <a:r>
              <a:rPr lang="ru-RU" dirty="0" smtClean="0"/>
              <a:t>2023-2024 учебный год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557487"/>
              </p:ext>
            </p:extLst>
          </p:nvPr>
        </p:nvGraphicFramePr>
        <p:xfrm>
          <a:off x="472841" y="2132856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59818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/>
              <a:t>Планируемые </a:t>
            </a:r>
            <a:r>
              <a:rPr lang="ru-RU" sz="3600" dirty="0" smtClean="0"/>
              <a:t>учебно-методические </a:t>
            </a:r>
            <a:r>
              <a:rPr lang="ru-RU" sz="3600" dirty="0"/>
              <a:t>мероприятия </a:t>
            </a:r>
            <a:r>
              <a:rPr lang="ru-RU" sz="3600" dirty="0" smtClean="0"/>
              <a:t>в 2023-2024 учебном году 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764968"/>
              </p:ext>
            </p:extLst>
          </p:nvPr>
        </p:nvGraphicFramePr>
        <p:xfrm>
          <a:off x="467544" y="2276872"/>
          <a:ext cx="8229600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91940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Проведение открытых лекций/занятий в 2023-2024 году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192914"/>
              </p:ext>
            </p:extLst>
          </p:nvPr>
        </p:nvGraphicFramePr>
        <p:xfrm>
          <a:off x="539552" y="2204864"/>
          <a:ext cx="7920880" cy="448165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032447"/>
                <a:gridCol w="1224136"/>
                <a:gridCol w="2664297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Кафедры ИПО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Количество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Срок исполнения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Лучевой диагностики ИПО</a:t>
                      </a:r>
                      <a:endParaRPr lang="ru-RU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октябрь/ноябрь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2023 г.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Медицинской генетики и клинической нейрофизиологии ИПО</a:t>
                      </a:r>
                      <a:endParaRPr lang="ru-RU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Февраль 2024 г.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Оперативной гинекологии ИПО</a:t>
                      </a:r>
                      <a:endParaRPr lang="ru-RU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октябрь /февраль 2023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г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.-2024 г.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Сердечно-сосудистой хирургии ИПО</a:t>
                      </a:r>
                      <a:endParaRPr lang="ru-RU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1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сентябрь 2023 г.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Судебной медицины ИПО</a:t>
                      </a:r>
                      <a:endParaRPr lang="ru-RU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1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сентябрь2023 г.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Терапии ИПО</a:t>
                      </a:r>
                      <a:endParaRPr lang="ru-RU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сентябрь /ноябрь 2023 г.</a:t>
                      </a:r>
                      <a:endParaRPr lang="ru-RU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6891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085184"/>
            <a:ext cx="1871663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9b1d1f6969a61e7d1bb9cde148f5758d8bfd70"/>
</p:tagLst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3510</TotalTime>
  <Words>255</Words>
  <Application>Microsoft Office PowerPoint</Application>
  <PresentationFormat>Экран (4:3)</PresentationFormat>
  <Paragraphs>61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   ПЛАН РАБОТЫ МК ИПО НА 2023-2024 УЧЕБНЫЙ ГОД  Председатель МК ИПО Овчинникова С.А.</vt:lpstr>
      <vt:lpstr>Методическая комиссия ИПО</vt:lpstr>
      <vt:lpstr>Направления работы МК ИПО на 2023-2024 учебный год  </vt:lpstr>
      <vt:lpstr>Направления работы МК ИПО на 2023-2024 учебный год </vt:lpstr>
      <vt:lpstr>Планируемые учебно-методические мероприятия в 2023-2024 учебном году </vt:lpstr>
      <vt:lpstr>Проведение открытых лекций/занятий в 2023-2024 году</vt:lpstr>
      <vt:lpstr>Спасибо за внимание!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Трехмерный белый узор</dc:title>
  <dc:creator>obstinate</dc:creator>
  <dc:description>Шаблон презентации с сайта https://presentation-creation.ru/</dc:description>
  <cp:lastModifiedBy>Елена А. Бабушкина</cp:lastModifiedBy>
  <cp:revision>892</cp:revision>
  <dcterms:created xsi:type="dcterms:W3CDTF">2018-02-25T09:09:03Z</dcterms:created>
  <dcterms:modified xsi:type="dcterms:W3CDTF">2023-10-03T07:39:07Z</dcterms:modified>
</cp:coreProperties>
</file>