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4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6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8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438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8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9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00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7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7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54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0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6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7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94D1-21B3-4CEA-BF3C-47D24868D37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D198-ECEF-47AE-A455-14E810141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63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Функциональные стили речи, их общая характеристика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437112"/>
            <a:ext cx="664373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i="1" dirty="0"/>
              <a:t>Как материал словесности, язык славяно-русский </a:t>
            </a:r>
            <a:endParaRPr lang="ru-RU" dirty="0"/>
          </a:p>
          <a:p>
            <a:pPr algn="r"/>
            <a:r>
              <a:rPr lang="ru-RU" i="1" dirty="0"/>
              <a:t>имеет неоспоримое превосходство перед всеми европейскими</a:t>
            </a:r>
            <a:r>
              <a:rPr lang="ru-RU" dirty="0"/>
              <a:t>. </a:t>
            </a:r>
          </a:p>
          <a:p>
            <a:pPr algn="r"/>
            <a:r>
              <a:rPr lang="ru-RU" b="1" i="1" dirty="0"/>
              <a:t>А. С. Пушкин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Функциональный стиль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21325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Функциональный стиль речи</a:t>
            </a:r>
            <a:r>
              <a:rPr lang="ru-RU" sz="2400" dirty="0"/>
              <a:t> представляет собой определенную систему языка, которая отвечает за цели и условия общения в определенной сфере и сочетает в себе совокупность стилистических языковых средств. </a:t>
            </a:r>
          </a:p>
          <a:p>
            <a:pPr algn="just"/>
            <a:r>
              <a:rPr lang="ru-RU" sz="2400" dirty="0"/>
              <a:t>По своей сущности функциональные стили неоднородные, они отличаются друг от друга четко определенной жанровой разновидностью, терминологией и литературной подачей.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же такое стиль?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429280"/>
          </a:xfrm>
        </p:spPr>
        <p:txBody>
          <a:bodyPr/>
          <a:lstStyle/>
          <a:p>
            <a:pPr algn="just"/>
            <a:r>
              <a:rPr lang="ru-RU" sz="2400" dirty="0"/>
              <a:t>1) характерный вид, разновидность чего-нибудь, выражающаяся в каких-нибудь особенных признаках; </a:t>
            </a:r>
          </a:p>
          <a:p>
            <a:r>
              <a:rPr lang="ru-RU" sz="2400" dirty="0"/>
              <a:t>2) метод, приёмы работы, поведения; </a:t>
            </a:r>
          </a:p>
          <a:p>
            <a:r>
              <a:rPr lang="ru-RU" sz="2400" dirty="0"/>
              <a:t>3) способ летосчисления.</a:t>
            </a:r>
          </a:p>
          <a:p>
            <a:pPr algn="just"/>
            <a:r>
              <a:rPr lang="ru-RU" sz="2400" dirty="0"/>
              <a:t>Стиль – это направление в архитектуре, в музыке, в общении, в одежде, в живописи, в литературе.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329642" cy="5286412"/>
          </a:xfrm>
        </p:spPr>
        <p:txBody>
          <a:bodyPr>
            <a:normAutofit fontScale="47500" lnSpcReduction="20000"/>
          </a:bodyPr>
          <a:lstStyle/>
          <a:p>
            <a:r>
              <a:rPr lang="ru-RU" sz="5300" b="1" dirty="0"/>
              <a:t>Узнайте стили по их характеристикам:</a:t>
            </a:r>
            <a:endParaRPr lang="ru-RU" sz="5300" dirty="0"/>
          </a:p>
          <a:p>
            <a:pPr lvl="0" algn="just"/>
            <a:r>
              <a:rPr lang="ru-RU" sz="5300" dirty="0"/>
              <a:t>Логично (последовательно и аргументировано), беспристрастно, точно (исключая приблизительность) передаётся информация для сообщения  знаний. </a:t>
            </a:r>
          </a:p>
          <a:p>
            <a:pPr lvl="0" algn="just"/>
            <a:r>
              <a:rPr lang="ru-RU" sz="5300" dirty="0"/>
              <a:t>Точно (исключая двусмысленность), официально, по общепринятому стандарту, в виде документа излагается что-либо. </a:t>
            </a:r>
          </a:p>
          <a:p>
            <a:pPr lvl="0" algn="just"/>
            <a:r>
              <a:rPr lang="ru-RU" sz="5300" dirty="0"/>
              <a:t>Непринуждённо, без особых забот о литературной правильности речи выражается личное отношение к чему-либо или сообщается что-либо в процессе общения людей.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213256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/>
              <a:t>Прямо и призывно, с целью воздействия на читателя (слушателя) выражается гражданская позиция автора в связи с чем-либо. </a:t>
            </a:r>
          </a:p>
          <a:p>
            <a:pPr lvl="0" algn="just"/>
            <a:r>
              <a:rPr lang="ru-RU" sz="2400" dirty="0"/>
              <a:t>Опосредованно, через систему художественных образов в отшлифованной форме речевого произведения как вида словесного искусства повествуется о чём-либо для воздействия авторской  поэтической мыслью на читателя.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46" y="1628799"/>
            <a:ext cx="7765322" cy="461959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1. Вы пишете обзор с основными характеристиками   (научный стиль)</a:t>
            </a:r>
          </a:p>
          <a:p>
            <a:pPr algn="just"/>
            <a:r>
              <a:rPr lang="ru-RU" dirty="0"/>
              <a:t>2. Вы пишете рассказ человека о предмете  (разговорный стиль)</a:t>
            </a:r>
          </a:p>
          <a:p>
            <a:pPr algn="just"/>
            <a:r>
              <a:rPr lang="ru-RU" dirty="0"/>
              <a:t>3. Вы пишете статью-обзор для блога  (публицистический стиль)</a:t>
            </a:r>
          </a:p>
          <a:p>
            <a:pPr algn="just"/>
            <a:r>
              <a:rPr lang="ru-RU" dirty="0"/>
              <a:t>4. Вы пишете текст-описание  (художественный стиль)</a:t>
            </a:r>
          </a:p>
          <a:p>
            <a:pPr algn="just"/>
            <a:r>
              <a:rPr lang="ru-RU" dirty="0"/>
              <a:t>5. Вы пишете инструкцию к предмету (официально-деловой стиль)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К каким стилям относятся данные жанры речи:</a:t>
            </a:r>
          </a:p>
          <a:p>
            <a:pPr algn="just"/>
            <a:r>
              <a:rPr lang="ru-RU" dirty="0"/>
              <a:t>Диссертация, реферат, отчёт, роман, рассказ, репортаж, поэма, повестка, заявление, акт, открытое письмо, конспект, докладная, сопроводительное письмо, обвинительное заключение, диалог, басня, фраза, лозунг, листовка, закон, постановление, анкета, характеристика, ода, сказка, статья, заметка, объявление, договор, указ, речь (выступление).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1471610"/>
          </a:xfrm>
        </p:spPr>
        <p:txBody>
          <a:bodyPr/>
          <a:lstStyle/>
          <a:p>
            <a:pPr algn="ctr">
              <a:buNone/>
            </a:pPr>
            <a:r>
              <a:rPr lang="ru-RU" sz="3600" dirty="0"/>
              <a:t>Составить тексты о любом времени года в разных стилях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400</TotalTime>
  <Words>392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Функциональные стили речи, их общая характеристика</vt:lpstr>
      <vt:lpstr>Функциональный стиль</vt:lpstr>
      <vt:lpstr>Что же такое стиль?</vt:lpstr>
      <vt:lpstr>Задание</vt:lpstr>
      <vt:lpstr>Задание</vt:lpstr>
      <vt:lpstr>Задание</vt:lpstr>
      <vt:lpstr>Задание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Функциональные стили речи, их общая характеристика</dc:title>
  <dc:creator>Анастасия</dc:creator>
  <cp:lastModifiedBy>Anastasiia Belozor</cp:lastModifiedBy>
  <cp:revision>7</cp:revision>
  <dcterms:created xsi:type="dcterms:W3CDTF">2020-01-13T02:58:20Z</dcterms:created>
  <dcterms:modified xsi:type="dcterms:W3CDTF">2023-04-06T13:14:49Z</dcterms:modified>
</cp:coreProperties>
</file>