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4" r:id="rId30"/>
  </p:sldIdLst>
  <p:sldSz cx="10080625" cy="7559675"/>
  <p:notesSz cx="7559675" cy="10691813"/>
  <p:defaultTextStyle>
    <a:lvl1pPr marL="0" indent="0" algn="l" rtl="0" eaLnBrk="1" fontAlgn="base" latinLnBrk="1">
      <a:lnSpc>
        <a:spcPct val="93000"/>
      </a:lnSpc>
      <a:spcBef>
        <a:spcPct val="0"/>
      </a:spcBef>
      <a:spcAft>
        <a:spcPct val="0"/>
      </a:spcAft>
      <a:buClr>
        <a:srgbClr val="000000"/>
      </a:buClr>
      <a:buFont typeface="Times New Roman" pitchFamily="16" charset="0"/>
      <a:buNone/>
      <a:defRPr sz="1800" b="0" i="0" u="none" baseline="0">
        <a:solidFill>
          <a:srgbClr val="000000"/>
        </a:solidFill>
        <a:latin typeface="Arial" pitchFamily="16" charset="0"/>
        <a:ea typeface="Microsoft YaHei" charset="0"/>
        <a:sym typeface="Times New Roman" pitchFamily="16" charset="0"/>
      </a:defRPr>
    </a:lvl1pPr>
    <a:lvl2pPr marL="742950" indent="-285750" algn="l" rtl="0" eaLnBrk="1" fontAlgn="base" latinLnBrk="1">
      <a:lnSpc>
        <a:spcPct val="93000"/>
      </a:lnSpc>
      <a:spcBef>
        <a:spcPct val="0"/>
      </a:spcBef>
      <a:spcAft>
        <a:spcPct val="0"/>
      </a:spcAft>
      <a:buClr>
        <a:srgbClr val="000000"/>
      </a:buClr>
      <a:buFont typeface="Times New Roman" pitchFamily="16" charset="0"/>
      <a:buNone/>
      <a:defRPr sz="1800" b="0" i="0" u="none" baseline="0">
        <a:solidFill>
          <a:srgbClr val="000000"/>
        </a:solidFill>
        <a:latin typeface="Arial" pitchFamily="16" charset="0"/>
        <a:ea typeface="Microsoft YaHei" charset="0"/>
        <a:sym typeface="Times New Roman" pitchFamily="16" charset="0"/>
      </a:defRPr>
    </a:lvl2pPr>
    <a:lvl3pPr marL="1143000" indent="-228600" algn="l" rtl="0" eaLnBrk="1" fontAlgn="base" latinLnBrk="1">
      <a:lnSpc>
        <a:spcPct val="93000"/>
      </a:lnSpc>
      <a:spcBef>
        <a:spcPct val="0"/>
      </a:spcBef>
      <a:spcAft>
        <a:spcPct val="0"/>
      </a:spcAft>
      <a:buClr>
        <a:srgbClr val="000000"/>
      </a:buClr>
      <a:buFont typeface="Times New Roman" pitchFamily="16" charset="0"/>
      <a:buNone/>
      <a:defRPr sz="1800" b="0" i="0" u="none" baseline="0">
        <a:solidFill>
          <a:srgbClr val="000000"/>
        </a:solidFill>
        <a:latin typeface="Arial" pitchFamily="16" charset="0"/>
        <a:ea typeface="Microsoft YaHei" charset="0"/>
        <a:sym typeface="Times New Roman" pitchFamily="16" charset="0"/>
      </a:defRPr>
    </a:lvl3pPr>
    <a:lvl4pPr marL="1600200" indent="-228600" algn="l" rtl="0" eaLnBrk="1" fontAlgn="base" latinLnBrk="1">
      <a:lnSpc>
        <a:spcPct val="93000"/>
      </a:lnSpc>
      <a:spcBef>
        <a:spcPct val="0"/>
      </a:spcBef>
      <a:spcAft>
        <a:spcPct val="0"/>
      </a:spcAft>
      <a:buClr>
        <a:srgbClr val="000000"/>
      </a:buClr>
      <a:buFont typeface="Times New Roman" pitchFamily="16" charset="0"/>
      <a:buNone/>
      <a:defRPr sz="1800" b="0" i="0" u="none" baseline="0">
        <a:solidFill>
          <a:srgbClr val="000000"/>
        </a:solidFill>
        <a:latin typeface="Arial" pitchFamily="16" charset="0"/>
        <a:ea typeface="Microsoft YaHei" charset="0"/>
        <a:sym typeface="Times New Roman" pitchFamily="16" charset="0"/>
      </a:defRPr>
    </a:lvl4pPr>
    <a:lvl5pPr marL="2057400" indent="-228600" algn="l" rtl="0" eaLnBrk="1" fontAlgn="base" latinLnBrk="1">
      <a:lnSpc>
        <a:spcPct val="93000"/>
      </a:lnSpc>
      <a:spcBef>
        <a:spcPct val="0"/>
      </a:spcBef>
      <a:spcAft>
        <a:spcPct val="0"/>
      </a:spcAft>
      <a:buClr>
        <a:srgbClr val="000000"/>
      </a:buClr>
      <a:buFont typeface="Times New Roman" pitchFamily="16" charset="0"/>
      <a:buNone/>
      <a:defRPr sz="1800" b="0" i="0" u="none" baseline="0">
        <a:solidFill>
          <a:srgbClr val="000000"/>
        </a:solidFill>
        <a:latin typeface="Arial" pitchFamily="16" charset="0"/>
        <a:ea typeface="Microsoft YaHei" charset="0"/>
        <a:sym typeface="Times New Roman" pitchFamily="16" charset="0"/>
      </a:defRPr>
    </a:lvl5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D02EF1-8367-4E3C-8AB5-E0C48AF84360}" v="70" dt="2022-11-13T05:12:58.6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8" name="Прямоугольник: скругленные углы 1049087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</p:sp>
      <p:sp>
        <p:nvSpPr>
          <p:cNvPr id="1049089" name="Прямоугольник: скругленные углы 1049088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</p:sp>
      <p:sp>
        <p:nvSpPr>
          <p:cNvPr id="1049090" name="Образ слайда 1049089"/>
          <p:cNvSpPr>
            <a:spLocks noGrp="1" noRot="1" noChangeAspect="1"/>
          </p:cNvSpPr>
          <p:nvPr>
            <p:ph type="sldImg"/>
          </p:nvPr>
        </p:nvSpPr>
        <p:spPr>
          <a:xfrm>
            <a:off x="1106487" y="812800"/>
            <a:ext cx="5340350" cy="40036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/>
          </a:p>
        </p:txBody>
      </p:sp>
      <p:sp>
        <p:nvSpPr>
          <p:cNvPr id="1049091" name="Заметки 1049090"/>
          <p:cNvSpPr>
            <a:spLocks noGrp="1"/>
          </p:cNvSpPr>
          <p:nvPr>
            <p:ph type="body"/>
          </p:nvPr>
        </p:nvSpPr>
        <p:spPr>
          <a:xfrm>
            <a:off x="755650" y="5078412"/>
            <a:ext cx="6043612" cy="480695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1049092" name="Верхний колонтитул 1049091"/>
          <p:cNvSpPr>
            <a:spLocks noGrp="1"/>
          </p:cNvSpPr>
          <p:nvPr>
            <p:ph type="hdr"/>
          </p:nvPr>
        </p:nvSpPr>
        <p:spPr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/>
          <a:lstStyle/>
          <a:p>
            <a:pPr lvl="0" eaLnBrk="1">
              <a:lnSpc>
                <a:spcPct val="95000"/>
              </a:lnSpc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endParaRPr lang="ru-RU" altLang="en-US" sz="1400">
              <a:solidFill>
                <a:srgbClr val="000000"/>
              </a:solidFill>
              <a:latin typeface="Times New Roman" pitchFamily="16" charset="0"/>
              <a:ea typeface="Lucida Sans Unicode" charset="0"/>
            </a:endParaRPr>
          </a:p>
        </p:txBody>
      </p:sp>
      <p:sp>
        <p:nvSpPr>
          <p:cNvPr id="1049093" name="Дата 1049092"/>
          <p:cNvSpPr>
            <a:spLocks noGrp="1"/>
          </p:cNvSpPr>
          <p:nvPr>
            <p:ph type="dt"/>
          </p:nvPr>
        </p:nvSpPr>
        <p:spPr>
          <a:xfrm>
            <a:off x="4278312" y="0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/>
          <a:lstStyle/>
          <a:p>
            <a:pPr lvl="0" algn="r" eaLnBrk="1">
              <a:lnSpc>
                <a:spcPct val="95000"/>
              </a:lnSpc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endParaRPr lang="ru-RU" altLang="en-US" sz="1400">
              <a:solidFill>
                <a:srgbClr val="000000"/>
              </a:solidFill>
              <a:latin typeface="Times New Roman" pitchFamily="16" charset="0"/>
              <a:ea typeface="Lucida Sans Unicode" charset="0"/>
            </a:endParaRPr>
          </a:p>
        </p:txBody>
      </p:sp>
      <p:sp>
        <p:nvSpPr>
          <p:cNvPr id="1049094" name="Нижний колонтитул 1049093"/>
          <p:cNvSpPr>
            <a:spLocks noGrp="1"/>
          </p:cNvSpPr>
          <p:nvPr>
            <p:ph type="ftr"/>
          </p:nvPr>
        </p:nvSpPr>
        <p:spPr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/>
          <a:lstStyle/>
          <a:p>
            <a:pPr lvl="0" eaLnBrk="1">
              <a:lnSpc>
                <a:spcPct val="95000"/>
              </a:lnSpc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endParaRPr lang="ru-RU" altLang="en-US" sz="1400">
              <a:solidFill>
                <a:srgbClr val="000000"/>
              </a:solidFill>
              <a:latin typeface="Times New Roman" pitchFamily="16" charset="0"/>
              <a:ea typeface="Lucida Sans Unicode" charset="0"/>
            </a:endParaRPr>
          </a:p>
        </p:txBody>
      </p:sp>
      <p:sp>
        <p:nvSpPr>
          <p:cNvPr id="1049095" name="Номер слайда 1049094"/>
          <p:cNvSpPr>
            <a:spLocks noGrp="1"/>
          </p:cNvSpPr>
          <p:nvPr>
            <p:ph type="sldNum"/>
          </p:nvPr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/>
          <a:lstStyle/>
          <a:p>
            <a:pPr lvl="0" algn="r" eaLnBrk="1">
              <a:lnSpc>
                <a:spcPct val="95000"/>
              </a:lnSpc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fld id="{566ABCEB-ACFC-4714-9973-3DA970169C29}" type="slidenum">
              <a:rPr lang="ru-RU" altLang="en-US"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</a:rPr>
              <a:pPr lvl="0" algn="r" eaLnBrk="1">
                <a:lnSpc>
                  <a:spcPct val="95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t>‹#›</a:t>
            </a:fld>
            <a:endParaRPr lang="ru-RU" altLang="en-US" sz="1400">
              <a:solidFill>
                <a:srgbClr val="000000"/>
              </a:solidFill>
              <a:latin typeface="Times New Roman" pitchFamily="16" charset="0"/>
              <a:ea typeface="Lucida Sans Unicode" charset="0"/>
            </a:endParaRPr>
          </a:p>
        </p:txBody>
      </p:sp>
    </p:spTree>
  </p:cSld>
  <p:clrMap bg1="dk1" tx1="dk1" bg2="dk1" tx2="dk1" accent1="dk1" accent2="dk1" accent3="dk1" accent4="dk1" accent5="dk1" accent6="dk1" hlink="dk1" folHlink="dk1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Образ слайда 1048587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</p:spPr>
        <p:txBody>
          <a:bodyPr vert="horz" wrap="none" lIns="91440" tIns="45720" rIns="91440" bIns="45720" anchor="ctr"/>
          <a:lstStyle/>
          <a:p>
            <a:endParaRPr/>
          </a:p>
        </p:txBody>
      </p:sp>
      <p:sp>
        <p:nvSpPr>
          <p:cNvPr id="1048589" name="Заметки 1048588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5" name="Образ слайда 1048894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prstGeom prst="rect">
            <a:avLst/>
          </a:prstGeom>
        </p:spPr>
        <p:txBody>
          <a:bodyPr vert="horz" wrap="none" lIns="91440" tIns="45720" rIns="91440" bIns="45720" anchor="ctr"/>
          <a:lstStyle/>
          <a:p>
            <a:endParaRPr/>
          </a:p>
        </p:txBody>
      </p:sp>
      <p:sp>
        <p:nvSpPr>
          <p:cNvPr id="1048896" name="Заметки 1048895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9" name="Образ слайда 1048898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prstGeom prst="rect">
            <a:avLst/>
          </a:prstGeom>
        </p:spPr>
        <p:txBody>
          <a:bodyPr vert="horz" wrap="none" lIns="91440" tIns="45720" rIns="91440" bIns="45720" anchor="ctr"/>
          <a:lstStyle/>
          <a:p>
            <a:endParaRPr/>
          </a:p>
        </p:txBody>
      </p:sp>
      <p:sp>
        <p:nvSpPr>
          <p:cNvPr id="1048900" name="Заметки 1048899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3" name="Образ слайда 1048902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prstGeom prst="rect">
            <a:avLst/>
          </a:prstGeom>
        </p:spPr>
        <p:txBody>
          <a:bodyPr vert="horz" wrap="none" lIns="91440" tIns="45720" rIns="91440" bIns="45720" anchor="ctr"/>
          <a:lstStyle/>
          <a:p>
            <a:endParaRPr/>
          </a:p>
        </p:txBody>
      </p:sp>
      <p:sp>
        <p:nvSpPr>
          <p:cNvPr id="1048904" name="Заметки 1048903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6" name="Образ слайда 1048905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prstGeom prst="rect">
            <a:avLst/>
          </a:prstGeom>
        </p:spPr>
        <p:txBody>
          <a:bodyPr vert="horz" wrap="none" lIns="91440" tIns="45720" rIns="91440" bIns="45720" anchor="ctr"/>
          <a:lstStyle/>
          <a:p>
            <a:endParaRPr/>
          </a:p>
        </p:txBody>
      </p:sp>
      <p:sp>
        <p:nvSpPr>
          <p:cNvPr id="1048907" name="Заметки 1048906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9" name="Образ слайда 1048908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</p:spPr>
        <p:txBody>
          <a:bodyPr vert="horz" wrap="none" lIns="91440" tIns="45720" rIns="91440" bIns="45720" anchor="ctr"/>
          <a:lstStyle/>
          <a:p>
            <a:endParaRPr/>
          </a:p>
        </p:txBody>
      </p:sp>
      <p:sp>
        <p:nvSpPr>
          <p:cNvPr id="1048910" name="Заметки 1048909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3" name="Образ слайда 1048912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prstGeom prst="rect">
            <a:avLst/>
          </a:prstGeom>
        </p:spPr>
        <p:txBody>
          <a:bodyPr vert="horz" wrap="none" lIns="91440" tIns="45720" rIns="91440" bIns="45720" anchor="ctr"/>
          <a:lstStyle/>
          <a:p>
            <a:endParaRPr/>
          </a:p>
        </p:txBody>
      </p:sp>
      <p:sp>
        <p:nvSpPr>
          <p:cNvPr id="1048914" name="Заметки 1048913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6" name="Образ слайда 1048915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prstGeom prst="rect">
            <a:avLst/>
          </a:prstGeom>
        </p:spPr>
        <p:txBody>
          <a:bodyPr vert="horz" wrap="none" lIns="91440" tIns="45720" rIns="91440" bIns="45720" anchor="ctr"/>
          <a:lstStyle/>
          <a:p>
            <a:endParaRPr/>
          </a:p>
        </p:txBody>
      </p:sp>
      <p:sp>
        <p:nvSpPr>
          <p:cNvPr id="1048917" name="Заметки 1048916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0" name="Образ слайда 1048919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</p:spPr>
        <p:txBody>
          <a:bodyPr vert="horz" wrap="none" lIns="91440" tIns="45720" rIns="91440" bIns="45720" anchor="ctr"/>
          <a:lstStyle/>
          <a:p>
            <a:endParaRPr/>
          </a:p>
        </p:txBody>
      </p:sp>
      <p:sp>
        <p:nvSpPr>
          <p:cNvPr id="1048921" name="Заметки 1048920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6" name="Образ слайда 1048975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prstGeom prst="rect">
            <a:avLst/>
          </a:prstGeom>
        </p:spPr>
        <p:txBody>
          <a:bodyPr vert="horz" wrap="none" lIns="91440" tIns="45720" rIns="91440" bIns="45720" anchor="ctr"/>
          <a:lstStyle/>
          <a:p>
            <a:endParaRPr/>
          </a:p>
        </p:txBody>
      </p:sp>
      <p:sp>
        <p:nvSpPr>
          <p:cNvPr id="1048977" name="Заметки 1048976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0" name="Образ слайда 1048979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prstGeom prst="rect">
            <a:avLst/>
          </a:prstGeom>
        </p:spPr>
        <p:txBody>
          <a:bodyPr vert="horz" wrap="none" lIns="91440" tIns="45720" rIns="91440" bIns="45720" anchor="ctr"/>
          <a:lstStyle/>
          <a:p>
            <a:endParaRPr/>
          </a:p>
        </p:txBody>
      </p:sp>
      <p:sp>
        <p:nvSpPr>
          <p:cNvPr id="1048981" name="Заметки 1048980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2" name="Образ слайда 1048791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</p:spPr>
        <p:txBody>
          <a:bodyPr vert="horz" wrap="none" lIns="91440" tIns="45720" rIns="91440" bIns="45720" anchor="ctr"/>
          <a:lstStyle/>
          <a:p>
            <a:endParaRPr/>
          </a:p>
        </p:txBody>
      </p:sp>
      <p:sp>
        <p:nvSpPr>
          <p:cNvPr id="1048793" name="Заметки 1048792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4" name="Образ слайда 1048983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prstGeom prst="rect">
            <a:avLst/>
          </a:prstGeom>
        </p:spPr>
        <p:txBody>
          <a:bodyPr vert="horz" wrap="none" lIns="91440" tIns="45720" rIns="91440" bIns="45720" anchor="ctr"/>
          <a:lstStyle/>
          <a:p>
            <a:endParaRPr/>
          </a:p>
        </p:txBody>
      </p:sp>
      <p:sp>
        <p:nvSpPr>
          <p:cNvPr id="1048985" name="Заметки 1048984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8" name="Образ слайда 1048987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prstGeom prst="rect">
            <a:avLst/>
          </a:prstGeom>
        </p:spPr>
        <p:txBody>
          <a:bodyPr vert="horz" wrap="none" lIns="91440" tIns="45720" rIns="91440" bIns="45720" anchor="ctr"/>
          <a:lstStyle/>
          <a:p>
            <a:endParaRPr/>
          </a:p>
        </p:txBody>
      </p:sp>
      <p:sp>
        <p:nvSpPr>
          <p:cNvPr id="1048989" name="Заметки 1048988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2" name="Образ слайда 1048991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prstGeom prst="rect">
            <a:avLst/>
          </a:prstGeom>
        </p:spPr>
        <p:txBody>
          <a:bodyPr vert="horz" wrap="none" lIns="91440" tIns="45720" rIns="91440" bIns="45720" anchor="ctr"/>
          <a:lstStyle/>
          <a:p>
            <a:endParaRPr/>
          </a:p>
        </p:txBody>
      </p:sp>
      <p:sp>
        <p:nvSpPr>
          <p:cNvPr id="1048993" name="Заметки 1048992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7" name="Образ слайда 1048996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prstGeom prst="rect">
            <a:avLst/>
          </a:prstGeom>
        </p:spPr>
        <p:txBody>
          <a:bodyPr vert="horz" wrap="none" lIns="91440" tIns="45720" rIns="91440" bIns="45720" anchor="ctr"/>
          <a:lstStyle/>
          <a:p>
            <a:endParaRPr/>
          </a:p>
        </p:txBody>
      </p:sp>
      <p:sp>
        <p:nvSpPr>
          <p:cNvPr id="1048998" name="Заметки 1048997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9" name="Образ слайда 1049008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</p:spPr>
        <p:txBody>
          <a:bodyPr vert="horz" wrap="none" lIns="91440" tIns="45720" rIns="91440" bIns="45720" anchor="ctr"/>
          <a:lstStyle/>
          <a:p>
            <a:endParaRPr/>
          </a:p>
        </p:txBody>
      </p:sp>
      <p:sp>
        <p:nvSpPr>
          <p:cNvPr id="1049010" name="Заметки 1049009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6" name="Образ слайда 1049055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prstGeom prst="rect">
            <a:avLst/>
          </a:prstGeom>
        </p:spPr>
        <p:txBody>
          <a:bodyPr vert="horz" wrap="none" lIns="91440" tIns="45720" rIns="91440" bIns="45720" anchor="ctr"/>
          <a:lstStyle/>
          <a:p>
            <a:endParaRPr/>
          </a:p>
        </p:txBody>
      </p:sp>
      <p:sp>
        <p:nvSpPr>
          <p:cNvPr id="1049057" name="Заметки 1049056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0" name="Образ слайда 1049059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</p:spPr>
        <p:txBody>
          <a:bodyPr vert="horz" wrap="none" lIns="91440" tIns="45720" rIns="91440" bIns="45720" anchor="ctr"/>
          <a:lstStyle/>
          <a:p>
            <a:endParaRPr/>
          </a:p>
        </p:txBody>
      </p:sp>
      <p:sp>
        <p:nvSpPr>
          <p:cNvPr id="1049061" name="Заметки 1049060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4" name="Образ слайда 1049063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prstGeom prst="rect">
            <a:avLst/>
          </a:prstGeom>
        </p:spPr>
        <p:txBody>
          <a:bodyPr vert="horz" wrap="none" lIns="91440" tIns="45720" rIns="91440" bIns="45720" anchor="ctr"/>
          <a:lstStyle/>
          <a:p>
            <a:endParaRPr/>
          </a:p>
        </p:txBody>
      </p:sp>
      <p:sp>
        <p:nvSpPr>
          <p:cNvPr id="1049065" name="Заметки 1049064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7" name="Образ слайда 1049066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</p:spPr>
        <p:txBody>
          <a:bodyPr vert="horz" wrap="none" lIns="91440" tIns="45720" rIns="91440" bIns="45720" anchor="ctr"/>
          <a:lstStyle/>
          <a:p>
            <a:endParaRPr/>
          </a:p>
        </p:txBody>
      </p:sp>
      <p:sp>
        <p:nvSpPr>
          <p:cNvPr id="1049068" name="Заметки 1049067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3" name="Образ слайда 1048802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</p:spPr>
        <p:txBody>
          <a:bodyPr vert="horz" wrap="none" lIns="91440" tIns="45720" rIns="91440" bIns="45720" anchor="ctr"/>
          <a:lstStyle/>
          <a:p>
            <a:endParaRPr/>
          </a:p>
        </p:txBody>
      </p:sp>
      <p:sp>
        <p:nvSpPr>
          <p:cNvPr id="1048804" name="Заметки 1048803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4" name="Образ слайда 1048843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prstGeom prst="rect">
            <a:avLst/>
          </a:prstGeom>
        </p:spPr>
        <p:txBody>
          <a:bodyPr vert="horz" wrap="none" lIns="91440" tIns="45720" rIns="91440" bIns="45720" anchor="ctr"/>
          <a:lstStyle/>
          <a:p>
            <a:endParaRPr/>
          </a:p>
        </p:txBody>
      </p:sp>
      <p:sp>
        <p:nvSpPr>
          <p:cNvPr id="1048845" name="Заметки 1048844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8" name="Образ слайда 1048847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prstGeom prst="rect">
            <a:avLst/>
          </a:prstGeom>
        </p:spPr>
        <p:txBody>
          <a:bodyPr vert="horz" wrap="none" lIns="91440" tIns="45720" rIns="91440" bIns="45720" anchor="ctr"/>
          <a:lstStyle/>
          <a:p>
            <a:endParaRPr/>
          </a:p>
        </p:txBody>
      </p:sp>
      <p:sp>
        <p:nvSpPr>
          <p:cNvPr id="1048849" name="Заметки 1048848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1" name="Образ слайда 1048850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prstGeom prst="rect">
            <a:avLst/>
          </a:prstGeom>
        </p:spPr>
        <p:txBody>
          <a:bodyPr vert="horz" wrap="none" lIns="91440" tIns="45720" rIns="91440" bIns="45720" anchor="ctr"/>
          <a:lstStyle/>
          <a:p>
            <a:endParaRPr/>
          </a:p>
        </p:txBody>
      </p:sp>
      <p:sp>
        <p:nvSpPr>
          <p:cNvPr id="1048852" name="Заметки 1048851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5" name="Образ слайда 1048854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prstGeom prst="rect">
            <a:avLst/>
          </a:prstGeom>
        </p:spPr>
        <p:txBody>
          <a:bodyPr vert="horz" wrap="none" lIns="91440" tIns="45720" rIns="91440" bIns="45720" anchor="ctr"/>
          <a:lstStyle/>
          <a:p>
            <a:endParaRPr/>
          </a:p>
        </p:txBody>
      </p:sp>
      <p:sp>
        <p:nvSpPr>
          <p:cNvPr id="1048856" name="Заметки 1048855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1" name="Образ слайда 1048860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</p:spPr>
        <p:txBody>
          <a:bodyPr vert="horz" wrap="none" lIns="91440" tIns="45720" rIns="91440" bIns="45720" anchor="ctr"/>
          <a:lstStyle/>
          <a:p>
            <a:endParaRPr/>
          </a:p>
        </p:txBody>
      </p:sp>
      <p:sp>
        <p:nvSpPr>
          <p:cNvPr id="1048862" name="Заметки 1048861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8" name="Образ слайда 1048867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prstGeom prst="rect">
            <a:avLst/>
          </a:prstGeom>
        </p:spPr>
        <p:txBody>
          <a:bodyPr vert="horz" wrap="none" lIns="91440" tIns="45720" rIns="91440" bIns="45720" anchor="ctr"/>
          <a:lstStyle/>
          <a:p>
            <a:endParaRPr/>
          </a:p>
        </p:txBody>
      </p:sp>
      <p:sp>
        <p:nvSpPr>
          <p:cNvPr id="1048869" name="Заметки 1048868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9" name="Title 1"/>
          <p:cNvSpPr>
            <a:spLocks noGrp="1"/>
          </p:cNvSpPr>
          <p:nvPr>
            <p:ph type="ctrTitle"/>
          </p:nvPr>
        </p:nvSpPr>
        <p:spPr>
          <a:xfrm>
            <a:off x="1260078" y="1237197"/>
            <a:ext cx="7560469" cy="26318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Образец заголовка</a:t>
            </a:r>
            <a:endParaRPr lang="zh-CN" altLang="en-US"/>
          </a:p>
        </p:txBody>
      </p:sp>
      <p:sp>
        <p:nvSpPr>
          <p:cNvPr id="1049070" name="Subtitle 2"/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Образец подзаголовка</a:t>
            </a:r>
            <a:endParaRPr lang="zh-CN" altLang="en-US"/>
          </a:p>
        </p:txBody>
      </p:sp>
      <p:sp>
        <p:nvSpPr>
          <p:cNvPr id="1048578" name="Дата 1048577"/>
          <p:cNvSpPr>
            <a:spLocks noGrp="1"/>
          </p:cNvSpPr>
          <p:nvPr>
            <p:ph type="dt"/>
          </p:nvPr>
        </p:nvSpPr>
        <p:spPr>
          <a:xfrm>
            <a:off x="503237" y="6886575"/>
            <a:ext cx="2343150" cy="5159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endParaRPr lang="ru-RU" altLang="en-US"/>
          </a:p>
        </p:txBody>
      </p:sp>
      <p:sp>
        <p:nvSpPr>
          <p:cNvPr id="1048580" name="Номер слайда 1048579"/>
          <p:cNvSpPr>
            <a:spLocks noGrp="1"/>
          </p:cNvSpPr>
          <p:nvPr>
            <p:ph type="sldNum"/>
          </p:nvPr>
        </p:nvSpPr>
        <p:spPr>
          <a:xfrm>
            <a:off x="7227887" y="6886575"/>
            <a:ext cx="2343150" cy="5159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fld id="{566ABCEB-ACFC-4714-9973-3DA970169C29}" type="slidenum">
              <a:rPr lang="ru-RU" altLang="en-US"/>
              <a:pPr lvl="0" eaLnBrk="1"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t>‹#›</a:t>
            </a:fld>
            <a:endParaRPr lang="ru-RU" altLang="en-US"/>
          </a:p>
        </p:txBody>
      </p:sp>
      <p:sp>
        <p:nvSpPr>
          <p:cNvPr id="1048579" name="Нижний колонтитул 1048578"/>
          <p:cNvSpPr>
            <a:spLocks noGrp="1"/>
          </p:cNvSpPr>
          <p:nvPr>
            <p:ph type="ftr"/>
          </p:nvPr>
        </p:nvSpPr>
        <p:spPr>
          <a:xfrm>
            <a:off x="3448050" y="6886575"/>
            <a:ext cx="3190875" cy="5159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Образец заголовка</a:t>
            </a:r>
            <a:endParaRPr lang="zh-CN" altLang="en-US"/>
          </a:p>
        </p:txBody>
      </p:sp>
      <p:sp>
        <p:nvSpPr>
          <p:cNvPr id="104908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Образец текста</a:t>
            </a:r>
          </a:p>
          <a:p>
            <a:pPr lvl="1"/>
            <a:r>
              <a:rPr lang="en-US" altLang="zh-CN"/>
              <a:t>Второй уровень</a:t>
            </a:r>
          </a:p>
          <a:p>
            <a:pPr lvl="2"/>
            <a:r>
              <a:rPr lang="en-US" altLang="zh-CN"/>
              <a:t>Третий уровень</a:t>
            </a:r>
          </a:p>
          <a:p>
            <a:pPr lvl="3"/>
            <a:r>
              <a:rPr lang="en-US" altLang="zh-CN"/>
              <a:t>Четвертый уровень</a:t>
            </a:r>
          </a:p>
          <a:p>
            <a:pPr lvl="4"/>
            <a:r>
              <a:rPr lang="en-US" altLang="zh-CN"/>
              <a:t>Пятый уровень</a:t>
            </a:r>
          </a:p>
        </p:txBody>
      </p:sp>
      <p:sp>
        <p:nvSpPr>
          <p:cNvPr id="1048578" name="Дата 1048577"/>
          <p:cNvSpPr>
            <a:spLocks noGrp="1"/>
          </p:cNvSpPr>
          <p:nvPr>
            <p:ph type="dt"/>
          </p:nvPr>
        </p:nvSpPr>
        <p:spPr>
          <a:xfrm>
            <a:off x="503237" y="6886575"/>
            <a:ext cx="2343150" cy="5159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endParaRPr lang="ru-RU" altLang="en-US"/>
          </a:p>
        </p:txBody>
      </p:sp>
      <p:sp>
        <p:nvSpPr>
          <p:cNvPr id="1048580" name="Номер слайда 1048579"/>
          <p:cNvSpPr>
            <a:spLocks noGrp="1"/>
          </p:cNvSpPr>
          <p:nvPr>
            <p:ph type="sldNum"/>
          </p:nvPr>
        </p:nvSpPr>
        <p:spPr>
          <a:xfrm>
            <a:off x="7227887" y="6886575"/>
            <a:ext cx="2343150" cy="5159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fld id="{566ABCEB-ACFC-4714-9973-3DA970169C29}" type="slidenum">
              <a:rPr lang="ru-RU" altLang="en-US"/>
              <a:pPr lvl="0" eaLnBrk="1"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t>‹#›</a:t>
            </a:fld>
            <a:endParaRPr lang="ru-RU" altLang="en-US"/>
          </a:p>
        </p:txBody>
      </p:sp>
      <p:sp>
        <p:nvSpPr>
          <p:cNvPr id="1048579" name="Нижний колонтитул 1048578"/>
          <p:cNvSpPr>
            <a:spLocks noGrp="1"/>
          </p:cNvSpPr>
          <p:nvPr>
            <p:ph type="ftr"/>
          </p:nvPr>
        </p:nvSpPr>
        <p:spPr>
          <a:xfrm>
            <a:off x="3448050" y="6886575"/>
            <a:ext cx="3190875" cy="5159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6" name="Vertical Title 1"/>
          <p:cNvSpPr>
            <a:spLocks noGrp="1"/>
          </p:cNvSpPr>
          <p:nvPr>
            <p:ph type="title" orient="vert"/>
          </p:nvPr>
        </p:nvSpPr>
        <p:spPr>
          <a:xfrm>
            <a:off x="7213947" y="402482"/>
            <a:ext cx="2173634" cy="6406475"/>
          </a:xfrm>
        </p:spPr>
        <p:txBody>
          <a:bodyPr vert="eaVert"/>
          <a:lstStyle/>
          <a:p>
            <a:r>
              <a:rPr lang="en-US" altLang="zh-CN"/>
              <a:t>Образец заголовка</a:t>
            </a:r>
            <a:endParaRPr lang="zh-CN" altLang="en-US"/>
          </a:p>
        </p:txBody>
      </p:sp>
      <p:sp>
        <p:nvSpPr>
          <p:cNvPr id="104908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3" y="402482"/>
            <a:ext cx="6394896" cy="6406475"/>
          </a:xfrm>
        </p:spPr>
        <p:txBody>
          <a:bodyPr vert="eaVert"/>
          <a:lstStyle/>
          <a:p>
            <a:pPr lvl="0"/>
            <a:r>
              <a:rPr lang="en-US" altLang="zh-CN"/>
              <a:t>Образец текста</a:t>
            </a:r>
          </a:p>
          <a:p>
            <a:pPr lvl="1"/>
            <a:r>
              <a:rPr lang="en-US" altLang="zh-CN"/>
              <a:t>Второй уровень</a:t>
            </a:r>
          </a:p>
          <a:p>
            <a:pPr lvl="2"/>
            <a:r>
              <a:rPr lang="en-US" altLang="zh-CN"/>
              <a:t>Третий уровень</a:t>
            </a:r>
          </a:p>
          <a:p>
            <a:pPr lvl="3"/>
            <a:r>
              <a:rPr lang="en-US" altLang="zh-CN"/>
              <a:t>Четвертый уровень</a:t>
            </a:r>
          </a:p>
          <a:p>
            <a:pPr lvl="4"/>
            <a:r>
              <a:rPr lang="en-US" altLang="zh-CN"/>
              <a:t>Пятый уровень</a:t>
            </a:r>
          </a:p>
        </p:txBody>
      </p:sp>
      <p:sp>
        <p:nvSpPr>
          <p:cNvPr id="1048578" name="Дата 1048577"/>
          <p:cNvSpPr>
            <a:spLocks noGrp="1"/>
          </p:cNvSpPr>
          <p:nvPr>
            <p:ph type="dt"/>
          </p:nvPr>
        </p:nvSpPr>
        <p:spPr>
          <a:xfrm>
            <a:off x="503237" y="6886575"/>
            <a:ext cx="2343150" cy="5159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endParaRPr lang="ru-RU" altLang="en-US"/>
          </a:p>
        </p:txBody>
      </p:sp>
      <p:sp>
        <p:nvSpPr>
          <p:cNvPr id="1048580" name="Номер слайда 1048579"/>
          <p:cNvSpPr>
            <a:spLocks noGrp="1"/>
          </p:cNvSpPr>
          <p:nvPr>
            <p:ph type="sldNum"/>
          </p:nvPr>
        </p:nvSpPr>
        <p:spPr>
          <a:xfrm>
            <a:off x="7227887" y="6886575"/>
            <a:ext cx="2343150" cy="5159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fld id="{566ABCEB-ACFC-4714-9973-3DA970169C29}" type="slidenum">
              <a:rPr lang="ru-RU" altLang="en-US"/>
              <a:pPr lvl="0" eaLnBrk="1"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t>‹#›</a:t>
            </a:fld>
            <a:endParaRPr lang="ru-RU" altLang="en-US"/>
          </a:p>
        </p:txBody>
      </p:sp>
      <p:sp>
        <p:nvSpPr>
          <p:cNvPr id="1048579" name="Нижний колонтитул 1048578"/>
          <p:cNvSpPr>
            <a:spLocks noGrp="1"/>
          </p:cNvSpPr>
          <p:nvPr>
            <p:ph type="ftr"/>
          </p:nvPr>
        </p:nvSpPr>
        <p:spPr>
          <a:xfrm>
            <a:off x="3448050" y="6886575"/>
            <a:ext cx="3190875" cy="5159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Образец заголовка</a:t>
            </a:r>
            <a:endParaRPr lang="zh-CN" altLang="en-US"/>
          </a:p>
        </p:txBody>
      </p:sp>
      <p:sp>
        <p:nvSpPr>
          <p:cNvPr id="1048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Образец текста</a:t>
            </a:r>
          </a:p>
          <a:p>
            <a:pPr lvl="1"/>
            <a:r>
              <a:rPr lang="en-US" altLang="zh-CN"/>
              <a:t>Второй уровень</a:t>
            </a:r>
          </a:p>
          <a:p>
            <a:pPr lvl="2"/>
            <a:r>
              <a:rPr lang="en-US" altLang="zh-CN"/>
              <a:t>Третий уровень</a:t>
            </a:r>
          </a:p>
          <a:p>
            <a:pPr lvl="3"/>
            <a:r>
              <a:rPr lang="en-US" altLang="zh-CN"/>
              <a:t>Четвертый уровень</a:t>
            </a:r>
          </a:p>
          <a:p>
            <a:pPr lvl="4"/>
            <a:r>
              <a:rPr lang="en-US" altLang="zh-CN"/>
              <a:t>Пятый уровень</a:t>
            </a:r>
          </a:p>
        </p:txBody>
      </p:sp>
      <p:sp>
        <p:nvSpPr>
          <p:cNvPr id="1048578" name="Дата 1048577"/>
          <p:cNvSpPr>
            <a:spLocks noGrp="1"/>
          </p:cNvSpPr>
          <p:nvPr>
            <p:ph type="dt"/>
          </p:nvPr>
        </p:nvSpPr>
        <p:spPr>
          <a:xfrm>
            <a:off x="503237" y="6886575"/>
            <a:ext cx="2343150" cy="5159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endParaRPr lang="ru-RU" altLang="en-US"/>
          </a:p>
        </p:txBody>
      </p:sp>
      <p:sp>
        <p:nvSpPr>
          <p:cNvPr id="1048580" name="Номер слайда 1048579"/>
          <p:cNvSpPr>
            <a:spLocks noGrp="1"/>
          </p:cNvSpPr>
          <p:nvPr>
            <p:ph type="sldNum"/>
          </p:nvPr>
        </p:nvSpPr>
        <p:spPr>
          <a:xfrm>
            <a:off x="7227887" y="6886575"/>
            <a:ext cx="2343150" cy="5159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fld id="{566ABCEB-ACFC-4714-9973-3DA970169C29}" type="slidenum">
              <a:rPr lang="ru-RU" altLang="en-US"/>
              <a:pPr lvl="0" eaLnBrk="1"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t>‹#›</a:t>
            </a:fld>
            <a:endParaRPr lang="ru-RU" altLang="en-US"/>
          </a:p>
        </p:txBody>
      </p:sp>
      <p:sp>
        <p:nvSpPr>
          <p:cNvPr id="1048579" name="Нижний колонтитул 1048578"/>
          <p:cNvSpPr>
            <a:spLocks noGrp="1"/>
          </p:cNvSpPr>
          <p:nvPr>
            <p:ph type="ftr"/>
          </p:nvPr>
        </p:nvSpPr>
        <p:spPr>
          <a:xfrm>
            <a:off x="3448050" y="6886575"/>
            <a:ext cx="3190875" cy="5159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1" name="Title 1"/>
          <p:cNvSpPr>
            <a:spLocks noGrp="1"/>
          </p:cNvSpPr>
          <p:nvPr>
            <p:ph type="title"/>
          </p:nvPr>
        </p:nvSpPr>
        <p:spPr>
          <a:xfrm>
            <a:off x="687792" y="1884669"/>
            <a:ext cx="8694539" cy="314461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Образец заголовка</a:t>
            </a:r>
            <a:endParaRPr lang="zh-CN" altLang="en-US"/>
          </a:p>
        </p:txBody>
      </p:sp>
      <p:sp>
        <p:nvSpPr>
          <p:cNvPr id="1049072" name="Text Placeholder 2"/>
          <p:cNvSpPr>
            <a:spLocks noGrp="1"/>
          </p:cNvSpPr>
          <p:nvPr>
            <p:ph type="body" idx="1"/>
          </p:nvPr>
        </p:nvSpPr>
        <p:spPr>
          <a:xfrm>
            <a:off x="687792" y="5059033"/>
            <a:ext cx="8694539" cy="165367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/>
              <a:t>Образец текста</a:t>
            </a:r>
          </a:p>
        </p:txBody>
      </p:sp>
      <p:sp>
        <p:nvSpPr>
          <p:cNvPr id="1048578" name="Дата 1048577"/>
          <p:cNvSpPr>
            <a:spLocks noGrp="1"/>
          </p:cNvSpPr>
          <p:nvPr>
            <p:ph type="dt"/>
          </p:nvPr>
        </p:nvSpPr>
        <p:spPr>
          <a:xfrm>
            <a:off x="503237" y="6886575"/>
            <a:ext cx="2343150" cy="5159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endParaRPr lang="ru-RU" altLang="en-US"/>
          </a:p>
        </p:txBody>
      </p:sp>
      <p:sp>
        <p:nvSpPr>
          <p:cNvPr id="1048580" name="Номер слайда 1048579"/>
          <p:cNvSpPr>
            <a:spLocks noGrp="1"/>
          </p:cNvSpPr>
          <p:nvPr>
            <p:ph type="sldNum"/>
          </p:nvPr>
        </p:nvSpPr>
        <p:spPr>
          <a:xfrm>
            <a:off x="7227887" y="6886575"/>
            <a:ext cx="2343150" cy="5159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fld id="{566ABCEB-ACFC-4714-9973-3DA970169C29}" type="slidenum">
              <a:rPr lang="ru-RU" altLang="en-US"/>
              <a:pPr lvl="0" eaLnBrk="1"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t>‹#›</a:t>
            </a:fld>
            <a:endParaRPr lang="ru-RU" altLang="en-US"/>
          </a:p>
        </p:txBody>
      </p:sp>
      <p:sp>
        <p:nvSpPr>
          <p:cNvPr id="1048579" name="Нижний колонтитул 1048578"/>
          <p:cNvSpPr>
            <a:spLocks noGrp="1"/>
          </p:cNvSpPr>
          <p:nvPr>
            <p:ph type="ftr"/>
          </p:nvPr>
        </p:nvSpPr>
        <p:spPr>
          <a:xfrm>
            <a:off x="3448050" y="6886575"/>
            <a:ext cx="3190875" cy="5159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Образец заголовка</a:t>
            </a:r>
            <a:endParaRPr lang="zh-CN" altLang="en-US"/>
          </a:p>
        </p:txBody>
      </p:sp>
      <p:sp>
        <p:nvSpPr>
          <p:cNvPr id="1048859" name="Content Placeholder 2"/>
          <p:cNvSpPr>
            <a:spLocks noGrp="1"/>
          </p:cNvSpPr>
          <p:nvPr>
            <p:ph sz="half" idx="1"/>
          </p:nvPr>
        </p:nvSpPr>
        <p:spPr>
          <a:xfrm>
            <a:off x="693043" y="2012413"/>
            <a:ext cx="4284265" cy="4796544"/>
          </a:xfrm>
        </p:spPr>
        <p:txBody>
          <a:bodyPr/>
          <a:lstStyle/>
          <a:p>
            <a:pPr lvl="0"/>
            <a:r>
              <a:rPr lang="en-US" altLang="zh-CN"/>
              <a:t>Образец текста</a:t>
            </a:r>
          </a:p>
          <a:p>
            <a:pPr lvl="1"/>
            <a:r>
              <a:rPr lang="en-US" altLang="zh-CN"/>
              <a:t>Второй уровень</a:t>
            </a:r>
          </a:p>
          <a:p>
            <a:pPr lvl="2"/>
            <a:r>
              <a:rPr lang="en-US" altLang="zh-CN"/>
              <a:t>Третий уровень</a:t>
            </a:r>
          </a:p>
          <a:p>
            <a:pPr lvl="3"/>
            <a:r>
              <a:rPr lang="en-US" altLang="zh-CN"/>
              <a:t>Четвертый уровень</a:t>
            </a:r>
          </a:p>
          <a:p>
            <a:pPr lvl="4"/>
            <a:r>
              <a:rPr lang="en-US" altLang="zh-CN"/>
              <a:t>Пятый уровень</a:t>
            </a:r>
          </a:p>
        </p:txBody>
      </p:sp>
      <p:sp>
        <p:nvSpPr>
          <p:cNvPr id="1048860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2012413"/>
            <a:ext cx="4284265" cy="4796544"/>
          </a:xfrm>
        </p:spPr>
        <p:txBody>
          <a:bodyPr/>
          <a:lstStyle/>
          <a:p>
            <a:pPr lvl="0"/>
            <a:r>
              <a:rPr lang="en-US" altLang="zh-CN"/>
              <a:t>Образец текста</a:t>
            </a:r>
          </a:p>
          <a:p>
            <a:pPr lvl="1"/>
            <a:r>
              <a:rPr lang="en-US" altLang="zh-CN"/>
              <a:t>Второй уровень</a:t>
            </a:r>
          </a:p>
          <a:p>
            <a:pPr lvl="2"/>
            <a:r>
              <a:rPr lang="en-US" altLang="zh-CN"/>
              <a:t>Третий уровень</a:t>
            </a:r>
          </a:p>
          <a:p>
            <a:pPr lvl="3"/>
            <a:r>
              <a:rPr lang="en-US" altLang="zh-CN"/>
              <a:t>Четвертый уровень</a:t>
            </a:r>
          </a:p>
          <a:p>
            <a:pPr lvl="4"/>
            <a:r>
              <a:rPr lang="en-US" altLang="zh-CN"/>
              <a:t>Пятый уровень</a:t>
            </a:r>
          </a:p>
        </p:txBody>
      </p:sp>
      <p:sp>
        <p:nvSpPr>
          <p:cNvPr id="1048578" name="Дата 1048577"/>
          <p:cNvSpPr>
            <a:spLocks noGrp="1"/>
          </p:cNvSpPr>
          <p:nvPr>
            <p:ph type="dt"/>
          </p:nvPr>
        </p:nvSpPr>
        <p:spPr>
          <a:xfrm>
            <a:off x="503237" y="6886575"/>
            <a:ext cx="2343150" cy="5159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endParaRPr lang="ru-RU" altLang="en-US"/>
          </a:p>
        </p:txBody>
      </p:sp>
      <p:sp>
        <p:nvSpPr>
          <p:cNvPr id="1048580" name="Номер слайда 1048579"/>
          <p:cNvSpPr>
            <a:spLocks noGrp="1"/>
          </p:cNvSpPr>
          <p:nvPr>
            <p:ph type="sldNum"/>
          </p:nvPr>
        </p:nvSpPr>
        <p:spPr>
          <a:xfrm>
            <a:off x="7227887" y="6886575"/>
            <a:ext cx="2343150" cy="5159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fld id="{566ABCEB-ACFC-4714-9973-3DA970169C29}" type="slidenum">
              <a:rPr lang="ru-RU" altLang="en-US"/>
              <a:pPr lvl="0" eaLnBrk="1"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t>‹#›</a:t>
            </a:fld>
            <a:endParaRPr lang="ru-RU" altLang="en-US"/>
          </a:p>
        </p:txBody>
      </p:sp>
      <p:sp>
        <p:nvSpPr>
          <p:cNvPr id="1048579" name="Нижний колонтитул 1048578"/>
          <p:cNvSpPr>
            <a:spLocks noGrp="1"/>
          </p:cNvSpPr>
          <p:nvPr>
            <p:ph type="ftr"/>
          </p:nvPr>
        </p:nvSpPr>
        <p:spPr>
          <a:xfrm>
            <a:off x="3448050" y="6886575"/>
            <a:ext cx="3190875" cy="5159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3" name="Title 1"/>
          <p:cNvSpPr>
            <a:spLocks noGrp="1"/>
          </p:cNvSpPr>
          <p:nvPr>
            <p:ph type="title"/>
          </p:nvPr>
        </p:nvSpPr>
        <p:spPr>
          <a:xfrm>
            <a:off x="694356" y="402482"/>
            <a:ext cx="8694539" cy="1461187"/>
          </a:xfrm>
        </p:spPr>
        <p:txBody>
          <a:bodyPr/>
          <a:lstStyle/>
          <a:p>
            <a:r>
              <a:rPr lang="en-US" altLang="zh-CN"/>
              <a:t>Образец заголовка</a:t>
            </a:r>
            <a:endParaRPr lang="zh-CN" altLang="en-US"/>
          </a:p>
        </p:txBody>
      </p:sp>
      <p:sp>
        <p:nvSpPr>
          <p:cNvPr id="1049074" name="Text Placeholder 2"/>
          <p:cNvSpPr>
            <a:spLocks noGrp="1"/>
          </p:cNvSpPr>
          <p:nvPr>
            <p:ph type="body" idx="1"/>
          </p:nvPr>
        </p:nvSpPr>
        <p:spPr>
          <a:xfrm>
            <a:off x="694356" y="1853170"/>
            <a:ext cx="4264576" cy="9082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Образец текста</a:t>
            </a:r>
          </a:p>
        </p:txBody>
      </p:sp>
      <p:sp>
        <p:nvSpPr>
          <p:cNvPr id="1049075" name="Content Placeholder 3"/>
          <p:cNvSpPr>
            <a:spLocks noGrp="1"/>
          </p:cNvSpPr>
          <p:nvPr>
            <p:ph sz="half" idx="2"/>
          </p:nvPr>
        </p:nvSpPr>
        <p:spPr>
          <a:xfrm>
            <a:off x="694356" y="2761381"/>
            <a:ext cx="4264576" cy="4061575"/>
          </a:xfrm>
        </p:spPr>
        <p:txBody>
          <a:bodyPr/>
          <a:lstStyle/>
          <a:p>
            <a:pPr lvl="0"/>
            <a:r>
              <a:rPr lang="en-US" altLang="zh-CN"/>
              <a:t>Образец текста</a:t>
            </a:r>
          </a:p>
          <a:p>
            <a:pPr lvl="1"/>
            <a:r>
              <a:rPr lang="en-US" altLang="zh-CN"/>
              <a:t>Второй уровень</a:t>
            </a:r>
          </a:p>
          <a:p>
            <a:pPr lvl="2"/>
            <a:r>
              <a:rPr lang="en-US" altLang="zh-CN"/>
              <a:t>Третий уровень</a:t>
            </a:r>
          </a:p>
          <a:p>
            <a:pPr lvl="3"/>
            <a:r>
              <a:rPr lang="en-US" altLang="zh-CN"/>
              <a:t>Четвертый уровень</a:t>
            </a:r>
          </a:p>
          <a:p>
            <a:pPr lvl="4"/>
            <a:r>
              <a:rPr lang="en-US" altLang="zh-CN"/>
              <a:t>Пятый уровень</a:t>
            </a:r>
          </a:p>
        </p:txBody>
      </p:sp>
      <p:sp>
        <p:nvSpPr>
          <p:cNvPr id="104907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6" y="1853170"/>
            <a:ext cx="4285578" cy="9082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Образец текста</a:t>
            </a:r>
          </a:p>
        </p:txBody>
      </p:sp>
      <p:sp>
        <p:nvSpPr>
          <p:cNvPr id="1049077" name="Content Placeholder 5"/>
          <p:cNvSpPr>
            <a:spLocks noGrp="1"/>
          </p:cNvSpPr>
          <p:nvPr>
            <p:ph sz="quarter" idx="4"/>
          </p:nvPr>
        </p:nvSpPr>
        <p:spPr>
          <a:xfrm>
            <a:off x="5103316" y="2761381"/>
            <a:ext cx="4285578" cy="4061575"/>
          </a:xfrm>
        </p:spPr>
        <p:txBody>
          <a:bodyPr/>
          <a:lstStyle/>
          <a:p>
            <a:pPr lvl="0"/>
            <a:r>
              <a:rPr lang="en-US" altLang="zh-CN"/>
              <a:t>Образец текста</a:t>
            </a:r>
          </a:p>
          <a:p>
            <a:pPr lvl="1"/>
            <a:r>
              <a:rPr lang="en-US" altLang="zh-CN"/>
              <a:t>Второй уровень</a:t>
            </a:r>
          </a:p>
          <a:p>
            <a:pPr lvl="2"/>
            <a:r>
              <a:rPr lang="en-US" altLang="zh-CN"/>
              <a:t>Третий уровень</a:t>
            </a:r>
          </a:p>
          <a:p>
            <a:pPr lvl="3"/>
            <a:r>
              <a:rPr lang="en-US" altLang="zh-CN"/>
              <a:t>Четвертый уровень</a:t>
            </a:r>
          </a:p>
          <a:p>
            <a:pPr lvl="4"/>
            <a:r>
              <a:rPr lang="en-US" altLang="zh-CN"/>
              <a:t>Пятый уровень</a:t>
            </a:r>
          </a:p>
        </p:txBody>
      </p:sp>
      <p:sp>
        <p:nvSpPr>
          <p:cNvPr id="1048578" name="Дата 1048577"/>
          <p:cNvSpPr>
            <a:spLocks noGrp="1"/>
          </p:cNvSpPr>
          <p:nvPr>
            <p:ph type="dt"/>
          </p:nvPr>
        </p:nvSpPr>
        <p:spPr>
          <a:xfrm>
            <a:off x="503237" y="6886575"/>
            <a:ext cx="2343150" cy="5159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endParaRPr lang="ru-RU" altLang="en-US"/>
          </a:p>
        </p:txBody>
      </p:sp>
      <p:sp>
        <p:nvSpPr>
          <p:cNvPr id="1048580" name="Номер слайда 1048579"/>
          <p:cNvSpPr>
            <a:spLocks noGrp="1"/>
          </p:cNvSpPr>
          <p:nvPr>
            <p:ph type="sldNum"/>
          </p:nvPr>
        </p:nvSpPr>
        <p:spPr>
          <a:xfrm>
            <a:off x="7227887" y="6886575"/>
            <a:ext cx="2343150" cy="5159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fld id="{566ABCEB-ACFC-4714-9973-3DA970169C29}" type="slidenum">
              <a:rPr lang="ru-RU" altLang="en-US"/>
              <a:pPr lvl="0" eaLnBrk="1"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t>‹#›</a:t>
            </a:fld>
            <a:endParaRPr lang="ru-RU" altLang="en-US"/>
          </a:p>
        </p:txBody>
      </p:sp>
      <p:sp>
        <p:nvSpPr>
          <p:cNvPr id="1048579" name="Нижний колонтитул 1048578"/>
          <p:cNvSpPr>
            <a:spLocks noGrp="1"/>
          </p:cNvSpPr>
          <p:nvPr>
            <p:ph type="ftr"/>
          </p:nvPr>
        </p:nvSpPr>
        <p:spPr>
          <a:xfrm>
            <a:off x="3448050" y="6886575"/>
            <a:ext cx="3190875" cy="5159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Образец заголовка</a:t>
            </a:r>
            <a:endParaRPr lang="zh-CN" altLang="en-US"/>
          </a:p>
        </p:txBody>
      </p:sp>
      <p:sp>
        <p:nvSpPr>
          <p:cNvPr id="1048578" name="Дата 1048577"/>
          <p:cNvSpPr>
            <a:spLocks noGrp="1"/>
          </p:cNvSpPr>
          <p:nvPr>
            <p:ph type="dt"/>
          </p:nvPr>
        </p:nvSpPr>
        <p:spPr>
          <a:xfrm>
            <a:off x="503237" y="6886575"/>
            <a:ext cx="2343150" cy="5159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endParaRPr lang="ru-RU" altLang="en-US"/>
          </a:p>
        </p:txBody>
      </p:sp>
      <p:sp>
        <p:nvSpPr>
          <p:cNvPr id="1048580" name="Номер слайда 1048579"/>
          <p:cNvSpPr>
            <a:spLocks noGrp="1"/>
          </p:cNvSpPr>
          <p:nvPr>
            <p:ph type="sldNum"/>
          </p:nvPr>
        </p:nvSpPr>
        <p:spPr>
          <a:xfrm>
            <a:off x="7227887" y="6886575"/>
            <a:ext cx="2343150" cy="5159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fld id="{566ABCEB-ACFC-4714-9973-3DA970169C29}" type="slidenum">
              <a:rPr lang="ru-RU" altLang="en-US"/>
              <a:pPr lvl="0" eaLnBrk="1"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t>‹#›</a:t>
            </a:fld>
            <a:endParaRPr lang="ru-RU" altLang="en-US"/>
          </a:p>
        </p:txBody>
      </p:sp>
      <p:sp>
        <p:nvSpPr>
          <p:cNvPr id="1048579" name="Нижний колонтитул 1048578"/>
          <p:cNvSpPr>
            <a:spLocks noGrp="1"/>
          </p:cNvSpPr>
          <p:nvPr>
            <p:ph type="ftr"/>
          </p:nvPr>
        </p:nvSpPr>
        <p:spPr>
          <a:xfrm>
            <a:off x="3448050" y="6886575"/>
            <a:ext cx="3190875" cy="5159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Дата 1048577"/>
          <p:cNvSpPr>
            <a:spLocks noGrp="1"/>
          </p:cNvSpPr>
          <p:nvPr>
            <p:ph type="dt"/>
          </p:nvPr>
        </p:nvSpPr>
        <p:spPr>
          <a:xfrm>
            <a:off x="503237" y="6886575"/>
            <a:ext cx="2343150" cy="5159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endParaRPr lang="ru-RU" altLang="en-US"/>
          </a:p>
        </p:txBody>
      </p:sp>
      <p:sp>
        <p:nvSpPr>
          <p:cNvPr id="1048580" name="Номер слайда 1048579"/>
          <p:cNvSpPr>
            <a:spLocks noGrp="1"/>
          </p:cNvSpPr>
          <p:nvPr>
            <p:ph type="sldNum"/>
          </p:nvPr>
        </p:nvSpPr>
        <p:spPr>
          <a:xfrm>
            <a:off x="7227887" y="6886575"/>
            <a:ext cx="2343150" cy="5159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fld id="{566ABCEB-ACFC-4714-9973-3DA970169C29}" type="slidenum">
              <a:rPr lang="ru-RU" altLang="en-US"/>
              <a:pPr lvl="0" eaLnBrk="1"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t>‹#›</a:t>
            </a:fld>
            <a:endParaRPr lang="ru-RU" altLang="en-US"/>
          </a:p>
        </p:txBody>
      </p:sp>
      <p:sp>
        <p:nvSpPr>
          <p:cNvPr id="1048579" name="Нижний колонтитул 1048578"/>
          <p:cNvSpPr>
            <a:spLocks noGrp="1"/>
          </p:cNvSpPr>
          <p:nvPr>
            <p:ph type="ftr"/>
          </p:nvPr>
        </p:nvSpPr>
        <p:spPr>
          <a:xfrm>
            <a:off x="3448050" y="6886575"/>
            <a:ext cx="3190875" cy="5159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8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3" cy="17639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Образец заголовка</a:t>
            </a:r>
            <a:endParaRPr lang="zh-CN" altLang="en-US"/>
          </a:p>
        </p:txBody>
      </p:sp>
      <p:sp>
        <p:nvSpPr>
          <p:cNvPr id="1049079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3" cy="42015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Образец текста</a:t>
            </a:r>
          </a:p>
        </p:txBody>
      </p:sp>
      <p:sp>
        <p:nvSpPr>
          <p:cNvPr id="1049080" name="Content Placeholder 2"/>
          <p:cNvSpPr>
            <a:spLocks noGrp="1"/>
          </p:cNvSpPr>
          <p:nvPr>
            <p:ph idx="1"/>
          </p:nvPr>
        </p:nvSpPr>
        <p:spPr>
          <a:xfrm>
            <a:off x="4285578" y="1088453"/>
            <a:ext cx="5103316" cy="53722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Образец текста</a:t>
            </a:r>
          </a:p>
          <a:p>
            <a:pPr lvl="1"/>
            <a:r>
              <a:rPr lang="en-US" altLang="zh-CN"/>
              <a:t>Второй уровень</a:t>
            </a:r>
          </a:p>
          <a:p>
            <a:pPr lvl="2"/>
            <a:r>
              <a:rPr lang="en-US" altLang="zh-CN"/>
              <a:t>Третий уровень</a:t>
            </a:r>
          </a:p>
          <a:p>
            <a:pPr lvl="3"/>
            <a:r>
              <a:rPr lang="en-US" altLang="zh-CN"/>
              <a:t>Четвертый уровень</a:t>
            </a:r>
          </a:p>
          <a:p>
            <a:pPr lvl="4"/>
            <a:r>
              <a:rPr lang="en-US" altLang="zh-CN"/>
              <a:t>Пятый уровень</a:t>
            </a:r>
          </a:p>
        </p:txBody>
      </p:sp>
      <p:sp>
        <p:nvSpPr>
          <p:cNvPr id="1048578" name="Дата 1048577"/>
          <p:cNvSpPr>
            <a:spLocks noGrp="1"/>
          </p:cNvSpPr>
          <p:nvPr>
            <p:ph type="dt"/>
          </p:nvPr>
        </p:nvSpPr>
        <p:spPr>
          <a:xfrm>
            <a:off x="503237" y="6886575"/>
            <a:ext cx="2343150" cy="5159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endParaRPr lang="ru-RU" altLang="en-US"/>
          </a:p>
        </p:txBody>
      </p:sp>
      <p:sp>
        <p:nvSpPr>
          <p:cNvPr id="1048580" name="Номер слайда 1048579"/>
          <p:cNvSpPr>
            <a:spLocks noGrp="1"/>
          </p:cNvSpPr>
          <p:nvPr>
            <p:ph type="sldNum"/>
          </p:nvPr>
        </p:nvSpPr>
        <p:spPr>
          <a:xfrm>
            <a:off x="7227887" y="6886575"/>
            <a:ext cx="2343150" cy="5159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fld id="{566ABCEB-ACFC-4714-9973-3DA970169C29}" type="slidenum">
              <a:rPr lang="ru-RU" altLang="en-US"/>
              <a:pPr lvl="0" eaLnBrk="1"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t>‹#›</a:t>
            </a:fld>
            <a:endParaRPr lang="ru-RU" altLang="en-US"/>
          </a:p>
        </p:txBody>
      </p:sp>
      <p:sp>
        <p:nvSpPr>
          <p:cNvPr id="1048579" name="Нижний колонтитул 1048578"/>
          <p:cNvSpPr>
            <a:spLocks noGrp="1"/>
          </p:cNvSpPr>
          <p:nvPr>
            <p:ph type="ftr"/>
          </p:nvPr>
        </p:nvSpPr>
        <p:spPr>
          <a:xfrm>
            <a:off x="3448050" y="6886575"/>
            <a:ext cx="3190875" cy="5159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1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3" cy="17639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Образец заголовка</a:t>
            </a:r>
            <a:endParaRPr lang="zh-CN" altLang="en-US"/>
          </a:p>
        </p:txBody>
      </p:sp>
      <p:sp>
        <p:nvSpPr>
          <p:cNvPr id="1049082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3" cy="42015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Образец текста</a:t>
            </a:r>
          </a:p>
        </p:txBody>
      </p:sp>
      <p:sp>
        <p:nvSpPr>
          <p:cNvPr id="1049083" name="Picture Placeholder 2"/>
          <p:cNvSpPr>
            <a:spLocks noGrp="1"/>
          </p:cNvSpPr>
          <p:nvPr>
            <p:ph type="pic" idx="1"/>
          </p:nvPr>
        </p:nvSpPr>
        <p:spPr>
          <a:xfrm>
            <a:off x="4285578" y="1088453"/>
            <a:ext cx="5103316" cy="53722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578" name="Дата 1048577"/>
          <p:cNvSpPr>
            <a:spLocks noGrp="1"/>
          </p:cNvSpPr>
          <p:nvPr>
            <p:ph type="dt"/>
          </p:nvPr>
        </p:nvSpPr>
        <p:spPr>
          <a:xfrm>
            <a:off x="503237" y="6886575"/>
            <a:ext cx="2343150" cy="5159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endParaRPr lang="ru-RU" altLang="en-US"/>
          </a:p>
        </p:txBody>
      </p:sp>
      <p:sp>
        <p:nvSpPr>
          <p:cNvPr id="1048580" name="Номер слайда 1048579"/>
          <p:cNvSpPr>
            <a:spLocks noGrp="1"/>
          </p:cNvSpPr>
          <p:nvPr>
            <p:ph type="sldNum"/>
          </p:nvPr>
        </p:nvSpPr>
        <p:spPr>
          <a:xfrm>
            <a:off x="7227887" y="6886575"/>
            <a:ext cx="2343150" cy="5159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fld id="{566ABCEB-ACFC-4714-9973-3DA970169C29}" type="slidenum">
              <a:rPr lang="ru-RU" altLang="en-US"/>
              <a:pPr lvl="0" eaLnBrk="1"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t>‹#›</a:t>
            </a:fld>
            <a:endParaRPr lang="ru-RU" altLang="en-US"/>
          </a:p>
        </p:txBody>
      </p:sp>
      <p:sp>
        <p:nvSpPr>
          <p:cNvPr id="1048579" name="Нижний колонтитул 1048578"/>
          <p:cNvSpPr>
            <a:spLocks noGrp="1"/>
          </p:cNvSpPr>
          <p:nvPr>
            <p:ph type="ftr"/>
          </p:nvPr>
        </p:nvSpPr>
        <p:spPr>
          <a:xfrm>
            <a:off x="3448050" y="6886575"/>
            <a:ext cx="3190875" cy="5159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048575"/>
          <p:cNvSpPr>
            <a:spLocks noGrp="1"/>
          </p:cNvSpPr>
          <p:nvPr>
            <p:ph type="title"/>
          </p:nvPr>
        </p:nvSpPr>
        <p:spPr>
          <a:xfrm>
            <a:off x="503237" y="301625"/>
            <a:ext cx="9066212" cy="12573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pPr lvl="0"/>
            <a:r>
              <a:rPr lang="en-GB" altLang="en-US"/>
              <a:t>Для правки текста заголовка щелкните мышью</a:t>
            </a:r>
          </a:p>
        </p:txBody>
      </p:sp>
      <p:sp>
        <p:nvSpPr>
          <p:cNvPr id="1048577" name="Текст 1048576"/>
          <p:cNvSpPr>
            <a:spLocks noGrp="1"/>
          </p:cNvSpPr>
          <p:nvPr>
            <p:ph type="body" idx="1"/>
          </p:nvPr>
        </p:nvSpPr>
        <p:spPr>
          <a:xfrm>
            <a:off x="503237" y="1768475"/>
            <a:ext cx="9066212" cy="4984750"/>
          </a:xfrm>
          <a:prstGeom prst="rect">
            <a:avLst/>
          </a:prstGeom>
          <a:noFill/>
          <a:ln>
            <a:noFill/>
          </a:ln>
        </p:spPr>
        <p:txBody>
          <a:bodyPr vert="horz" lIns="0" tIns="28080" rIns="0" bIns="0" anchor="t"/>
          <a:lstStyle/>
          <a:p>
            <a:pPr lvl="0"/>
            <a:r>
              <a:rPr lang="en-GB" altLang="en-US"/>
              <a:t>Для правки структуры щелкните мышью</a:t>
            </a:r>
          </a:p>
          <a:p>
            <a:pPr lvl="1"/>
            <a:r>
              <a:rPr lang="en-GB" altLang="en-US"/>
              <a:t>Второй уровень структуры</a:t>
            </a:r>
          </a:p>
          <a:p>
            <a:pPr lvl="2"/>
            <a:r>
              <a:rPr lang="en-GB" altLang="en-US"/>
              <a:t>Третий уровень структуры</a:t>
            </a:r>
          </a:p>
          <a:p>
            <a:pPr lvl="3"/>
            <a:r>
              <a:rPr lang="en-GB" altLang="en-US"/>
              <a:t>Четвёртый уровень структуры</a:t>
            </a:r>
          </a:p>
          <a:p>
            <a:pPr lvl="4"/>
            <a:r>
              <a:rPr lang="en-GB" altLang="en-US"/>
              <a:t>Пятый уровень структуры</a:t>
            </a:r>
          </a:p>
          <a:p>
            <a:pPr lvl="4"/>
            <a:r>
              <a:rPr lang="en-GB" altLang="en-US"/>
              <a:t>Шестой уровень структуры</a:t>
            </a:r>
          </a:p>
          <a:p>
            <a:pPr lvl="4"/>
            <a:r>
              <a:rPr lang="en-GB" altLang="en-US"/>
              <a:t>Седьмой уровень структуры</a:t>
            </a:r>
          </a:p>
          <a:p>
            <a:pPr lvl="4"/>
            <a:r>
              <a:rPr lang="en-GB" altLang="en-US"/>
              <a:t>Восьмой уровень структуры</a:t>
            </a:r>
          </a:p>
          <a:p>
            <a:pPr lvl="4"/>
            <a:r>
              <a:rPr lang="en-GB" altLang="en-US"/>
              <a:t>Девятый уровень структуры</a:t>
            </a:r>
          </a:p>
        </p:txBody>
      </p:sp>
      <p:sp>
        <p:nvSpPr>
          <p:cNvPr id="1048578" name="Дата 1048577"/>
          <p:cNvSpPr>
            <a:spLocks noGrp="1"/>
          </p:cNvSpPr>
          <p:nvPr>
            <p:ph type="dt"/>
          </p:nvPr>
        </p:nvSpPr>
        <p:spPr>
          <a:xfrm>
            <a:off x="503237" y="6886575"/>
            <a:ext cx="2343150" cy="5159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endParaRPr lang="ru-RU" altLang="en-US"/>
          </a:p>
        </p:txBody>
      </p:sp>
      <p:sp>
        <p:nvSpPr>
          <p:cNvPr id="1048579" name="Нижний колонтитул 1048578"/>
          <p:cNvSpPr>
            <a:spLocks noGrp="1"/>
          </p:cNvSpPr>
          <p:nvPr>
            <p:ph type="ftr"/>
          </p:nvPr>
        </p:nvSpPr>
        <p:spPr>
          <a:xfrm>
            <a:off x="3448050" y="6886575"/>
            <a:ext cx="3190875" cy="5159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endParaRPr lang="ru-RU" altLang="en-US"/>
          </a:p>
        </p:txBody>
      </p:sp>
      <p:sp>
        <p:nvSpPr>
          <p:cNvPr id="1048580" name="Номер слайда 1048579"/>
          <p:cNvSpPr>
            <a:spLocks noGrp="1"/>
          </p:cNvSpPr>
          <p:nvPr>
            <p:ph type="sldNum"/>
          </p:nvPr>
        </p:nvSpPr>
        <p:spPr>
          <a:xfrm>
            <a:off x="7227887" y="6886575"/>
            <a:ext cx="2343150" cy="5159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fld id="{566ABCEB-ACFC-4714-9973-3DA970169C29}" type="slidenum">
              <a:rPr lang="ru-RU" altLang="en-US"/>
              <a:pPr lvl="0" eaLnBrk="1"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t>‹#›</a:t>
            </a:fld>
            <a:endParaRPr lang="ru-RU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ftr="0" dt="0"/>
  <p:txStyles>
    <p:titleStyle>
      <a:lvl1pPr marL="0" indent="0" algn="ctr" rtl="0" eaLnBrk="1" fontAlgn="base" latinLnBrk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Font typeface="Times New Roman" pitchFamily="16" charset="0"/>
        <a:buNone/>
        <a:defRPr sz="2400" b="0" i="0" u="none" baseline="0">
          <a:solidFill>
            <a:srgbClr val="000000"/>
          </a:solidFill>
          <a:latin typeface="Arial" pitchFamily="16" charset="0"/>
          <a:ea typeface="Microsoft YaHei" charset="0"/>
          <a:sym typeface="Times New Roman" pitchFamily="16" charset="0"/>
        </a:defRPr>
      </a:lvl1pPr>
      <a:lvl2pPr marL="742950" indent="-285750" algn="ctr" rtl="0" eaLnBrk="1" fontAlgn="base" latinLnBrk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Font typeface="Times New Roman" pitchFamily="16" charset="0"/>
        <a:buNone/>
        <a:defRPr sz="2400" b="0" i="0" u="none" baseline="0">
          <a:solidFill>
            <a:srgbClr val="000000"/>
          </a:solidFill>
          <a:latin typeface="Arial" pitchFamily="16" charset="0"/>
          <a:ea typeface="Microsoft YaHei" charset="0"/>
          <a:sym typeface="Times New Roman" pitchFamily="16" charset="0"/>
        </a:defRPr>
      </a:lvl2pPr>
      <a:lvl3pPr marL="1143000" indent="-228600" algn="ctr" rtl="0" eaLnBrk="1" fontAlgn="base" latinLnBrk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Font typeface="Times New Roman" pitchFamily="16" charset="0"/>
        <a:buNone/>
        <a:defRPr sz="2400" b="0" i="0" u="none" baseline="0">
          <a:solidFill>
            <a:srgbClr val="000000"/>
          </a:solidFill>
          <a:latin typeface="Arial" pitchFamily="16" charset="0"/>
          <a:ea typeface="Microsoft YaHei" charset="0"/>
          <a:sym typeface="Times New Roman" pitchFamily="16" charset="0"/>
        </a:defRPr>
      </a:lvl3pPr>
      <a:lvl4pPr marL="1600200" indent="-228600" algn="ctr" rtl="0" eaLnBrk="1" fontAlgn="base" latinLnBrk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Font typeface="Times New Roman" pitchFamily="16" charset="0"/>
        <a:buNone/>
        <a:defRPr sz="2400" b="0" i="0" u="none" baseline="0">
          <a:solidFill>
            <a:srgbClr val="000000"/>
          </a:solidFill>
          <a:latin typeface="Arial" pitchFamily="16" charset="0"/>
          <a:ea typeface="Microsoft YaHei" charset="0"/>
          <a:sym typeface="Times New Roman" pitchFamily="16" charset="0"/>
        </a:defRPr>
      </a:lvl4pPr>
      <a:lvl5pPr marL="2057400" indent="-228600" algn="ctr" rtl="0" eaLnBrk="1" fontAlgn="base" latinLnBrk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Font typeface="Times New Roman" pitchFamily="16" charset="0"/>
        <a:buNone/>
        <a:defRPr sz="2400" b="0" i="0" u="none" baseline="0">
          <a:solidFill>
            <a:srgbClr val="000000"/>
          </a:solidFill>
          <a:latin typeface="Arial" pitchFamily="16" charset="0"/>
          <a:ea typeface="Microsoft YaHei" charset="0"/>
          <a:sym typeface="Times New Roman" pitchFamily="16" charset="0"/>
        </a:defRPr>
      </a:lvl5pPr>
    </p:titleStyle>
    <p:bodyStyle>
      <a:lvl1pPr marL="342900" indent="-342900" algn="l" rtl="0" eaLnBrk="1" fontAlgn="base" latinLnBrk="1">
        <a:lnSpc>
          <a:spcPct val="93000"/>
        </a:lnSpc>
        <a:spcBef>
          <a:spcPct val="0"/>
        </a:spcBef>
        <a:spcAft>
          <a:spcPts val="1412"/>
        </a:spcAft>
        <a:buClr>
          <a:srgbClr val="000000"/>
        </a:buClr>
        <a:buFont typeface="Times New Roman" pitchFamily="16" charset="0"/>
        <a:buNone/>
        <a:defRPr sz="2400" b="0" i="0" u="none" baseline="0">
          <a:solidFill>
            <a:srgbClr val="000000"/>
          </a:solidFill>
          <a:latin typeface="Arial" pitchFamily="16" charset="0"/>
          <a:ea typeface="Microsoft YaHei" charset="0"/>
          <a:sym typeface="Times New Roman" pitchFamily="16" charset="0"/>
        </a:defRPr>
      </a:lvl1pPr>
      <a:lvl2pPr marL="742950" indent="-285750" algn="l" rtl="0" eaLnBrk="1" fontAlgn="base" latinLnBrk="1">
        <a:lnSpc>
          <a:spcPct val="93000"/>
        </a:lnSpc>
        <a:spcBef>
          <a:spcPct val="0"/>
        </a:spcBef>
        <a:spcAft>
          <a:spcPts val="1137"/>
        </a:spcAft>
        <a:buClr>
          <a:srgbClr val="000000"/>
        </a:buClr>
        <a:buFont typeface="Times New Roman" pitchFamily="16" charset="0"/>
        <a:buNone/>
        <a:defRPr sz="2800" b="0" i="0" u="none" baseline="0">
          <a:solidFill>
            <a:srgbClr val="000000"/>
          </a:solidFill>
          <a:latin typeface="Arial" pitchFamily="16" charset="0"/>
          <a:ea typeface="Microsoft YaHei" charset="0"/>
          <a:sym typeface="Times New Roman" pitchFamily="16" charset="0"/>
        </a:defRPr>
      </a:lvl2pPr>
      <a:lvl3pPr marL="1143000" indent="-228600" algn="l" rtl="0" eaLnBrk="1" fontAlgn="base" latinLnBrk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Font typeface="Times New Roman" pitchFamily="16" charset="0"/>
        <a:buNone/>
        <a:defRPr sz="2400" b="0" i="0" u="none" baseline="0">
          <a:solidFill>
            <a:srgbClr val="000000"/>
          </a:solidFill>
          <a:latin typeface="Arial" pitchFamily="16" charset="0"/>
          <a:ea typeface="Microsoft YaHei" charset="0"/>
          <a:sym typeface="Times New Roman" pitchFamily="16" charset="0"/>
        </a:defRPr>
      </a:lvl3pPr>
      <a:lvl4pPr marL="1600200" indent="-228600" algn="l" rtl="0" eaLnBrk="1" fontAlgn="base" latinLnBrk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Font typeface="Times New Roman" pitchFamily="16" charset="0"/>
        <a:buNone/>
        <a:defRPr sz="2000" b="0" i="0" u="none" baseline="0">
          <a:solidFill>
            <a:srgbClr val="000000"/>
          </a:solidFill>
          <a:latin typeface="Arial" pitchFamily="16" charset="0"/>
          <a:ea typeface="Microsoft YaHei" charset="0"/>
          <a:sym typeface="Times New Roman" pitchFamily="16" charset="0"/>
        </a:defRPr>
      </a:lvl4pPr>
      <a:lvl5pPr marL="2057400" indent="-228600" algn="l" rtl="0" eaLnBrk="1" fontAlgn="base" latinLnBrk="1">
        <a:lnSpc>
          <a:spcPct val="93000"/>
        </a:lnSpc>
        <a:spcBef>
          <a:spcPct val="0"/>
        </a:spcBef>
        <a:spcAft>
          <a:spcPts val="287"/>
        </a:spcAft>
        <a:buClr>
          <a:srgbClr val="000000"/>
        </a:buClr>
        <a:buFont typeface="Times New Roman" pitchFamily="16" charset="0"/>
        <a:buNone/>
        <a:defRPr sz="2000" b="0" i="0" u="none" baseline="0">
          <a:solidFill>
            <a:srgbClr val="000000"/>
          </a:solidFill>
          <a:latin typeface="Arial" pitchFamily="16" charset="0"/>
          <a:ea typeface="Microsoft YaHei" charset="0"/>
          <a:sym typeface="Times New Roman" pitchFamily="16" charset="0"/>
        </a:defRPr>
      </a:lvl5pPr>
    </p:bodyStyle>
    <p:otherStyle>
      <a:lvl1pPr marL="0" indent="0" algn="l" rtl="0" eaLnBrk="1" fontAlgn="base" latinLnBrk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Font typeface="Times New Roman" pitchFamily="16" charset="0"/>
        <a:buNone/>
        <a:defRPr sz="1800" b="0" i="0" u="none" baseline="0">
          <a:solidFill>
            <a:srgbClr val="000000"/>
          </a:solidFill>
          <a:latin typeface="Arial" pitchFamily="16" charset="0"/>
          <a:ea typeface="Microsoft YaHei" charset="0"/>
          <a:sym typeface="Times New Roman" pitchFamily="16" charset="0"/>
        </a:defRPr>
      </a:lvl1pPr>
      <a:lvl2pPr marL="742950" indent="-285750" algn="l" rtl="0" eaLnBrk="1" fontAlgn="base" latinLnBrk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Font typeface="Times New Roman" pitchFamily="16" charset="0"/>
        <a:buNone/>
        <a:defRPr sz="1800" b="0" i="0" u="none" baseline="0">
          <a:solidFill>
            <a:srgbClr val="000000"/>
          </a:solidFill>
          <a:latin typeface="Arial" pitchFamily="16" charset="0"/>
          <a:ea typeface="Microsoft YaHei" charset="0"/>
          <a:sym typeface="Times New Roman" pitchFamily="16" charset="0"/>
        </a:defRPr>
      </a:lvl2pPr>
      <a:lvl3pPr marL="1143000" indent="-228600" algn="l" rtl="0" eaLnBrk="1" fontAlgn="base" latinLnBrk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Font typeface="Times New Roman" pitchFamily="16" charset="0"/>
        <a:buNone/>
        <a:defRPr sz="1800" b="0" i="0" u="none" baseline="0">
          <a:solidFill>
            <a:srgbClr val="000000"/>
          </a:solidFill>
          <a:latin typeface="Arial" pitchFamily="16" charset="0"/>
          <a:ea typeface="Microsoft YaHei" charset="0"/>
          <a:sym typeface="Times New Roman" pitchFamily="16" charset="0"/>
        </a:defRPr>
      </a:lvl3pPr>
      <a:lvl4pPr marL="1600200" indent="-228600" algn="l" rtl="0" eaLnBrk="1" fontAlgn="base" latinLnBrk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Font typeface="Times New Roman" pitchFamily="16" charset="0"/>
        <a:buNone/>
        <a:defRPr sz="1800" b="0" i="0" u="none" baseline="0">
          <a:solidFill>
            <a:srgbClr val="000000"/>
          </a:solidFill>
          <a:latin typeface="Arial" pitchFamily="16" charset="0"/>
          <a:ea typeface="Microsoft YaHei" charset="0"/>
          <a:sym typeface="Times New Roman" pitchFamily="16" charset="0"/>
        </a:defRPr>
      </a:lvl4pPr>
      <a:lvl5pPr marL="2057400" indent="-228600" algn="l" rtl="0" eaLnBrk="1" fontAlgn="base" latinLnBrk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Font typeface="Times New Roman" pitchFamily="16" charset="0"/>
        <a:buNone/>
        <a:defRPr sz="1800" b="0" i="0" u="none" baseline="0">
          <a:solidFill>
            <a:srgbClr val="000000"/>
          </a:solidFill>
          <a:latin typeface="Arial" pitchFamily="16" charset="0"/>
          <a:ea typeface="Microsoft YaHei" charset="0"/>
          <a:sym typeface="Times New Roman" pitchFamily="16" charset="0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rosstat.gov.ru/folder/13721" TargetMode="External"/><Relationship Id="rId2" Type="http://schemas.openxmlformats.org/officeDocument/2006/relationships/hyperlink" Target="https://cardiovascular.elpub.ru/jour/issue/viewIssue/160/13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extBox 1048580"/>
          <p:cNvSpPr txBox="1"/>
          <p:nvPr/>
        </p:nvSpPr>
        <p:spPr>
          <a:xfrm>
            <a:off x="503237" y="301625"/>
            <a:ext cx="9070975" cy="6456362"/>
          </a:xfrm>
          <a:prstGeom prst="rect">
            <a:avLst/>
          </a:prstGeom>
          <a:noFill/>
          <a:ln>
            <a:noFill/>
          </a:ln>
        </p:spPr>
        <p:txBody>
          <a:bodyPr vert="horz" lIns="0" tIns="28080" rIns="0" bIns="0" anchor="ctr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algn="ctr" rtl="0" eaLnBrk="1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r>
              <a:rPr lang="ru-RU" altLang="en-US" sz="3600" b="1">
                <a:solidFill>
                  <a:srgbClr val="000000"/>
                </a:solidFill>
              </a:rPr>
              <a:t>Индивидуальная профилактика</a:t>
            </a:r>
          </a:p>
        </p:txBody>
      </p:sp>
      <p:sp>
        <p:nvSpPr>
          <p:cNvPr id="1048582" name="Заголовок 1048581"/>
          <p:cNvSpPr>
            <a:spLocks noGrp="1"/>
          </p:cNvSpPr>
          <p:nvPr>
            <p:ph type="title"/>
          </p:nvPr>
        </p:nvSpPr>
        <p:spPr>
          <a:xfrm>
            <a:off x="503237" y="39687"/>
            <a:ext cx="9069388" cy="178435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lvl1pPr marL="0" indent="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r>
              <a:rPr lang="ru-RU" altLang="en-US" sz="1800"/>
              <a:t>Федеральное государственное бюджетное образовательное учреждение высшего образования</a:t>
            </a:r>
            <a:br/>
            <a:r>
              <a:rPr lang="ru-RU" altLang="en-US" sz="1800"/>
              <a:t>"Красноярский государственный медицинский университет</a:t>
            </a:r>
            <a:br/>
            <a:r>
              <a:rPr lang="ru-RU" altLang="en-US" sz="1800"/>
              <a:t>имени профессора В.Ф. Войно-Ясенецкого"</a:t>
            </a:r>
            <a:br/>
            <a:r>
              <a:rPr lang="ru-RU" altLang="en-US" sz="1800"/>
              <a:t>Министерства здравоохранения Российской Федерации</a:t>
            </a:r>
            <a:br/>
            <a:r>
              <a:rPr lang="ru-RU" altLang="en-US" sz="1800"/>
              <a:t>Институт последипломного образования</a:t>
            </a:r>
            <a:br/>
            <a:r>
              <a:rPr lang="ru-RU" altLang="en-US" sz="1800"/>
              <a:t>Кафедра поликлинической терапии и семейной медицины с курсом ПО</a:t>
            </a:r>
          </a:p>
        </p:txBody>
      </p:sp>
      <p:sp>
        <p:nvSpPr>
          <p:cNvPr id="1048583" name="Подзаголовок 1048582"/>
          <p:cNvSpPr>
            <a:spLocks noGrp="1"/>
          </p:cNvSpPr>
          <p:nvPr>
            <p:ph type="subTitle" idx="1"/>
          </p:nvPr>
        </p:nvSpPr>
        <p:spPr>
          <a:xfrm>
            <a:off x="436562" y="6551612"/>
            <a:ext cx="8851900" cy="7080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lvl1pPr marL="342900" indent="-342900" algn="ctr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>
                <a:solidFill>
                  <a:srgbClr val="000000"/>
                </a:solidFill>
                <a:latin typeface="Arial" pitchFamily="16" charset="0"/>
              </a:defRPr>
            </a:lvl1pPr>
            <a:lvl2pPr marL="742950" indent="-285750" algn="ctr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>
                <a:solidFill>
                  <a:srgbClr val="000000"/>
                </a:solidFill>
                <a:latin typeface="Arial" pitchFamily="16" charset="0"/>
              </a:defRPr>
            </a:lvl2pPr>
            <a:lvl3pPr marL="1143000" indent="-228600" algn="ctr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>
                <a:solidFill>
                  <a:srgbClr val="000000"/>
                </a:solidFill>
                <a:latin typeface="Arial" pitchFamily="16" charset="0"/>
              </a:defRPr>
            </a:lvl3pPr>
            <a:lvl4pPr marL="1600200" indent="-228600" algn="ctr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>
                <a:solidFill>
                  <a:srgbClr val="000000"/>
                </a:solidFill>
                <a:latin typeface="Arial" pitchFamily="16" charset="0"/>
              </a:defRPr>
            </a:lvl4pPr>
            <a:lvl5pPr marL="2057400" indent="-228600" algn="ctr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>
                <a:solidFill>
                  <a:srgbClr val="000000"/>
                </a:solidFill>
                <a:latin typeface="Arial" pitchFamily="16" charset="0"/>
              </a:defRPr>
            </a:lvl5pPr>
          </a:lstStyle>
          <a:p>
            <a:pPr marL="342900" lvl="0" indent="-339725" eaLnBrk="1">
              <a:buSzPct val="100000"/>
              <a:buFontTx/>
              <a:buNone/>
              <a:tabLst>
                <a:tab pos="34290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r>
              <a:rPr lang="ru-RU" altLang="en-US"/>
              <a:t> Красноярск, 2022</a:t>
            </a:r>
          </a:p>
        </p:txBody>
      </p:sp>
      <p:pic>
        <p:nvPicPr>
          <p:cNvPr id="2097152" name="Рисунок 209715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76487" y="3921125"/>
            <a:ext cx="5184775" cy="263048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4" name="TextBox 1048583"/>
          <p:cNvSpPr txBox="1"/>
          <p:nvPr/>
        </p:nvSpPr>
        <p:spPr>
          <a:xfrm>
            <a:off x="4319587" y="1944687"/>
            <a:ext cx="5688012" cy="57785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algn="ctr" eaLnBrk="1"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r>
              <a:rPr lang="ru-RU" altLang="en-US" sz="1600"/>
              <a:t>Заведующая кафедрой: профессор Петрова М.М.</a:t>
            </a:r>
          </a:p>
        </p:txBody>
      </p:sp>
      <p:sp>
        <p:nvSpPr>
          <p:cNvPr id="1048585" name="TextBox 1048584"/>
          <p:cNvSpPr txBox="1"/>
          <p:nvPr/>
        </p:nvSpPr>
        <p:spPr>
          <a:xfrm>
            <a:off x="6400750" y="4364037"/>
            <a:ext cx="3319512" cy="1718543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algn="r" eaLnBrk="1"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r>
              <a:rPr lang="ru-RU" altLang="en-US" sz="1600"/>
              <a:t>Выполнила: Врач-ординатор первого года обучения кафедры поликлинической терапии и семейной медицины с курсом ПО</a:t>
            </a:r>
          </a:p>
          <a:p>
            <a:pPr lvl="0" algn="r" eaLnBrk="1">
              <a:buFontTx/>
              <a:buNone/>
            </a:pPr>
            <a:r>
              <a:rPr lang="ru-RU" altLang="en-US" sz="1600"/>
              <a:t>Мамонтова Мария Николаевна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0" name="Заголовок 1048869"/>
          <p:cNvSpPr>
            <a:spLocks noGrp="1"/>
          </p:cNvSpPr>
          <p:nvPr>
            <p:ph type="title"/>
          </p:nvPr>
        </p:nvSpPr>
        <p:spPr>
          <a:xfrm>
            <a:off x="144462" y="107950"/>
            <a:ext cx="9720262" cy="68421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lvl1pPr marL="0" indent="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  <a:tab pos="9410700" algn="l"/>
              </a:tabLst>
            </a:pPr>
            <a:r>
              <a:rPr lang="ru-RU" altLang="en-US" sz="3200" b="1"/>
              <a:t>Медикаментозное лечение ожирения</a:t>
            </a:r>
          </a:p>
        </p:txBody>
      </p:sp>
      <p:sp>
        <p:nvSpPr>
          <p:cNvPr id="1048871" name="Подзаголовок 1048870"/>
          <p:cNvSpPr>
            <a:spLocks noGrp="1"/>
          </p:cNvSpPr>
          <p:nvPr>
            <p:ph type="subTitle" idx="1"/>
          </p:nvPr>
        </p:nvSpPr>
        <p:spPr>
          <a:xfrm>
            <a:off x="503237" y="1768475"/>
            <a:ext cx="9069388" cy="49879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/>
          </a:p>
        </p:txBody>
      </p:sp>
      <p:grpSp>
        <p:nvGrpSpPr>
          <p:cNvPr id="69" name="Группа 68"/>
          <p:cNvGrpSpPr/>
          <p:nvPr/>
        </p:nvGrpSpPr>
        <p:grpSpPr>
          <a:xfrm>
            <a:off x="3175" y="966787"/>
            <a:ext cx="10031412" cy="6078537"/>
            <a:chOff x="2" y="609"/>
            <a:chExt cx="6319" cy="3829"/>
          </a:xfrm>
        </p:grpSpPr>
        <p:sp>
          <p:nvSpPr>
            <p:cNvPr id="1048872" name="Прямоугольник 1048871"/>
            <p:cNvSpPr/>
            <p:nvPr/>
          </p:nvSpPr>
          <p:spPr>
            <a:xfrm>
              <a:off x="2" y="609"/>
              <a:ext cx="2320" cy="1275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txBody>
            <a:bodyPr vert="horz" lIns="90000" tIns="7956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rtl="0" eaLnBrk="1">
                <a:lnSpc>
                  <a:spcPct val="87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 sz="2000"/>
                <a:t>Препарат  периферического  действия  —  ингибитор желудочной и  панкреатической липаз. </a:t>
              </a:r>
            </a:p>
            <a:p>
              <a:pPr lvl="0" rtl="0" eaLnBrk="1">
                <a:lnSpc>
                  <a:spcPct val="87000"/>
                </a:lnSpc>
                <a:buSzPct val="100000"/>
                <a:buFontTx/>
                <a:buNone/>
              </a:pPr>
              <a:r>
                <a:rPr lang="ru-RU" altLang="en-US" sz="2000" b="1">
                  <a:solidFill>
                    <a:srgbClr val="FF3333"/>
                  </a:solidFill>
                </a:rPr>
                <a:t>Орлистат</a:t>
              </a:r>
            </a:p>
          </p:txBody>
        </p:sp>
        <p:sp>
          <p:nvSpPr>
            <p:cNvPr id="1048873" name="Прямоугольник 1048872"/>
            <p:cNvSpPr/>
            <p:nvPr/>
          </p:nvSpPr>
          <p:spPr>
            <a:xfrm>
              <a:off x="2323" y="609"/>
              <a:ext cx="3997" cy="1275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txBody>
            <a:bodyPr vert="horz" lIns="90000" tIns="7956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rtl="0" eaLnBrk="1">
                <a:lnSpc>
                  <a:spcPct val="87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 sz="2000"/>
                <a:t>Препарат не оказывает системного действия, уменьшает  всасывание  жира,  поступившего  с  пищей, путем ингибирования желудочных и панкреатических липаз в просвете ЖКТ, при этом блокируется  всасывание  около  трети  жиров,  поступающих  </a:t>
              </a:r>
            </a:p>
            <a:p>
              <a:pPr lvl="0" rtl="0" eaLnBrk="1">
                <a:lnSpc>
                  <a:spcPct val="87000"/>
                </a:lnSpc>
                <a:buSzPct val="100000"/>
                <a:buFontTx/>
                <a:buNone/>
              </a:pPr>
              <a:r>
                <a:rPr lang="ru-RU" altLang="en-US" sz="2000"/>
                <a:t>с продуктами питания </a:t>
              </a:r>
            </a:p>
          </p:txBody>
        </p:sp>
        <p:sp>
          <p:nvSpPr>
            <p:cNvPr id="1048874" name="Прямоугольник 1048873"/>
            <p:cNvSpPr/>
            <p:nvPr/>
          </p:nvSpPr>
          <p:spPr>
            <a:xfrm>
              <a:off x="2" y="1885"/>
              <a:ext cx="2320" cy="127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lIns="90000" tIns="7956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rtl="0" eaLnBrk="1">
                <a:lnSpc>
                  <a:spcPct val="87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 sz="2000"/>
                <a:t> Препарат с центральным механизмом действия—  ингибитор  обратного  за-</a:t>
              </a:r>
            </a:p>
            <a:p>
              <a:pPr lvl="0" rtl="0" eaLnBrk="1">
                <a:lnSpc>
                  <a:spcPct val="87000"/>
                </a:lnSpc>
                <a:buSzPct val="100000"/>
                <a:buFontTx/>
                <a:buNone/>
              </a:pPr>
              <a:r>
                <a:rPr lang="ru-RU" altLang="en-US" sz="2000"/>
                <a:t>хвата серотонина, норадреналина и в меньшей степени  дофамина,  в  сочетании  с  микрокристаллической  </a:t>
              </a:r>
            </a:p>
            <a:p>
              <a:pPr lvl="0" rtl="0" eaLnBrk="1">
                <a:lnSpc>
                  <a:spcPct val="87000"/>
                </a:lnSpc>
                <a:buSzPct val="100000"/>
                <a:buFontTx/>
                <a:buNone/>
              </a:pPr>
              <a:r>
                <a:rPr lang="ru-RU" altLang="en-US" sz="2000"/>
                <a:t>Целлюлозой. </a:t>
              </a:r>
              <a:r>
                <a:rPr lang="ru-RU" altLang="en-US" sz="2000" b="1">
                  <a:solidFill>
                    <a:srgbClr val="FF3333"/>
                  </a:solidFill>
                </a:rPr>
                <a:t>Лоркасерин </a:t>
              </a:r>
            </a:p>
          </p:txBody>
        </p:sp>
        <p:sp>
          <p:nvSpPr>
            <p:cNvPr id="1048875" name="Прямоугольник 1048874"/>
            <p:cNvSpPr/>
            <p:nvPr/>
          </p:nvSpPr>
          <p:spPr>
            <a:xfrm>
              <a:off x="2323" y="1885"/>
              <a:ext cx="3997" cy="127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lIns="90000" tIns="7956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rtl="0" eaLnBrk="1">
                <a:lnSpc>
                  <a:spcPct val="87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 sz="2000"/>
                <a:t>выражено  снижают  чувство  голода  и  усиливают  чувство  насыщения  </a:t>
              </a:r>
            </a:p>
          </p:txBody>
        </p:sp>
        <p:sp>
          <p:nvSpPr>
            <p:cNvPr id="1048876" name="Прямоугольник 1048875"/>
            <p:cNvSpPr/>
            <p:nvPr/>
          </p:nvSpPr>
          <p:spPr>
            <a:xfrm>
              <a:off x="2" y="3162"/>
              <a:ext cx="2320" cy="127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vert="horz" lIns="90000" tIns="7956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rtl="0" eaLnBrk="1">
                <a:lnSpc>
                  <a:spcPct val="87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 sz="2000"/>
                <a:t>Препарат  для  лечения  ОЖ  смешанного  механизма  действия - агонист рецепторов глюкагоноподобного пептида-1 (ГПП-1). </a:t>
              </a:r>
              <a:r>
                <a:rPr lang="ru-RU" altLang="en-US" sz="2000" b="1">
                  <a:solidFill>
                    <a:srgbClr val="FF3333"/>
                  </a:solidFill>
                </a:rPr>
                <a:t>Семаглутид</a:t>
              </a:r>
            </a:p>
          </p:txBody>
        </p:sp>
        <p:sp>
          <p:nvSpPr>
            <p:cNvPr id="1048877" name="Прямоугольник 1048876"/>
            <p:cNvSpPr/>
            <p:nvPr/>
          </p:nvSpPr>
          <p:spPr>
            <a:xfrm>
              <a:off x="2323" y="3162"/>
              <a:ext cx="3997" cy="127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vert="horz" lIns="90000" tIns="7956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rtl="0" eaLnBrk="1">
                <a:lnSpc>
                  <a:spcPct val="87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 sz="2000"/>
                <a:t>Снижает  чувство  голода,  продлевает  чувство  насыщения,  замедляет  опорожнение  желудка  и  стимулирует  глюкозозависимую  секрецию инсулина, благоприятно влияя на углеводный обмен </a:t>
              </a:r>
            </a:p>
          </p:txBody>
        </p:sp>
        <p:sp>
          <p:nvSpPr>
            <p:cNvPr id="1048878" name="Прямая соединительная линия 1048877"/>
            <p:cNvSpPr/>
            <p:nvPr/>
          </p:nvSpPr>
          <p:spPr>
            <a:xfrm>
              <a:off x="2" y="609"/>
              <a:ext cx="2320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79" name="Прямая соединительная линия 1048878"/>
            <p:cNvSpPr/>
            <p:nvPr/>
          </p:nvSpPr>
          <p:spPr>
            <a:xfrm>
              <a:off x="2323" y="609"/>
              <a:ext cx="3997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80" name="Прямая соединительная линия 1048879"/>
            <p:cNvSpPr/>
            <p:nvPr/>
          </p:nvSpPr>
          <p:spPr>
            <a:xfrm>
              <a:off x="2" y="1885"/>
              <a:ext cx="2320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81" name="Прямая соединительная линия 1048880"/>
            <p:cNvSpPr/>
            <p:nvPr/>
          </p:nvSpPr>
          <p:spPr>
            <a:xfrm>
              <a:off x="2323" y="1885"/>
              <a:ext cx="3997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82" name="Прямая соединительная линия 1048881"/>
            <p:cNvSpPr/>
            <p:nvPr/>
          </p:nvSpPr>
          <p:spPr>
            <a:xfrm>
              <a:off x="2" y="3162"/>
              <a:ext cx="2320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83" name="Прямая соединительная линия 1048882"/>
            <p:cNvSpPr/>
            <p:nvPr/>
          </p:nvSpPr>
          <p:spPr>
            <a:xfrm>
              <a:off x="2323" y="3162"/>
              <a:ext cx="3997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84" name="Прямая соединительная линия 1048883"/>
            <p:cNvSpPr/>
            <p:nvPr/>
          </p:nvSpPr>
          <p:spPr>
            <a:xfrm>
              <a:off x="2" y="4439"/>
              <a:ext cx="2320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85" name="Прямая соединительная линия 1048884"/>
            <p:cNvSpPr/>
            <p:nvPr/>
          </p:nvSpPr>
          <p:spPr>
            <a:xfrm>
              <a:off x="2323" y="4439"/>
              <a:ext cx="3997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86" name="Прямая соединительная линия 1048885"/>
            <p:cNvSpPr/>
            <p:nvPr/>
          </p:nvSpPr>
          <p:spPr>
            <a:xfrm>
              <a:off x="2" y="609"/>
              <a:ext cx="0" cy="1275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87" name="Прямая соединительная линия 1048886"/>
            <p:cNvSpPr/>
            <p:nvPr/>
          </p:nvSpPr>
          <p:spPr>
            <a:xfrm>
              <a:off x="2" y="1885"/>
              <a:ext cx="0" cy="1275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88" name="Прямая соединительная линия 1048887"/>
            <p:cNvSpPr/>
            <p:nvPr/>
          </p:nvSpPr>
          <p:spPr>
            <a:xfrm>
              <a:off x="2" y="3162"/>
              <a:ext cx="0" cy="1276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89" name="Прямая соединительная линия 1048888"/>
            <p:cNvSpPr/>
            <p:nvPr/>
          </p:nvSpPr>
          <p:spPr>
            <a:xfrm>
              <a:off x="2323" y="609"/>
              <a:ext cx="0" cy="1275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90" name="Прямая соединительная линия 1048889"/>
            <p:cNvSpPr/>
            <p:nvPr/>
          </p:nvSpPr>
          <p:spPr>
            <a:xfrm>
              <a:off x="2323" y="1885"/>
              <a:ext cx="0" cy="1275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91" name="Прямая соединительная линия 1048890"/>
            <p:cNvSpPr/>
            <p:nvPr/>
          </p:nvSpPr>
          <p:spPr>
            <a:xfrm>
              <a:off x="2323" y="3162"/>
              <a:ext cx="0" cy="1276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92" name="Прямая соединительная линия 1048891"/>
            <p:cNvSpPr/>
            <p:nvPr/>
          </p:nvSpPr>
          <p:spPr>
            <a:xfrm>
              <a:off x="6322" y="609"/>
              <a:ext cx="0" cy="1275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93" name="Прямая соединительная линия 1048892"/>
            <p:cNvSpPr/>
            <p:nvPr/>
          </p:nvSpPr>
          <p:spPr>
            <a:xfrm>
              <a:off x="6322" y="1885"/>
              <a:ext cx="0" cy="1275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94" name="Прямая соединительная линия 1048893"/>
            <p:cNvSpPr/>
            <p:nvPr/>
          </p:nvSpPr>
          <p:spPr>
            <a:xfrm>
              <a:off x="6322" y="3162"/>
              <a:ext cx="0" cy="1276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</p:grpSp>
      <p:pic>
        <p:nvPicPr>
          <p:cNvPr id="2097166" name="Рисунок 2097165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437" y="73025"/>
            <a:ext cx="1008062" cy="77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7" name="Заголовок 1048896"/>
          <p:cNvSpPr>
            <a:spLocks noGrp="1"/>
          </p:cNvSpPr>
          <p:nvPr>
            <p:ph type="title"/>
          </p:nvPr>
        </p:nvSpPr>
        <p:spPr>
          <a:xfrm>
            <a:off x="147637" y="79375"/>
            <a:ext cx="9717088" cy="157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lvl1pPr marL="0" indent="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algn="just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  <a:tab pos="9410700" algn="l"/>
              </a:tabLst>
            </a:pPr>
            <a:r>
              <a:rPr lang="ru-RU" altLang="en-US" b="1">
                <a:solidFill>
                  <a:srgbClr val="FF3333"/>
                </a:solidFill>
              </a:rPr>
              <a:t>Бариатрическая  хирургия</a:t>
            </a:r>
            <a:r>
              <a:rPr lang="ru-RU" altLang="en-US"/>
              <a:t>  —  хирургическое  лечение  ОЖ  —  может  быть  рекомендована  больным  </a:t>
            </a:r>
            <a:br/>
            <a:r>
              <a:rPr lang="ru-RU" altLang="en-US"/>
              <a:t>с </a:t>
            </a:r>
            <a:r>
              <a:rPr lang="ru-RU" altLang="en-US">
                <a:solidFill>
                  <a:srgbClr val="FF3333"/>
                </a:solidFill>
              </a:rPr>
              <a:t> ИМТ  ≥40  кг/м2 </a:t>
            </a:r>
            <a:r>
              <a:rPr lang="ru-RU" altLang="en-US"/>
              <a:t> и  выше  или  </a:t>
            </a:r>
            <a:r>
              <a:rPr lang="ru-RU" altLang="en-US">
                <a:solidFill>
                  <a:srgbClr val="FF3333"/>
                </a:solidFill>
              </a:rPr>
              <a:t>≥35  кг/м2</a:t>
            </a:r>
            <a:r>
              <a:rPr lang="ru-RU" altLang="en-US"/>
              <a:t>  при  наличии  ассоциированных  с  ОЖ  </a:t>
            </a:r>
            <a:r>
              <a:rPr lang="ru-RU" altLang="en-US">
                <a:solidFill>
                  <a:srgbClr val="FF3333"/>
                </a:solidFill>
              </a:rPr>
              <a:t>заболеваний  </a:t>
            </a:r>
          </a:p>
        </p:txBody>
      </p:sp>
      <p:pic>
        <p:nvPicPr>
          <p:cNvPr id="2097167" name="Рисунок 2097166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0362" y="1800225"/>
            <a:ext cx="9144000" cy="532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898" name="TextBox 1048897"/>
          <p:cNvSpPr txBox="1"/>
          <p:nvPr/>
        </p:nvSpPr>
        <p:spPr>
          <a:xfrm>
            <a:off x="5256212" y="6983412"/>
            <a:ext cx="4614862" cy="346075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rt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r>
              <a:rPr lang="ru-RU" altLang="en-US"/>
              <a:t>регулируемое  бандажирование  желудка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1" name="Заголовок 1048900"/>
          <p:cNvSpPr>
            <a:spLocks noGrp="1"/>
          </p:cNvSpPr>
          <p:nvPr>
            <p:ph type="title"/>
          </p:nvPr>
        </p:nvSpPr>
        <p:spPr>
          <a:xfrm>
            <a:off x="503237" y="301625"/>
            <a:ext cx="9069388" cy="12604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/>
          </a:p>
        </p:txBody>
      </p:sp>
      <p:pic>
        <p:nvPicPr>
          <p:cNvPr id="2097168" name="Рисунок 2097167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637" y="484187"/>
            <a:ext cx="10058400" cy="318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902" name="TextBox 1048901"/>
          <p:cNvSpPr txBox="1"/>
          <p:nvPr/>
        </p:nvSpPr>
        <p:spPr>
          <a:xfrm>
            <a:off x="287337" y="71437"/>
            <a:ext cx="9661525" cy="600075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algn="ctr" rt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  <a:tab pos="9410700" algn="l"/>
              </a:tabLst>
            </a:pPr>
            <a:r>
              <a:rPr lang="ru-RU" altLang="en-US" sz="2200" b="1"/>
              <a:t>Установка внутрижелудочного баллон</a:t>
            </a:r>
          </a:p>
        </p:txBody>
      </p:sp>
      <p:pic>
        <p:nvPicPr>
          <p:cNvPr id="2097169" name="Рисунок 2097168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95400" y="3743325"/>
            <a:ext cx="7497762" cy="3576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0" name="Рисунок 2097169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1437" y="73025"/>
            <a:ext cx="1008062" cy="77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5" name="Заголовок 1048904"/>
          <p:cNvSpPr>
            <a:spLocks noGrp="1"/>
          </p:cNvSpPr>
          <p:nvPr>
            <p:ph type="title"/>
          </p:nvPr>
        </p:nvSpPr>
        <p:spPr>
          <a:xfrm>
            <a:off x="503237" y="301625"/>
            <a:ext cx="9069388" cy="12604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/>
          </a:p>
        </p:txBody>
      </p:sp>
      <p:pic>
        <p:nvPicPr>
          <p:cNvPr id="2097171" name="Рисунок 2097170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575" y="106362"/>
            <a:ext cx="9834562" cy="7237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8" name="Заголовок 1048907"/>
          <p:cNvSpPr>
            <a:spLocks noGrp="1"/>
          </p:cNvSpPr>
          <p:nvPr>
            <p:ph type="title"/>
          </p:nvPr>
        </p:nvSpPr>
        <p:spPr>
          <a:xfrm>
            <a:off x="217487" y="106362"/>
            <a:ext cx="9647238" cy="974725"/>
          </a:xfrm>
          <a:prstGeom prst="rect">
            <a:avLst/>
          </a:prstGeom>
          <a:noFill/>
          <a:ln>
            <a:noFill/>
          </a:ln>
        </p:spPr>
        <p:txBody>
          <a:bodyPr vert="horz" lIns="0" tIns="38880" rIns="0" bIns="0" anchor="ctr"/>
          <a:lstStyle>
            <a:lvl1pPr marL="0" indent="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  <a:tab pos="9410700" algn="l"/>
              </a:tabLst>
            </a:pPr>
            <a:r>
              <a:rPr lang="ru-RU" altLang="en-US" sz="3200" b="1">
                <a:solidFill>
                  <a:srgbClr val="000000"/>
                </a:solidFill>
              </a:rPr>
              <a:t>Рекомендации по отказу о  курения</a:t>
            </a:r>
          </a:p>
        </p:txBody>
      </p:sp>
      <p:pic>
        <p:nvPicPr>
          <p:cNvPr id="2097172" name="Рисунок 209717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7" y="863600"/>
            <a:ext cx="10079038" cy="667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3" name="Рисунок 2097172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437" y="73025"/>
            <a:ext cx="1008062" cy="77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Рисунок 209717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92612" y="-71437"/>
            <a:ext cx="5670550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911" name="Заголовок 1048910"/>
          <p:cNvSpPr>
            <a:spLocks noGrp="1"/>
          </p:cNvSpPr>
          <p:nvPr>
            <p:ph type="title"/>
          </p:nvPr>
        </p:nvSpPr>
        <p:spPr>
          <a:xfrm>
            <a:off x="71437" y="85725"/>
            <a:ext cx="6551612" cy="11382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lvl1pPr marL="0" indent="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r>
              <a:rPr lang="ru-RU" altLang="en-US" sz="3200" b="1"/>
              <a:t>Фармакотерапия  табачной  зависимости</a:t>
            </a:r>
          </a:p>
        </p:txBody>
      </p:sp>
      <p:sp>
        <p:nvSpPr>
          <p:cNvPr id="1048912" name="Текст 1048911"/>
          <p:cNvSpPr>
            <a:spLocks noGrp="1"/>
          </p:cNvSpPr>
          <p:nvPr>
            <p:ph type="body" idx="1"/>
          </p:nvPr>
        </p:nvSpPr>
        <p:spPr>
          <a:xfrm>
            <a:off x="215900" y="1223962"/>
            <a:ext cx="4248150" cy="6343650"/>
          </a:xfrm>
          <a:prstGeom prst="rect">
            <a:avLst/>
          </a:prstGeom>
          <a:noFill/>
          <a:ln>
            <a:noFill/>
          </a:ln>
        </p:spPr>
        <p:txBody>
          <a:bodyPr vert="horz" lIns="0" tIns="28080" rIns="0" bIns="0" anchor="t"/>
          <a:lstStyle>
            <a:lvl1pPr marL="342900" indent="-3429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1412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1137"/>
              </a:spcAft>
              <a:buClr>
                <a:srgbClr val="000000"/>
              </a:buClr>
              <a:buFont typeface="Times New Roman" pitchFamily="16" charset="0"/>
              <a:buNone/>
              <a:defRPr sz="2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Font typeface="Times New Roman" pitchFamily="16" charset="0"/>
              <a:buNone/>
              <a:defRPr sz="20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287"/>
              </a:spcAft>
              <a:buClr>
                <a:srgbClr val="000000"/>
              </a:buClr>
              <a:buFont typeface="Times New Roman" pitchFamily="16" charset="0"/>
              <a:buNone/>
              <a:defRPr sz="20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marL="557212" lvl="0" indent="-557212" algn="just" eaLnBrk="1">
              <a:spcBef>
                <a:spcPct val="0"/>
              </a:spcBef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557212" algn="l"/>
                <a:tab pos="661987" algn="l"/>
                <a:tab pos="1111250" algn="l"/>
                <a:tab pos="1560512" algn="l"/>
                <a:tab pos="2009775" algn="l"/>
                <a:tab pos="2459037" algn="l"/>
                <a:tab pos="2908300" algn="l"/>
                <a:tab pos="3357562" algn="l"/>
                <a:tab pos="3806825" algn="l"/>
                <a:tab pos="4256087" algn="l"/>
                <a:tab pos="4705350" algn="l"/>
                <a:tab pos="5154612" algn="l"/>
                <a:tab pos="5603875" algn="l"/>
                <a:tab pos="6053137" algn="l"/>
                <a:tab pos="6502400" algn="l"/>
                <a:tab pos="6951662" algn="l"/>
                <a:tab pos="7400925" algn="l"/>
                <a:tab pos="7850187" algn="l"/>
                <a:tab pos="8299450" algn="l"/>
                <a:tab pos="8748712" algn="l"/>
                <a:tab pos="9197975" algn="l"/>
              </a:tabLst>
            </a:pPr>
            <a:r>
              <a:rPr lang="ru-RU" altLang="en-US" b="1" u="sng"/>
              <a:t>НЗТ</a:t>
            </a:r>
            <a:r>
              <a:rPr lang="ru-RU" altLang="en-US"/>
              <a:t>;</a:t>
            </a:r>
          </a:p>
          <a:p>
            <a:pPr marL="557212" lvl="0" indent="-557212" algn="just" eaLnBrk="1">
              <a:spcBef>
                <a:spcPct val="0"/>
              </a:spcBef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altLang="en-US" b="1" u="sng"/>
              <a:t>Варениклин</a:t>
            </a:r>
            <a:r>
              <a:rPr lang="ru-RU" altLang="en-US"/>
              <a:t> -  частичный  агонист  и  антагонист никотиновых  рецепторов;</a:t>
            </a:r>
          </a:p>
          <a:p>
            <a:pPr marL="557212" lvl="0" indent="-557212" algn="just" eaLnBrk="1">
              <a:spcBef>
                <a:spcPct val="0"/>
              </a:spcBef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altLang="en-US" b="1" u="sng"/>
              <a:t>Цитизин</a:t>
            </a:r>
            <a:r>
              <a:rPr lang="ru-RU" altLang="en-US"/>
              <a:t> -  частичный агонист с высокой связывающей  способностью  к  альфа-4  бета-2  никотиновым  ацетилхолиновым  рецепторам;</a:t>
            </a:r>
          </a:p>
          <a:p>
            <a:pPr marL="557212" lvl="0" indent="-557212" algn="just" eaLnBrk="1">
              <a:spcBef>
                <a:spcPct val="0"/>
              </a:spcBef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altLang="en-US" b="1" u="sng"/>
              <a:t>бупропион</a:t>
            </a:r>
            <a:r>
              <a:rPr lang="ru-RU" altLang="en-US"/>
              <a:t>  (бупропион  в  России  не  зарегистрирован  как  препарат  для лечения табачной зависимости) 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5" name="Заголовок 1048914"/>
          <p:cNvSpPr>
            <a:spLocks noGrp="1"/>
          </p:cNvSpPr>
          <p:nvPr>
            <p:ph type="title"/>
          </p:nvPr>
        </p:nvSpPr>
        <p:spPr>
          <a:xfrm>
            <a:off x="503237" y="301625"/>
            <a:ext cx="9069388" cy="12604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/>
          </a:p>
        </p:txBody>
      </p:sp>
      <p:pic>
        <p:nvPicPr>
          <p:cNvPr id="2097175" name="Рисунок 209717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52387"/>
            <a:ext cx="10080625" cy="750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Рисунок 2097175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437" y="73025"/>
            <a:ext cx="1008062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7" name="Рисунок 2097176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88012" y="5184775"/>
            <a:ext cx="4267200" cy="235108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918" name="Заголовок 1048917"/>
          <p:cNvSpPr>
            <a:spLocks noGrp="1"/>
          </p:cNvSpPr>
          <p:nvPr>
            <p:ph type="title"/>
          </p:nvPr>
        </p:nvSpPr>
        <p:spPr>
          <a:xfrm>
            <a:off x="144462" y="177800"/>
            <a:ext cx="9863138" cy="1333500"/>
          </a:xfrm>
          <a:prstGeom prst="rect">
            <a:avLst/>
          </a:prstGeom>
          <a:noFill/>
          <a:ln>
            <a:noFill/>
          </a:ln>
        </p:spPr>
        <p:txBody>
          <a:bodyPr vert="horz" lIns="0" tIns="38880" rIns="0" bIns="0" anchor="ctr"/>
          <a:lstStyle>
            <a:lvl1pPr marL="0" indent="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  <a:tab pos="9410700" algn="l"/>
              </a:tabLst>
            </a:pPr>
            <a:r>
              <a:rPr lang="ru-RU" altLang="en-US" sz="3200" b="1">
                <a:solidFill>
                  <a:srgbClr val="000000"/>
                </a:solidFill>
              </a:rPr>
              <a:t>Рекомендации по ограничению потребления алкоголя</a:t>
            </a:r>
          </a:p>
        </p:txBody>
      </p:sp>
      <p:sp>
        <p:nvSpPr>
          <p:cNvPr id="1048919" name="Текст 1048918"/>
          <p:cNvSpPr>
            <a:spLocks noGrp="1"/>
          </p:cNvSpPr>
          <p:nvPr>
            <p:ph type="body" idx="1"/>
          </p:nvPr>
        </p:nvSpPr>
        <p:spPr>
          <a:xfrm>
            <a:off x="217487" y="1368425"/>
            <a:ext cx="9647238" cy="4989512"/>
          </a:xfrm>
          <a:prstGeom prst="rect">
            <a:avLst/>
          </a:prstGeom>
          <a:noFill/>
          <a:ln>
            <a:noFill/>
          </a:ln>
        </p:spPr>
        <p:txBody>
          <a:bodyPr vert="horz" lIns="0" tIns="28080" rIns="0" bIns="0" anchor="t"/>
          <a:lstStyle>
            <a:lvl1pPr marL="342900" indent="-3429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1412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1137"/>
              </a:spcAft>
              <a:buClr>
                <a:srgbClr val="000000"/>
              </a:buClr>
              <a:buFont typeface="Times New Roman" pitchFamily="16" charset="0"/>
              <a:buNone/>
              <a:defRPr sz="2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Font typeface="Times New Roman" pitchFamily="16" charset="0"/>
              <a:buNone/>
              <a:defRPr sz="20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287"/>
              </a:spcAft>
              <a:buClr>
                <a:srgbClr val="000000"/>
              </a:buClr>
              <a:buFont typeface="Times New Roman" pitchFamily="16" charset="0"/>
              <a:buNone/>
              <a:defRPr sz="20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marL="557212" lvl="0" indent="-557212" rtl="0" eaLnBrk="1">
              <a:spcBef>
                <a:spcPct val="0"/>
              </a:spcBef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557212" algn="l"/>
                <a:tab pos="661987" algn="l"/>
                <a:tab pos="1111250" algn="l"/>
                <a:tab pos="1560512" algn="l"/>
                <a:tab pos="2009775" algn="l"/>
                <a:tab pos="2459037" algn="l"/>
                <a:tab pos="2908300" algn="l"/>
                <a:tab pos="3357562" algn="l"/>
                <a:tab pos="3806825" algn="l"/>
                <a:tab pos="4256087" algn="l"/>
                <a:tab pos="4705350" algn="l"/>
                <a:tab pos="5154612" algn="l"/>
                <a:tab pos="5603875" algn="l"/>
                <a:tab pos="6053137" algn="l"/>
                <a:tab pos="6502400" algn="l"/>
                <a:tab pos="6951662" algn="l"/>
                <a:tab pos="7400925" algn="l"/>
                <a:tab pos="7850187" algn="l"/>
                <a:tab pos="8299450" algn="l"/>
                <a:tab pos="8748712" algn="l"/>
                <a:tab pos="9197975" algn="l"/>
                <a:tab pos="9410700" algn="l"/>
              </a:tabLst>
            </a:pPr>
            <a:r>
              <a:rPr lang="ru-RU" altLang="en-US"/>
              <a:t>Информирование и обучение;</a:t>
            </a:r>
          </a:p>
          <a:p>
            <a:pPr marL="557212" lvl="0" indent="-557212" rtl="0" eaLnBrk="1">
              <a:spcBef>
                <a:spcPct val="0"/>
              </a:spcBef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altLang="en-US"/>
              <a:t>Меры, которые осуществляются мед. Работниками;</a:t>
            </a:r>
          </a:p>
          <a:p>
            <a:pPr marL="557212" lvl="0" indent="-557212" rtl="0" eaLnBrk="1">
              <a:spcBef>
                <a:spcPct val="0"/>
              </a:spcBef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altLang="en-US"/>
              <a:t>Меры, направленные на ограничение употребления алкоголя при вождении автомобиля;</a:t>
            </a:r>
          </a:p>
          <a:p>
            <a:pPr marL="557212" lvl="0" indent="-557212" rtl="0" eaLnBrk="1">
              <a:spcBef>
                <a:spcPct val="0"/>
              </a:spcBef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altLang="en-US"/>
              <a:t>Меры, направленные на ограничение доступности  алкоголя;</a:t>
            </a:r>
          </a:p>
          <a:p>
            <a:pPr marL="557212" lvl="0" indent="-557212" rtl="0" eaLnBrk="1">
              <a:spcBef>
                <a:spcPct val="0"/>
              </a:spcBef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altLang="en-US"/>
              <a:t>Воздействия,  направленные  на  маркетинг  алкогольных  напитков;</a:t>
            </a:r>
          </a:p>
          <a:p>
            <a:pPr marL="557212" lvl="0" indent="-557212" rtl="0" eaLnBrk="1">
              <a:spcBef>
                <a:spcPct val="0"/>
              </a:spcBef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altLang="en-US"/>
              <a:t>Воздействия,  связанные  с  налогообложением;</a:t>
            </a:r>
          </a:p>
        </p:txBody>
      </p:sp>
      <p:pic>
        <p:nvPicPr>
          <p:cNvPr id="2097178" name="Рисунок 2097177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61950" y="5111750"/>
            <a:ext cx="4533900" cy="228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Рисунок 2097178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437" y="73025"/>
            <a:ext cx="1008062" cy="77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922" name="Заголовок 1048921"/>
          <p:cNvSpPr>
            <a:spLocks noGrp="1"/>
          </p:cNvSpPr>
          <p:nvPr>
            <p:ph type="title"/>
          </p:nvPr>
        </p:nvSpPr>
        <p:spPr>
          <a:xfrm>
            <a:off x="74612" y="107950"/>
            <a:ext cx="9932988" cy="111601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lvl1pPr marL="0" indent="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  <a:tab pos="9410700" algn="l"/>
              </a:tabLst>
            </a:pPr>
            <a:r>
              <a:rPr lang="ru-RU" altLang="en-US" b="1"/>
              <a:t>Уровни риска пагубного потребления алкоголя  </a:t>
            </a:r>
            <a:br/>
            <a:r>
              <a:rPr lang="ru-RU" altLang="en-US" b="1"/>
              <a:t>и виды профилактических вмешательств в зависимости от уровня риска</a:t>
            </a:r>
          </a:p>
        </p:txBody>
      </p:sp>
      <p:grpSp>
        <p:nvGrpSpPr>
          <p:cNvPr id="94" name="Группа 93"/>
          <p:cNvGrpSpPr/>
          <p:nvPr/>
        </p:nvGrpSpPr>
        <p:grpSpPr>
          <a:xfrm>
            <a:off x="71437" y="1295400"/>
            <a:ext cx="9864725" cy="6189662"/>
            <a:chOff x="45" y="816"/>
            <a:chExt cx="6214" cy="3899"/>
          </a:xfrm>
        </p:grpSpPr>
        <p:sp>
          <p:nvSpPr>
            <p:cNvPr id="1048923" name="Прямоугольник 1048922"/>
            <p:cNvSpPr/>
            <p:nvPr/>
          </p:nvSpPr>
          <p:spPr>
            <a:xfrm>
              <a:off x="45" y="816"/>
              <a:ext cx="1838" cy="7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txBody>
            <a:bodyPr vert="horz" lIns="90000" tIns="608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algn="ctr" rtl="0" eaLnBrk="1">
                <a:lnSpc>
                  <a:spcPct val="95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 sz="2200" b="1">
                  <a:latin typeface="Times New Roman" pitchFamily="16" charset="0"/>
                </a:rPr>
                <a:t>Уровни риска</a:t>
              </a:r>
            </a:p>
          </p:txBody>
        </p:sp>
        <p:sp>
          <p:nvSpPr>
            <p:cNvPr id="1048924" name="Прямоугольник 1048923"/>
            <p:cNvSpPr/>
            <p:nvPr/>
          </p:nvSpPr>
          <p:spPr>
            <a:xfrm>
              <a:off x="1884" y="816"/>
              <a:ext cx="3143" cy="7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txBody>
            <a:bodyPr vert="horz" lIns="90000" tIns="608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algn="ctr" rtl="0" eaLnBrk="1">
                <a:lnSpc>
                  <a:spcPct val="95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 sz="2200" b="1">
                  <a:latin typeface="Times New Roman" pitchFamily="16" charset="0"/>
                  <a:ea typeface="Lucida Sans Unicode" charset="0"/>
                </a:rPr>
                <a:t>Вид помощи </a:t>
              </a:r>
            </a:p>
          </p:txBody>
        </p:sp>
        <p:sp>
          <p:nvSpPr>
            <p:cNvPr id="1048925" name="Прямоугольник 1048924"/>
            <p:cNvSpPr/>
            <p:nvPr/>
          </p:nvSpPr>
          <p:spPr>
            <a:xfrm>
              <a:off x="5029" y="816"/>
              <a:ext cx="1230" cy="7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txBody>
            <a:bodyPr vert="horz" lIns="90000" tIns="608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algn="ctr" rtl="0" eaLnBrk="1">
                <a:lnSpc>
                  <a:spcPct val="95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 sz="2200" b="1">
                  <a:latin typeface="Times New Roman" pitchFamily="16" charset="0"/>
                  <a:ea typeface="Lucida Sans Unicode" charset="0"/>
                </a:rPr>
                <a:t>Балльная оценка в тесте AUDIT</a:t>
              </a:r>
            </a:p>
          </p:txBody>
        </p:sp>
        <p:sp>
          <p:nvSpPr>
            <p:cNvPr id="1048926" name="Прямоугольник 1048925"/>
            <p:cNvSpPr/>
            <p:nvPr/>
          </p:nvSpPr>
          <p:spPr>
            <a:xfrm>
              <a:off x="45" y="1554"/>
              <a:ext cx="1838" cy="73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lIns="90000" tIns="6192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rtl="0" eaLnBrk="1">
                <a:lnSpc>
                  <a:spcPct val="95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 sz="2400">
                  <a:latin typeface="Times New Roman" pitchFamily="16" charset="0"/>
                  <a:ea typeface="Lucida Sans Unicode" charset="0"/>
                </a:rPr>
                <a:t>Низкий риск</a:t>
              </a:r>
            </a:p>
          </p:txBody>
        </p:sp>
        <p:sp>
          <p:nvSpPr>
            <p:cNvPr id="1048927" name="Прямоугольник 1048926"/>
            <p:cNvSpPr/>
            <p:nvPr/>
          </p:nvSpPr>
          <p:spPr>
            <a:xfrm>
              <a:off x="1884" y="1554"/>
              <a:ext cx="3143" cy="73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lIns="90000" tIns="6192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rtl="0" eaLnBrk="1">
                <a:lnSpc>
                  <a:spcPct val="95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 sz="2400">
                  <a:latin typeface="Times New Roman" pitchFamily="16" charset="0"/>
                  <a:ea typeface="Lucida Sans Unicode" charset="0"/>
                </a:rPr>
                <a:t>Информирование пациента о вредных последствиях употребления алкоголя</a:t>
              </a:r>
            </a:p>
          </p:txBody>
        </p:sp>
        <p:sp>
          <p:nvSpPr>
            <p:cNvPr id="1048928" name="Прямоугольник 1048927"/>
            <p:cNvSpPr/>
            <p:nvPr/>
          </p:nvSpPr>
          <p:spPr>
            <a:xfrm>
              <a:off x="5029" y="1554"/>
              <a:ext cx="1230" cy="73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0-7</a:t>
              </a:r>
            </a:p>
          </p:txBody>
        </p:sp>
        <p:sp>
          <p:nvSpPr>
            <p:cNvPr id="1048929" name="Прямоугольник 1048928"/>
            <p:cNvSpPr/>
            <p:nvPr/>
          </p:nvSpPr>
          <p:spPr>
            <a:xfrm>
              <a:off x="45" y="2292"/>
              <a:ext cx="1838" cy="737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vert="horz" lIns="90000" tIns="6192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rtl="0" eaLnBrk="1">
                <a:lnSpc>
                  <a:spcPct val="95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 sz="2400">
                  <a:latin typeface="Times New Roman" pitchFamily="16" charset="0"/>
                  <a:ea typeface="Lucida Sans Unicode" charset="0"/>
                </a:rPr>
                <a:t>Опасное употребление</a:t>
              </a:r>
            </a:p>
          </p:txBody>
        </p:sp>
        <p:sp>
          <p:nvSpPr>
            <p:cNvPr id="1048930" name="Прямоугольник 1048929"/>
            <p:cNvSpPr/>
            <p:nvPr/>
          </p:nvSpPr>
          <p:spPr>
            <a:xfrm>
              <a:off x="1884" y="2292"/>
              <a:ext cx="3143" cy="737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vert="horz" lIns="90000" tIns="6192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rtl="0" eaLnBrk="1">
                <a:lnSpc>
                  <a:spcPct val="95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 sz="2400">
                  <a:latin typeface="Times New Roman" pitchFamily="16" charset="0"/>
                  <a:ea typeface="Lucida Sans Unicode" charset="0"/>
                </a:rPr>
                <a:t> Простая рекомендация </a:t>
              </a:r>
            </a:p>
            <a:p>
              <a:pPr lvl="0" rtl="0" eaLnBrk="1">
                <a:lnSpc>
                  <a:spcPct val="95000"/>
                </a:lnSpc>
                <a:buSzPct val="100000"/>
                <a:buFontTx/>
                <a:buNone/>
              </a:pPr>
              <a:endParaRPr lang="ru-RU" altLang="en-US" sz="2400">
                <a:latin typeface="Times New Roman" pitchFamily="16" charset="0"/>
                <a:ea typeface="Lucida Sans Unicode" charset="0"/>
              </a:endParaRPr>
            </a:p>
          </p:txBody>
        </p:sp>
        <p:sp>
          <p:nvSpPr>
            <p:cNvPr id="1048931" name="Прямоугольник 1048930"/>
            <p:cNvSpPr/>
            <p:nvPr/>
          </p:nvSpPr>
          <p:spPr>
            <a:xfrm>
              <a:off x="5029" y="2292"/>
              <a:ext cx="1230" cy="737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8-15</a:t>
              </a:r>
            </a:p>
          </p:txBody>
        </p:sp>
        <p:sp>
          <p:nvSpPr>
            <p:cNvPr id="1048932" name="Прямоугольник 1048931"/>
            <p:cNvSpPr/>
            <p:nvPr/>
          </p:nvSpPr>
          <p:spPr>
            <a:xfrm>
              <a:off x="45" y="3030"/>
              <a:ext cx="1838" cy="944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lIns="90000" tIns="6192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rtl="0" eaLnBrk="1">
                <a:lnSpc>
                  <a:spcPct val="95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 sz="2400">
                  <a:latin typeface="Times New Roman" pitchFamily="16" charset="0"/>
                  <a:ea typeface="Lucida Sans Unicode" charset="0"/>
                </a:rPr>
                <a:t>Пагубное употребление</a:t>
              </a:r>
            </a:p>
          </p:txBody>
        </p:sp>
        <p:sp>
          <p:nvSpPr>
            <p:cNvPr id="1048933" name="Прямоугольник 1048932"/>
            <p:cNvSpPr/>
            <p:nvPr/>
          </p:nvSpPr>
          <p:spPr>
            <a:xfrm>
              <a:off x="1884" y="3030"/>
              <a:ext cx="3143" cy="944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lIns="90000" tIns="6192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rtl="0" eaLnBrk="1">
                <a:lnSpc>
                  <a:spcPct val="95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 sz="2400">
                  <a:latin typeface="Times New Roman" pitchFamily="16" charset="0"/>
                  <a:ea typeface="Lucida Sans Unicode" charset="0"/>
                </a:rPr>
                <a:t> Простая рекомендация плюс краткая консультация и продолжение </a:t>
              </a:r>
            </a:p>
            <a:p>
              <a:pPr lvl="0" rtl="0" eaLnBrk="1">
                <a:lnSpc>
                  <a:spcPct val="95000"/>
                </a:lnSpc>
                <a:buSzPct val="100000"/>
                <a:buFontTx/>
                <a:buNone/>
              </a:pPr>
              <a:r>
                <a:rPr lang="ru-RU" altLang="en-US" sz="2400">
                  <a:latin typeface="Times New Roman" pitchFamily="16" charset="0"/>
                  <a:ea typeface="Lucida Sans Unicode" charset="0"/>
                </a:rPr>
                <a:t>наблюдения</a:t>
              </a:r>
            </a:p>
          </p:txBody>
        </p:sp>
        <p:sp>
          <p:nvSpPr>
            <p:cNvPr id="1048934" name="Прямоугольник 1048933"/>
            <p:cNvSpPr/>
            <p:nvPr/>
          </p:nvSpPr>
          <p:spPr>
            <a:xfrm>
              <a:off x="5029" y="3030"/>
              <a:ext cx="1230" cy="944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16-19</a:t>
              </a:r>
            </a:p>
          </p:txBody>
        </p:sp>
        <p:sp>
          <p:nvSpPr>
            <p:cNvPr id="1048935" name="Прямоугольник 1048934"/>
            <p:cNvSpPr/>
            <p:nvPr/>
          </p:nvSpPr>
          <p:spPr>
            <a:xfrm>
              <a:off x="45" y="3976"/>
              <a:ext cx="1838" cy="739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vert="horz" lIns="90000" tIns="6192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rtl="0" eaLnBrk="1">
                <a:lnSpc>
                  <a:spcPct val="95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 sz="2400">
                  <a:latin typeface="Times New Roman" pitchFamily="16" charset="0"/>
                  <a:ea typeface="Lucida Sans Unicode" charset="0"/>
                </a:rPr>
                <a:t>Возможная алкогольная </a:t>
              </a:r>
            </a:p>
            <a:p>
              <a:pPr lvl="0" rtl="0" eaLnBrk="1">
                <a:lnSpc>
                  <a:spcPct val="95000"/>
                </a:lnSpc>
                <a:buSzPct val="100000"/>
                <a:buFontTx/>
                <a:buNone/>
              </a:pPr>
              <a:r>
                <a:rPr lang="ru-RU" altLang="en-US" sz="2400">
                  <a:latin typeface="Times New Roman" pitchFamily="16" charset="0"/>
                  <a:ea typeface="Lucida Sans Unicode" charset="0"/>
                </a:rPr>
                <a:t>зависимость</a:t>
              </a:r>
            </a:p>
          </p:txBody>
        </p:sp>
        <p:sp>
          <p:nvSpPr>
            <p:cNvPr id="1048936" name="Прямоугольник 1048935"/>
            <p:cNvSpPr/>
            <p:nvPr/>
          </p:nvSpPr>
          <p:spPr>
            <a:xfrm>
              <a:off x="1884" y="3976"/>
              <a:ext cx="3143" cy="739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vert="horz" lIns="90000" tIns="6192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rtl="0" eaLnBrk="1">
                <a:lnSpc>
                  <a:spcPct val="95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 sz="2400">
                  <a:latin typeface="Times New Roman" pitchFamily="16" charset="0"/>
                  <a:ea typeface="Lucida Sans Unicode" charset="0"/>
                </a:rPr>
                <a:t>Направление к специалисту для постановки диагноза и лечения </a:t>
              </a:r>
            </a:p>
          </p:txBody>
        </p:sp>
        <p:sp>
          <p:nvSpPr>
            <p:cNvPr id="1048937" name="Прямоугольник 1048936"/>
            <p:cNvSpPr/>
            <p:nvPr/>
          </p:nvSpPr>
          <p:spPr>
            <a:xfrm>
              <a:off x="5029" y="3976"/>
              <a:ext cx="1230" cy="739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20-40</a:t>
              </a:r>
            </a:p>
          </p:txBody>
        </p:sp>
        <p:sp>
          <p:nvSpPr>
            <p:cNvPr id="1048938" name="Прямая соединительная линия 1048937"/>
            <p:cNvSpPr/>
            <p:nvPr/>
          </p:nvSpPr>
          <p:spPr>
            <a:xfrm>
              <a:off x="45" y="816"/>
              <a:ext cx="1838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939" name="Прямая соединительная линия 1048938"/>
            <p:cNvSpPr/>
            <p:nvPr/>
          </p:nvSpPr>
          <p:spPr>
            <a:xfrm>
              <a:off x="1884" y="816"/>
              <a:ext cx="3143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940" name="Прямая соединительная линия 1048939"/>
            <p:cNvSpPr/>
            <p:nvPr/>
          </p:nvSpPr>
          <p:spPr>
            <a:xfrm>
              <a:off x="5029" y="816"/>
              <a:ext cx="1230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941" name="Прямая соединительная линия 1048940"/>
            <p:cNvSpPr/>
            <p:nvPr/>
          </p:nvSpPr>
          <p:spPr>
            <a:xfrm>
              <a:off x="45" y="1554"/>
              <a:ext cx="1838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942" name="Прямая соединительная линия 1048941"/>
            <p:cNvSpPr/>
            <p:nvPr/>
          </p:nvSpPr>
          <p:spPr>
            <a:xfrm>
              <a:off x="1884" y="1554"/>
              <a:ext cx="3143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943" name="Прямая соединительная линия 1048942"/>
            <p:cNvSpPr/>
            <p:nvPr/>
          </p:nvSpPr>
          <p:spPr>
            <a:xfrm>
              <a:off x="5029" y="1554"/>
              <a:ext cx="1230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944" name="Прямая соединительная линия 1048943"/>
            <p:cNvSpPr/>
            <p:nvPr/>
          </p:nvSpPr>
          <p:spPr>
            <a:xfrm>
              <a:off x="45" y="2292"/>
              <a:ext cx="1838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945" name="Прямая соединительная линия 1048944"/>
            <p:cNvSpPr/>
            <p:nvPr/>
          </p:nvSpPr>
          <p:spPr>
            <a:xfrm>
              <a:off x="1884" y="2292"/>
              <a:ext cx="3143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946" name="Прямая соединительная линия 1048945"/>
            <p:cNvSpPr/>
            <p:nvPr/>
          </p:nvSpPr>
          <p:spPr>
            <a:xfrm>
              <a:off x="5029" y="2292"/>
              <a:ext cx="1230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947" name="Прямая соединительная линия 1048946"/>
            <p:cNvSpPr/>
            <p:nvPr/>
          </p:nvSpPr>
          <p:spPr>
            <a:xfrm>
              <a:off x="45" y="3030"/>
              <a:ext cx="1838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948" name="Прямая соединительная линия 1048947"/>
            <p:cNvSpPr/>
            <p:nvPr/>
          </p:nvSpPr>
          <p:spPr>
            <a:xfrm>
              <a:off x="1884" y="3030"/>
              <a:ext cx="3143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949" name="Прямая соединительная линия 1048948"/>
            <p:cNvSpPr/>
            <p:nvPr/>
          </p:nvSpPr>
          <p:spPr>
            <a:xfrm>
              <a:off x="5029" y="3030"/>
              <a:ext cx="1230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950" name="Прямая соединительная линия 1048949"/>
            <p:cNvSpPr/>
            <p:nvPr/>
          </p:nvSpPr>
          <p:spPr>
            <a:xfrm>
              <a:off x="45" y="3976"/>
              <a:ext cx="1838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951" name="Прямая соединительная линия 1048950"/>
            <p:cNvSpPr/>
            <p:nvPr/>
          </p:nvSpPr>
          <p:spPr>
            <a:xfrm>
              <a:off x="1884" y="3976"/>
              <a:ext cx="3143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952" name="Прямая соединительная линия 1048951"/>
            <p:cNvSpPr/>
            <p:nvPr/>
          </p:nvSpPr>
          <p:spPr>
            <a:xfrm>
              <a:off x="5029" y="3976"/>
              <a:ext cx="1230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953" name="Прямая соединительная линия 1048952"/>
            <p:cNvSpPr/>
            <p:nvPr/>
          </p:nvSpPr>
          <p:spPr>
            <a:xfrm>
              <a:off x="45" y="4716"/>
              <a:ext cx="1838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954" name="Прямая соединительная линия 1048953"/>
            <p:cNvSpPr/>
            <p:nvPr/>
          </p:nvSpPr>
          <p:spPr>
            <a:xfrm>
              <a:off x="1884" y="4716"/>
              <a:ext cx="3143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955" name="Прямая соединительная линия 1048954"/>
            <p:cNvSpPr/>
            <p:nvPr/>
          </p:nvSpPr>
          <p:spPr>
            <a:xfrm>
              <a:off x="5029" y="4716"/>
              <a:ext cx="1230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956" name="Прямая соединительная линия 1048955"/>
            <p:cNvSpPr/>
            <p:nvPr/>
          </p:nvSpPr>
          <p:spPr>
            <a:xfrm>
              <a:off x="45" y="816"/>
              <a:ext cx="0" cy="737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957" name="Прямая соединительная линия 1048956"/>
            <p:cNvSpPr/>
            <p:nvPr/>
          </p:nvSpPr>
          <p:spPr>
            <a:xfrm>
              <a:off x="45" y="1554"/>
              <a:ext cx="0" cy="737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958" name="Прямая соединительная линия 1048957"/>
            <p:cNvSpPr/>
            <p:nvPr/>
          </p:nvSpPr>
          <p:spPr>
            <a:xfrm>
              <a:off x="45" y="2292"/>
              <a:ext cx="0" cy="737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959" name="Прямая соединительная линия 1048958"/>
            <p:cNvSpPr/>
            <p:nvPr/>
          </p:nvSpPr>
          <p:spPr>
            <a:xfrm>
              <a:off x="45" y="3030"/>
              <a:ext cx="0" cy="944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960" name="Прямая соединительная линия 1048959"/>
            <p:cNvSpPr/>
            <p:nvPr/>
          </p:nvSpPr>
          <p:spPr>
            <a:xfrm>
              <a:off x="45" y="3976"/>
              <a:ext cx="0" cy="739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961" name="Прямая соединительная линия 1048960"/>
            <p:cNvSpPr/>
            <p:nvPr/>
          </p:nvSpPr>
          <p:spPr>
            <a:xfrm>
              <a:off x="1884" y="816"/>
              <a:ext cx="0" cy="737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962" name="Прямая соединительная линия 1048961"/>
            <p:cNvSpPr/>
            <p:nvPr/>
          </p:nvSpPr>
          <p:spPr>
            <a:xfrm>
              <a:off x="1884" y="1554"/>
              <a:ext cx="0" cy="737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963" name="Прямая соединительная линия 1048962"/>
            <p:cNvSpPr/>
            <p:nvPr/>
          </p:nvSpPr>
          <p:spPr>
            <a:xfrm>
              <a:off x="1884" y="2292"/>
              <a:ext cx="0" cy="737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964" name="Прямая соединительная линия 1048963"/>
            <p:cNvSpPr/>
            <p:nvPr/>
          </p:nvSpPr>
          <p:spPr>
            <a:xfrm>
              <a:off x="1884" y="3030"/>
              <a:ext cx="0" cy="944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965" name="Прямая соединительная линия 1048964"/>
            <p:cNvSpPr/>
            <p:nvPr/>
          </p:nvSpPr>
          <p:spPr>
            <a:xfrm>
              <a:off x="1884" y="3976"/>
              <a:ext cx="0" cy="739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966" name="Прямая соединительная линия 1048965"/>
            <p:cNvSpPr/>
            <p:nvPr/>
          </p:nvSpPr>
          <p:spPr>
            <a:xfrm>
              <a:off x="5029" y="816"/>
              <a:ext cx="0" cy="737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967" name="Прямая соединительная линия 1048966"/>
            <p:cNvSpPr/>
            <p:nvPr/>
          </p:nvSpPr>
          <p:spPr>
            <a:xfrm>
              <a:off x="5029" y="1554"/>
              <a:ext cx="0" cy="737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968" name="Прямая соединительная линия 1048967"/>
            <p:cNvSpPr/>
            <p:nvPr/>
          </p:nvSpPr>
          <p:spPr>
            <a:xfrm>
              <a:off x="5029" y="2292"/>
              <a:ext cx="0" cy="737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969" name="Прямая соединительная линия 1048968"/>
            <p:cNvSpPr/>
            <p:nvPr/>
          </p:nvSpPr>
          <p:spPr>
            <a:xfrm>
              <a:off x="5029" y="3030"/>
              <a:ext cx="0" cy="944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970" name="Прямая соединительная линия 1048969"/>
            <p:cNvSpPr/>
            <p:nvPr/>
          </p:nvSpPr>
          <p:spPr>
            <a:xfrm>
              <a:off x="5029" y="3976"/>
              <a:ext cx="0" cy="739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971" name="Прямая соединительная линия 1048970"/>
            <p:cNvSpPr/>
            <p:nvPr/>
          </p:nvSpPr>
          <p:spPr>
            <a:xfrm>
              <a:off x="6260" y="816"/>
              <a:ext cx="0" cy="737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972" name="Прямая соединительная линия 1048971"/>
            <p:cNvSpPr/>
            <p:nvPr/>
          </p:nvSpPr>
          <p:spPr>
            <a:xfrm>
              <a:off x="6260" y="1554"/>
              <a:ext cx="0" cy="737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973" name="Прямая соединительная линия 1048972"/>
            <p:cNvSpPr/>
            <p:nvPr/>
          </p:nvSpPr>
          <p:spPr>
            <a:xfrm>
              <a:off x="6260" y="2292"/>
              <a:ext cx="0" cy="737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974" name="Прямая соединительная линия 1048973"/>
            <p:cNvSpPr/>
            <p:nvPr/>
          </p:nvSpPr>
          <p:spPr>
            <a:xfrm>
              <a:off x="6260" y="3030"/>
              <a:ext cx="0" cy="944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975" name="Прямая соединительная линия 1048974"/>
            <p:cNvSpPr/>
            <p:nvPr/>
          </p:nvSpPr>
          <p:spPr>
            <a:xfrm>
              <a:off x="6260" y="3976"/>
              <a:ext cx="0" cy="739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</p:grp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Рисунок 2097179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437" y="73025"/>
            <a:ext cx="1008062" cy="77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978" name="Заголовок 1048977"/>
          <p:cNvSpPr>
            <a:spLocks noGrp="1"/>
          </p:cNvSpPr>
          <p:nvPr>
            <p:ph type="title"/>
          </p:nvPr>
        </p:nvSpPr>
        <p:spPr>
          <a:xfrm>
            <a:off x="0" y="0"/>
            <a:ext cx="9864725" cy="12604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lvl1pPr marL="0" indent="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  <a:tab pos="9410700" algn="l"/>
              </a:tabLst>
            </a:pPr>
            <a:r>
              <a:rPr lang="ru-RU" altLang="en-US" b="1"/>
              <a:t>Индивидуальные  рекомендации  по  снижению  вреда,  связанного  с  употреблением  алкогольных  напитков</a:t>
            </a:r>
          </a:p>
        </p:txBody>
      </p:sp>
      <p:sp>
        <p:nvSpPr>
          <p:cNvPr id="1048979" name="Текст 1048978"/>
          <p:cNvSpPr>
            <a:spLocks noGrp="1"/>
          </p:cNvSpPr>
          <p:nvPr>
            <p:ph type="body" idx="1"/>
          </p:nvPr>
        </p:nvSpPr>
        <p:spPr>
          <a:xfrm>
            <a:off x="215900" y="1073150"/>
            <a:ext cx="9647238" cy="6918325"/>
          </a:xfrm>
          <a:prstGeom prst="rect">
            <a:avLst/>
          </a:prstGeom>
          <a:noFill/>
          <a:ln>
            <a:noFill/>
          </a:ln>
        </p:spPr>
        <p:txBody>
          <a:bodyPr vert="horz" lIns="0" tIns="28080" rIns="0" bIns="0" anchor="t"/>
          <a:lstStyle>
            <a:lvl1pPr marL="342900" indent="-3429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1412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1137"/>
              </a:spcAft>
              <a:buClr>
                <a:srgbClr val="000000"/>
              </a:buClr>
              <a:buFont typeface="Times New Roman" pitchFamily="16" charset="0"/>
              <a:buNone/>
              <a:defRPr sz="2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Font typeface="Times New Roman" pitchFamily="16" charset="0"/>
              <a:buNone/>
              <a:defRPr sz="20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287"/>
              </a:spcAft>
              <a:buClr>
                <a:srgbClr val="000000"/>
              </a:buClr>
              <a:buFont typeface="Times New Roman" pitchFamily="16" charset="0"/>
              <a:buNone/>
              <a:defRPr sz="20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marL="342900" lvl="0" indent="-339725" eaLnBrk="1">
              <a:spcBef>
                <a:spcPct val="0"/>
              </a:spcBef>
              <a:spcAft>
                <a:spcPts val="1412"/>
              </a:spcAft>
              <a:buSzPct val="100000"/>
              <a:buFontTx/>
              <a:buNone/>
              <a:tabLst>
                <a:tab pos="34290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  <a:tab pos="9410700" algn="l"/>
              </a:tabLst>
            </a:pPr>
            <a:r>
              <a:rPr lang="ru-RU" altLang="en-US" b="1" u="sng">
                <a:solidFill>
                  <a:srgbClr val="FF3333"/>
                </a:solidFill>
              </a:rPr>
              <a:t>Принцип 1 </a:t>
            </a:r>
            <a:r>
              <a:rPr lang="ru-RU" altLang="en-US" sz="2200"/>
              <a:t>Не употреблять алкоголь в следующих ситуациях:</a:t>
            </a:r>
          </a:p>
          <a:p>
            <a:pPr marL="342900" lvl="0" indent="-339725" eaLnBrk="1">
              <a:lnSpc>
                <a:spcPct val="100000"/>
              </a:lnSpc>
              <a:spcBef>
                <a:spcPct val="0"/>
              </a:spcBef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altLang="en-US" sz="2200"/>
              <a:t>Эксплуатация любых транспортных средств, инструментов или механизмов; </a:t>
            </a:r>
          </a:p>
          <a:p>
            <a:pPr marL="342900" lvl="0" indent="-339725" eaLnBrk="1">
              <a:lnSpc>
                <a:spcPct val="100000"/>
              </a:lnSpc>
              <a:spcBef>
                <a:spcPct val="0"/>
              </a:spcBef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altLang="en-US" sz="2200"/>
              <a:t>использование лекарств или других препаратов, которые взаимодействуют с алкоголем; </a:t>
            </a:r>
          </a:p>
          <a:p>
            <a:pPr marL="342900" lvl="0" indent="-339725" eaLnBrk="1">
              <a:lnSpc>
                <a:spcPct val="100000"/>
              </a:lnSpc>
              <a:spcBef>
                <a:spcPct val="0"/>
              </a:spcBef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altLang="en-US" sz="2200"/>
              <a:t>занятия спортом или другие потенциально опасные физические нагрузки; </a:t>
            </a:r>
          </a:p>
          <a:p>
            <a:pPr marL="342900" lvl="0" indent="-339725" eaLnBrk="1">
              <a:lnSpc>
                <a:spcPct val="100000"/>
              </a:lnSpc>
              <a:spcBef>
                <a:spcPct val="0"/>
              </a:spcBef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altLang="en-US" sz="2200"/>
              <a:t>принятие важных решений; </a:t>
            </a:r>
          </a:p>
          <a:p>
            <a:pPr marL="342900" lvl="0" indent="-339725" eaLnBrk="1">
              <a:lnSpc>
                <a:spcPct val="100000"/>
              </a:lnSpc>
              <a:spcBef>
                <a:spcPct val="0"/>
              </a:spcBef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altLang="en-US" sz="2200"/>
              <a:t>планируемая или состоявшаяся беременность; </a:t>
            </a:r>
          </a:p>
          <a:p>
            <a:pPr marL="342900" lvl="0" indent="-339725" eaLnBrk="1">
              <a:lnSpc>
                <a:spcPct val="100000"/>
              </a:lnSpc>
              <a:spcBef>
                <a:spcPct val="0"/>
              </a:spcBef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altLang="en-US" sz="2200"/>
              <a:t>грудное вскармливание; </a:t>
            </a:r>
          </a:p>
          <a:p>
            <a:pPr marL="342900" lvl="0" indent="-339725" eaLnBrk="1">
              <a:lnSpc>
                <a:spcPct val="100000"/>
              </a:lnSpc>
              <a:spcBef>
                <a:spcPct val="0"/>
              </a:spcBef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altLang="en-US" sz="2200"/>
              <a:t>уход за пациентами, страдающими от серьезных физических, психических заболеваний  </a:t>
            </a:r>
          </a:p>
          <a:p>
            <a:pPr marL="342900" lvl="0" indent="-339725" eaLnBrk="1">
              <a:lnSpc>
                <a:spcPct val="100000"/>
              </a:lnSpc>
              <a:spcBef>
                <a:spcPct val="0"/>
              </a:spcBef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altLang="en-US" sz="2200"/>
              <a:t>или алкогольной зависимости.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Заголовок 1048589"/>
          <p:cNvSpPr>
            <a:spLocks noGrp="1"/>
          </p:cNvSpPr>
          <p:nvPr>
            <p:ph type="title"/>
          </p:nvPr>
        </p:nvSpPr>
        <p:spPr>
          <a:xfrm>
            <a:off x="1255700" y="5416"/>
            <a:ext cx="8238526" cy="1239258"/>
          </a:xfrm>
          <a:prstGeom prst="rect">
            <a:avLst/>
          </a:prstGeom>
          <a:noFill/>
          <a:ln>
            <a:noFill/>
          </a:ln>
        </p:spPr>
        <p:txBody>
          <a:bodyPr vert="horz" lIns="0" tIns="38880" rIns="0" bIns="0" anchor="ctr"/>
          <a:lstStyle>
            <a:lvl1pPr marL="0" indent="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rtl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r>
              <a:rPr lang="ru-RU" altLang="en-US" sz="2800" b="1">
                <a:solidFill>
                  <a:srgbClr val="000000"/>
                </a:solidFill>
                <a:latin typeface="Times New Roman" pitchFamily="16" charset="0"/>
              </a:rPr>
              <a:t>Заболеваемость населения социально значимыми болезнями </a:t>
            </a:r>
          </a:p>
        </p:txBody>
      </p:sp>
      <p:sp>
        <p:nvSpPr>
          <p:cNvPr id="1048591" name="Подзаголовок 1048590"/>
          <p:cNvSpPr>
            <a:spLocks noGrp="1"/>
          </p:cNvSpPr>
          <p:nvPr>
            <p:ph type="subTitle" idx="1"/>
          </p:nvPr>
        </p:nvSpPr>
        <p:spPr>
          <a:xfrm>
            <a:off x="503237" y="1768475"/>
            <a:ext cx="9070975" cy="498951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/>
          </a:p>
        </p:txBody>
      </p:sp>
      <p:sp>
        <p:nvSpPr>
          <p:cNvPr id="1048592" name="TextBox 1048591"/>
          <p:cNvSpPr txBox="1"/>
          <p:nvPr/>
        </p:nvSpPr>
        <p:spPr>
          <a:xfrm>
            <a:off x="2303462" y="7056437"/>
            <a:ext cx="4319587" cy="4318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algn="ctr" rtl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r>
              <a:rPr lang="ru-RU" altLang="en-US" sz="1000">
                <a:latin typeface="Times New Roman" pitchFamily="16" charset="0"/>
              </a:rPr>
              <a:t>(данные Минздрава России, расчет Росстата), Обновлено 30.11.2021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349250" y="1427162"/>
            <a:ext cx="9431338" cy="5627687"/>
            <a:chOff x="220" y="899"/>
            <a:chExt cx="5941" cy="3545"/>
          </a:xfrm>
        </p:grpSpPr>
        <p:sp>
          <p:nvSpPr>
            <p:cNvPr id="1048593" name="Прямоугольник 1048592"/>
            <p:cNvSpPr/>
            <p:nvPr/>
          </p:nvSpPr>
          <p:spPr>
            <a:xfrm>
              <a:off x="220" y="899"/>
              <a:ext cx="2894" cy="24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algn="ctr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 b="1"/>
                <a:t>Наименование заболеваний</a:t>
              </a:r>
            </a:p>
          </p:txBody>
        </p:sp>
        <p:sp>
          <p:nvSpPr>
            <p:cNvPr id="1048594" name="Прямоугольник 1048593"/>
            <p:cNvSpPr/>
            <p:nvPr/>
          </p:nvSpPr>
          <p:spPr>
            <a:xfrm>
              <a:off x="3115" y="899"/>
              <a:ext cx="631" cy="24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algn="ctr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 b="1"/>
                <a:t>2016</a:t>
              </a:r>
            </a:p>
          </p:txBody>
        </p:sp>
        <p:sp>
          <p:nvSpPr>
            <p:cNvPr id="1048595" name="Прямоугольник 1048594"/>
            <p:cNvSpPr/>
            <p:nvPr/>
          </p:nvSpPr>
          <p:spPr>
            <a:xfrm>
              <a:off x="3747" y="899"/>
              <a:ext cx="602" cy="24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algn="ctr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 b="1"/>
                <a:t>2017</a:t>
              </a:r>
            </a:p>
          </p:txBody>
        </p:sp>
        <p:sp>
          <p:nvSpPr>
            <p:cNvPr id="1048596" name="Прямоугольник 1048595"/>
            <p:cNvSpPr/>
            <p:nvPr/>
          </p:nvSpPr>
          <p:spPr>
            <a:xfrm>
              <a:off x="4351" y="899"/>
              <a:ext cx="603" cy="24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algn="ctr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 b="1"/>
                <a:t>2018</a:t>
              </a:r>
            </a:p>
          </p:txBody>
        </p:sp>
        <p:sp>
          <p:nvSpPr>
            <p:cNvPr id="1048597" name="Прямоугольник 1048596"/>
            <p:cNvSpPr/>
            <p:nvPr/>
          </p:nvSpPr>
          <p:spPr>
            <a:xfrm>
              <a:off x="4955" y="899"/>
              <a:ext cx="602" cy="24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algn="ctr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 b="1"/>
                <a:t>2019</a:t>
              </a:r>
            </a:p>
          </p:txBody>
        </p:sp>
        <p:sp>
          <p:nvSpPr>
            <p:cNvPr id="1048598" name="Прямоугольник 1048597"/>
            <p:cNvSpPr/>
            <p:nvPr/>
          </p:nvSpPr>
          <p:spPr>
            <a:xfrm>
              <a:off x="5558" y="899"/>
              <a:ext cx="603" cy="24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algn="ctr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 b="1"/>
                <a:t>2020</a:t>
              </a:r>
            </a:p>
          </p:txBody>
        </p:sp>
        <p:sp>
          <p:nvSpPr>
            <p:cNvPr id="1048599" name="Прямоугольник 1048598"/>
            <p:cNvSpPr/>
            <p:nvPr/>
          </p:nvSpPr>
          <p:spPr>
            <a:xfrm>
              <a:off x="220" y="1143"/>
              <a:ext cx="2894" cy="243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</p:sp>
        <p:sp>
          <p:nvSpPr>
            <p:cNvPr id="1048600" name="Прямоугольник 1048599"/>
            <p:cNvSpPr/>
            <p:nvPr/>
          </p:nvSpPr>
          <p:spPr>
            <a:xfrm>
              <a:off x="3115" y="1143"/>
              <a:ext cx="3045" cy="243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algn="ctr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 b="1"/>
                <a:t>всего тыс.человек</a:t>
              </a:r>
            </a:p>
          </p:txBody>
        </p:sp>
        <p:sp>
          <p:nvSpPr>
            <p:cNvPr id="1048601" name="Прямоугольник 1048600"/>
            <p:cNvSpPr/>
            <p:nvPr/>
          </p:nvSpPr>
          <p:spPr>
            <a:xfrm>
              <a:off x="220" y="1387"/>
              <a:ext cx="2894" cy="58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algn="ctr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Зарегистрировано больных с диагнозом, установленным впервые в жизни:</a:t>
              </a:r>
              <a:br/>
              <a:endParaRPr lang="ru-RU" altLang="en-US"/>
            </a:p>
          </p:txBody>
        </p:sp>
        <p:sp>
          <p:nvSpPr>
            <p:cNvPr id="1048602" name="Прямоугольник 1048601"/>
            <p:cNvSpPr/>
            <p:nvPr/>
          </p:nvSpPr>
          <p:spPr>
            <a:xfrm>
              <a:off x="3115" y="1387"/>
              <a:ext cx="631" cy="58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</p:sp>
        <p:sp>
          <p:nvSpPr>
            <p:cNvPr id="1048603" name="Прямоугольник 1048602"/>
            <p:cNvSpPr/>
            <p:nvPr/>
          </p:nvSpPr>
          <p:spPr>
            <a:xfrm>
              <a:off x="3747" y="1387"/>
              <a:ext cx="602" cy="58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</p:sp>
        <p:sp>
          <p:nvSpPr>
            <p:cNvPr id="1048604" name="Прямоугольник 1048603"/>
            <p:cNvSpPr/>
            <p:nvPr/>
          </p:nvSpPr>
          <p:spPr>
            <a:xfrm>
              <a:off x="4351" y="1387"/>
              <a:ext cx="603" cy="58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</p:sp>
        <p:sp>
          <p:nvSpPr>
            <p:cNvPr id="1048605" name="Прямоугольник 1048604"/>
            <p:cNvSpPr/>
            <p:nvPr/>
          </p:nvSpPr>
          <p:spPr>
            <a:xfrm>
              <a:off x="4955" y="1387"/>
              <a:ext cx="602" cy="58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</p:sp>
        <p:sp>
          <p:nvSpPr>
            <p:cNvPr id="1048606" name="Прямоугольник 1048605"/>
            <p:cNvSpPr/>
            <p:nvPr/>
          </p:nvSpPr>
          <p:spPr>
            <a:xfrm>
              <a:off x="5558" y="1387"/>
              <a:ext cx="603" cy="58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</p:sp>
        <p:sp>
          <p:nvSpPr>
            <p:cNvPr id="1048607" name="Прямоугольник 1048606"/>
            <p:cNvSpPr/>
            <p:nvPr/>
          </p:nvSpPr>
          <p:spPr>
            <a:xfrm>
              <a:off x="220" y="1976"/>
              <a:ext cx="2894" cy="23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сахарный диабет</a:t>
              </a:r>
            </a:p>
          </p:txBody>
        </p:sp>
        <p:sp>
          <p:nvSpPr>
            <p:cNvPr id="1048608" name="Прямоугольник 1048607"/>
            <p:cNvSpPr/>
            <p:nvPr/>
          </p:nvSpPr>
          <p:spPr>
            <a:xfrm>
              <a:off x="3115" y="1976"/>
              <a:ext cx="631" cy="23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algn="r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339,4</a:t>
              </a:r>
            </a:p>
          </p:txBody>
        </p:sp>
        <p:sp>
          <p:nvSpPr>
            <p:cNvPr id="1048609" name="Прямоугольник 1048608"/>
            <p:cNvSpPr/>
            <p:nvPr/>
          </p:nvSpPr>
          <p:spPr>
            <a:xfrm>
              <a:off x="3747" y="1976"/>
              <a:ext cx="602" cy="23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algn="r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363,5</a:t>
              </a:r>
            </a:p>
          </p:txBody>
        </p:sp>
        <p:sp>
          <p:nvSpPr>
            <p:cNvPr id="1048610" name="Прямоугольник 1048609"/>
            <p:cNvSpPr/>
            <p:nvPr/>
          </p:nvSpPr>
          <p:spPr>
            <a:xfrm>
              <a:off x="4351" y="1976"/>
              <a:ext cx="603" cy="23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algn="r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369,6</a:t>
              </a:r>
            </a:p>
          </p:txBody>
        </p:sp>
        <p:sp>
          <p:nvSpPr>
            <p:cNvPr id="1048611" name="Прямоугольник 1048610"/>
            <p:cNvSpPr/>
            <p:nvPr/>
          </p:nvSpPr>
          <p:spPr>
            <a:xfrm>
              <a:off x="4955" y="1976"/>
              <a:ext cx="602" cy="23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algn="r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410,5</a:t>
              </a:r>
            </a:p>
          </p:txBody>
        </p:sp>
        <p:sp>
          <p:nvSpPr>
            <p:cNvPr id="1048612" name="Прямоугольник 1048611"/>
            <p:cNvSpPr/>
            <p:nvPr/>
          </p:nvSpPr>
          <p:spPr>
            <a:xfrm>
              <a:off x="5558" y="1976"/>
              <a:ext cx="603" cy="23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algn="r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321,8</a:t>
              </a:r>
            </a:p>
          </p:txBody>
        </p:sp>
        <p:sp>
          <p:nvSpPr>
            <p:cNvPr id="1048613" name="Прямоугольник 1048612"/>
            <p:cNvSpPr/>
            <p:nvPr/>
          </p:nvSpPr>
          <p:spPr>
            <a:xfrm>
              <a:off x="220" y="2215"/>
              <a:ext cx="2894" cy="41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болезни, характеризующиеся повышенным кровяным давлением</a:t>
              </a:r>
            </a:p>
          </p:txBody>
        </p:sp>
        <p:sp>
          <p:nvSpPr>
            <p:cNvPr id="1048614" name="Прямоугольник 1048613"/>
            <p:cNvSpPr/>
            <p:nvPr/>
          </p:nvSpPr>
          <p:spPr>
            <a:xfrm>
              <a:off x="3115" y="2215"/>
              <a:ext cx="631" cy="41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algn="r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1399,4   </a:t>
              </a:r>
            </a:p>
          </p:txBody>
        </p:sp>
        <p:sp>
          <p:nvSpPr>
            <p:cNvPr id="1048615" name="Прямоугольник 1048614"/>
            <p:cNvSpPr/>
            <p:nvPr/>
          </p:nvSpPr>
          <p:spPr>
            <a:xfrm>
              <a:off x="3747" y="2215"/>
              <a:ext cx="602" cy="41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algn="r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1418,9   </a:t>
              </a:r>
            </a:p>
          </p:txBody>
        </p:sp>
        <p:sp>
          <p:nvSpPr>
            <p:cNvPr id="1048616" name="Прямоугольник 1048615"/>
            <p:cNvSpPr/>
            <p:nvPr/>
          </p:nvSpPr>
          <p:spPr>
            <a:xfrm>
              <a:off x="4351" y="2215"/>
              <a:ext cx="603" cy="41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algn="r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1538,6   </a:t>
              </a:r>
            </a:p>
          </p:txBody>
        </p:sp>
        <p:sp>
          <p:nvSpPr>
            <p:cNvPr id="1048617" name="Прямоугольник 1048616"/>
            <p:cNvSpPr/>
            <p:nvPr/>
          </p:nvSpPr>
          <p:spPr>
            <a:xfrm>
              <a:off x="4955" y="2215"/>
              <a:ext cx="602" cy="41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algn="r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1727,0   </a:t>
              </a:r>
            </a:p>
          </p:txBody>
        </p:sp>
        <p:sp>
          <p:nvSpPr>
            <p:cNvPr id="1048618" name="Прямоугольник 1048617"/>
            <p:cNvSpPr/>
            <p:nvPr/>
          </p:nvSpPr>
          <p:spPr>
            <a:xfrm>
              <a:off x="5558" y="2215"/>
              <a:ext cx="603" cy="41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algn="r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1368,0</a:t>
              </a:r>
            </a:p>
          </p:txBody>
        </p:sp>
        <p:sp>
          <p:nvSpPr>
            <p:cNvPr id="1048619" name="Прямоугольник 1048618"/>
            <p:cNvSpPr/>
            <p:nvPr/>
          </p:nvSpPr>
          <p:spPr>
            <a:xfrm>
              <a:off x="220" y="2629"/>
              <a:ext cx="2894" cy="23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злокачественные новообразования</a:t>
              </a:r>
            </a:p>
          </p:txBody>
        </p:sp>
        <p:sp>
          <p:nvSpPr>
            <p:cNvPr id="1048620" name="Прямоугольник 1048619"/>
            <p:cNvSpPr/>
            <p:nvPr/>
          </p:nvSpPr>
          <p:spPr>
            <a:xfrm>
              <a:off x="3115" y="2629"/>
              <a:ext cx="631" cy="23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algn="r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530,5</a:t>
              </a:r>
            </a:p>
          </p:txBody>
        </p:sp>
        <p:sp>
          <p:nvSpPr>
            <p:cNvPr id="1048621" name="Прямоугольник 1048620"/>
            <p:cNvSpPr/>
            <p:nvPr/>
          </p:nvSpPr>
          <p:spPr>
            <a:xfrm>
              <a:off x="3747" y="2629"/>
              <a:ext cx="602" cy="23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algn="r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540,9</a:t>
              </a:r>
            </a:p>
          </p:txBody>
        </p:sp>
        <p:sp>
          <p:nvSpPr>
            <p:cNvPr id="1048622" name="Прямоугольник 1048621"/>
            <p:cNvSpPr/>
            <p:nvPr/>
          </p:nvSpPr>
          <p:spPr>
            <a:xfrm>
              <a:off x="4351" y="2629"/>
              <a:ext cx="603" cy="23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algn="r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542,6</a:t>
              </a:r>
            </a:p>
          </p:txBody>
        </p:sp>
        <p:sp>
          <p:nvSpPr>
            <p:cNvPr id="1048623" name="Прямоугольник 1048622"/>
            <p:cNvSpPr/>
            <p:nvPr/>
          </p:nvSpPr>
          <p:spPr>
            <a:xfrm>
              <a:off x="4955" y="2629"/>
              <a:ext cx="602" cy="23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algn="r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552,2</a:t>
              </a:r>
            </a:p>
          </p:txBody>
        </p:sp>
        <p:sp>
          <p:nvSpPr>
            <p:cNvPr id="1048624" name="Прямоугольник 1048623"/>
            <p:cNvSpPr/>
            <p:nvPr/>
          </p:nvSpPr>
          <p:spPr>
            <a:xfrm>
              <a:off x="5558" y="2629"/>
              <a:ext cx="603" cy="23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algn="r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471,5</a:t>
              </a:r>
            </a:p>
          </p:txBody>
        </p:sp>
        <p:sp>
          <p:nvSpPr>
            <p:cNvPr id="1048625" name="Прямоугольник 1048624"/>
            <p:cNvSpPr/>
            <p:nvPr/>
          </p:nvSpPr>
          <p:spPr>
            <a:xfrm>
              <a:off x="220" y="2868"/>
              <a:ext cx="2894" cy="24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</p:sp>
        <p:sp>
          <p:nvSpPr>
            <p:cNvPr id="1048626" name="Прямоугольник 1048625"/>
            <p:cNvSpPr/>
            <p:nvPr/>
          </p:nvSpPr>
          <p:spPr>
            <a:xfrm>
              <a:off x="3115" y="2868"/>
              <a:ext cx="3045" cy="24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algn="ctr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 b="1"/>
                <a:t>На 1000 человек населения</a:t>
              </a:r>
            </a:p>
          </p:txBody>
        </p:sp>
        <p:sp>
          <p:nvSpPr>
            <p:cNvPr id="1048627" name="Прямоугольник 1048626"/>
            <p:cNvSpPr/>
            <p:nvPr/>
          </p:nvSpPr>
          <p:spPr>
            <a:xfrm>
              <a:off x="220" y="3112"/>
              <a:ext cx="2894" cy="43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Зарегистрировано больных с диагнозом, установленным впервые в жизни:</a:t>
              </a:r>
            </a:p>
          </p:txBody>
        </p:sp>
        <p:sp>
          <p:nvSpPr>
            <p:cNvPr id="1048628" name="Прямоугольник 1048627"/>
            <p:cNvSpPr/>
            <p:nvPr/>
          </p:nvSpPr>
          <p:spPr>
            <a:xfrm>
              <a:off x="3115" y="3112"/>
              <a:ext cx="631" cy="43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</p:sp>
        <p:sp>
          <p:nvSpPr>
            <p:cNvPr id="1048629" name="Прямоугольник 1048628"/>
            <p:cNvSpPr/>
            <p:nvPr/>
          </p:nvSpPr>
          <p:spPr>
            <a:xfrm>
              <a:off x="3747" y="3112"/>
              <a:ext cx="602" cy="43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</p:sp>
        <p:sp>
          <p:nvSpPr>
            <p:cNvPr id="1048630" name="Прямоугольник 1048629"/>
            <p:cNvSpPr/>
            <p:nvPr/>
          </p:nvSpPr>
          <p:spPr>
            <a:xfrm>
              <a:off x="4351" y="3112"/>
              <a:ext cx="603" cy="43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</p:sp>
        <p:sp>
          <p:nvSpPr>
            <p:cNvPr id="1048631" name="Прямоугольник 1048630"/>
            <p:cNvSpPr/>
            <p:nvPr/>
          </p:nvSpPr>
          <p:spPr>
            <a:xfrm>
              <a:off x="4955" y="3112"/>
              <a:ext cx="602" cy="43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</p:sp>
        <p:sp>
          <p:nvSpPr>
            <p:cNvPr id="1048632" name="Прямоугольник 1048631"/>
            <p:cNvSpPr/>
            <p:nvPr/>
          </p:nvSpPr>
          <p:spPr>
            <a:xfrm>
              <a:off x="5558" y="3112"/>
              <a:ext cx="603" cy="43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</p:sp>
        <p:sp>
          <p:nvSpPr>
            <p:cNvPr id="1048633" name="Прямоугольник 1048632"/>
            <p:cNvSpPr/>
            <p:nvPr/>
          </p:nvSpPr>
          <p:spPr>
            <a:xfrm>
              <a:off x="220" y="3551"/>
              <a:ext cx="2894" cy="23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сахарный диабет</a:t>
              </a:r>
            </a:p>
          </p:txBody>
        </p:sp>
        <p:sp>
          <p:nvSpPr>
            <p:cNvPr id="1048634" name="Прямоугольник 1048633"/>
            <p:cNvSpPr/>
            <p:nvPr/>
          </p:nvSpPr>
          <p:spPr>
            <a:xfrm>
              <a:off x="3115" y="3551"/>
              <a:ext cx="631" cy="23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algn="r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231,4   </a:t>
              </a:r>
            </a:p>
          </p:txBody>
        </p:sp>
        <p:sp>
          <p:nvSpPr>
            <p:cNvPr id="1048635" name="Прямоугольник 1048634"/>
            <p:cNvSpPr/>
            <p:nvPr/>
          </p:nvSpPr>
          <p:spPr>
            <a:xfrm>
              <a:off x="3747" y="3551"/>
              <a:ext cx="602" cy="23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algn="r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247,6   </a:t>
              </a:r>
            </a:p>
          </p:txBody>
        </p:sp>
        <p:sp>
          <p:nvSpPr>
            <p:cNvPr id="1048636" name="Прямоугольник 1048635"/>
            <p:cNvSpPr/>
            <p:nvPr/>
          </p:nvSpPr>
          <p:spPr>
            <a:xfrm>
              <a:off x="4351" y="3551"/>
              <a:ext cx="603" cy="23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algn="r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251,7   </a:t>
              </a:r>
            </a:p>
          </p:txBody>
        </p:sp>
        <p:sp>
          <p:nvSpPr>
            <p:cNvPr id="1048637" name="Прямоугольник 1048636"/>
            <p:cNvSpPr/>
            <p:nvPr/>
          </p:nvSpPr>
          <p:spPr>
            <a:xfrm>
              <a:off x="4955" y="3551"/>
              <a:ext cx="602" cy="23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algn="r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279,7   </a:t>
              </a:r>
            </a:p>
          </p:txBody>
        </p:sp>
        <p:sp>
          <p:nvSpPr>
            <p:cNvPr id="1048638" name="Прямоугольник 1048637"/>
            <p:cNvSpPr/>
            <p:nvPr/>
          </p:nvSpPr>
          <p:spPr>
            <a:xfrm>
              <a:off x="5558" y="3551"/>
              <a:ext cx="603" cy="23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algn="r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219,8</a:t>
              </a:r>
            </a:p>
          </p:txBody>
        </p:sp>
        <p:sp>
          <p:nvSpPr>
            <p:cNvPr id="1048639" name="Прямоугольник 1048638"/>
            <p:cNvSpPr/>
            <p:nvPr/>
          </p:nvSpPr>
          <p:spPr>
            <a:xfrm>
              <a:off x="220" y="3791"/>
              <a:ext cx="2894" cy="413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болезни, характеризующиеся повышенным кровяным давлением</a:t>
              </a:r>
            </a:p>
          </p:txBody>
        </p:sp>
        <p:sp>
          <p:nvSpPr>
            <p:cNvPr id="1048640" name="Прямоугольник 1048639"/>
            <p:cNvSpPr/>
            <p:nvPr/>
          </p:nvSpPr>
          <p:spPr>
            <a:xfrm>
              <a:off x="3115" y="3791"/>
              <a:ext cx="631" cy="413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algn="r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954,1   </a:t>
              </a:r>
            </a:p>
          </p:txBody>
        </p:sp>
        <p:sp>
          <p:nvSpPr>
            <p:cNvPr id="1048641" name="Прямоугольник 1048640"/>
            <p:cNvSpPr/>
            <p:nvPr/>
          </p:nvSpPr>
          <p:spPr>
            <a:xfrm>
              <a:off x="3747" y="3791"/>
              <a:ext cx="602" cy="413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algn="r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966,3   </a:t>
              </a:r>
            </a:p>
          </p:txBody>
        </p:sp>
        <p:sp>
          <p:nvSpPr>
            <p:cNvPr id="1048642" name="Прямоугольник 1048641"/>
            <p:cNvSpPr/>
            <p:nvPr/>
          </p:nvSpPr>
          <p:spPr>
            <a:xfrm>
              <a:off x="4351" y="3791"/>
              <a:ext cx="603" cy="413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algn="r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1047,9   </a:t>
              </a:r>
            </a:p>
          </p:txBody>
        </p:sp>
        <p:sp>
          <p:nvSpPr>
            <p:cNvPr id="1048643" name="Прямоугольник 1048642"/>
            <p:cNvSpPr/>
            <p:nvPr/>
          </p:nvSpPr>
          <p:spPr>
            <a:xfrm>
              <a:off x="4955" y="3791"/>
              <a:ext cx="602" cy="413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algn="r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1176,7   </a:t>
              </a:r>
            </a:p>
          </p:txBody>
        </p:sp>
        <p:sp>
          <p:nvSpPr>
            <p:cNvPr id="1048644" name="Прямоугольник 1048643"/>
            <p:cNvSpPr/>
            <p:nvPr/>
          </p:nvSpPr>
          <p:spPr>
            <a:xfrm>
              <a:off x="5558" y="3791"/>
              <a:ext cx="603" cy="413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algn="r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934,0</a:t>
              </a:r>
            </a:p>
          </p:txBody>
        </p:sp>
        <p:sp>
          <p:nvSpPr>
            <p:cNvPr id="1048645" name="Прямоугольник 1048644"/>
            <p:cNvSpPr/>
            <p:nvPr/>
          </p:nvSpPr>
          <p:spPr>
            <a:xfrm>
              <a:off x="220" y="4205"/>
              <a:ext cx="2894" cy="239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злокачественные новообразования</a:t>
              </a:r>
            </a:p>
          </p:txBody>
        </p:sp>
        <p:sp>
          <p:nvSpPr>
            <p:cNvPr id="1048646" name="Прямоугольник 1048645"/>
            <p:cNvSpPr/>
            <p:nvPr/>
          </p:nvSpPr>
          <p:spPr>
            <a:xfrm>
              <a:off x="3115" y="4205"/>
              <a:ext cx="631" cy="239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algn="r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361,7   </a:t>
              </a:r>
            </a:p>
          </p:txBody>
        </p:sp>
        <p:sp>
          <p:nvSpPr>
            <p:cNvPr id="1048647" name="Прямоугольник 1048646"/>
            <p:cNvSpPr/>
            <p:nvPr/>
          </p:nvSpPr>
          <p:spPr>
            <a:xfrm>
              <a:off x="3747" y="4205"/>
              <a:ext cx="602" cy="239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algn="r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368,3   </a:t>
              </a:r>
            </a:p>
          </p:txBody>
        </p:sp>
        <p:sp>
          <p:nvSpPr>
            <p:cNvPr id="1048648" name="Прямоугольник 1048647"/>
            <p:cNvSpPr/>
            <p:nvPr/>
          </p:nvSpPr>
          <p:spPr>
            <a:xfrm>
              <a:off x="4351" y="4205"/>
              <a:ext cx="603" cy="239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algn="r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369,6   </a:t>
              </a:r>
            </a:p>
          </p:txBody>
        </p:sp>
        <p:sp>
          <p:nvSpPr>
            <p:cNvPr id="1048649" name="Прямоугольник 1048648"/>
            <p:cNvSpPr/>
            <p:nvPr/>
          </p:nvSpPr>
          <p:spPr>
            <a:xfrm>
              <a:off x="4955" y="4205"/>
              <a:ext cx="602" cy="239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algn="r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376,3   </a:t>
              </a:r>
            </a:p>
          </p:txBody>
        </p:sp>
        <p:sp>
          <p:nvSpPr>
            <p:cNvPr id="1048650" name="Прямоугольник 1048649"/>
            <p:cNvSpPr/>
            <p:nvPr/>
          </p:nvSpPr>
          <p:spPr>
            <a:xfrm>
              <a:off x="5558" y="4205"/>
              <a:ext cx="603" cy="239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algn="r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322,6</a:t>
              </a:r>
            </a:p>
          </p:txBody>
        </p:sp>
        <p:sp>
          <p:nvSpPr>
            <p:cNvPr id="1048651" name="Прямая соединительная линия 1048650"/>
            <p:cNvSpPr/>
            <p:nvPr/>
          </p:nvSpPr>
          <p:spPr>
            <a:xfrm>
              <a:off x="220" y="899"/>
              <a:ext cx="2894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52" name="Прямая соединительная линия 1048651"/>
            <p:cNvSpPr/>
            <p:nvPr/>
          </p:nvSpPr>
          <p:spPr>
            <a:xfrm>
              <a:off x="3115" y="899"/>
              <a:ext cx="631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53" name="Прямая соединительная линия 1048652"/>
            <p:cNvSpPr/>
            <p:nvPr/>
          </p:nvSpPr>
          <p:spPr>
            <a:xfrm>
              <a:off x="3747" y="899"/>
              <a:ext cx="602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54" name="Прямая соединительная линия 1048653"/>
            <p:cNvSpPr/>
            <p:nvPr/>
          </p:nvSpPr>
          <p:spPr>
            <a:xfrm>
              <a:off x="4351" y="899"/>
              <a:ext cx="603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55" name="Прямая соединительная линия 1048654"/>
            <p:cNvSpPr/>
            <p:nvPr/>
          </p:nvSpPr>
          <p:spPr>
            <a:xfrm>
              <a:off x="4955" y="899"/>
              <a:ext cx="602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56" name="Прямая соединительная линия 1048655"/>
            <p:cNvSpPr/>
            <p:nvPr/>
          </p:nvSpPr>
          <p:spPr>
            <a:xfrm>
              <a:off x="5558" y="899"/>
              <a:ext cx="603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57" name="Прямая соединительная линия 1048656"/>
            <p:cNvSpPr/>
            <p:nvPr/>
          </p:nvSpPr>
          <p:spPr>
            <a:xfrm>
              <a:off x="220" y="1143"/>
              <a:ext cx="2894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58" name="Прямая соединительная линия 1048657"/>
            <p:cNvSpPr/>
            <p:nvPr/>
          </p:nvSpPr>
          <p:spPr>
            <a:xfrm>
              <a:off x="3115" y="1143"/>
              <a:ext cx="3045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59" name="Прямая соединительная линия 1048658"/>
            <p:cNvSpPr/>
            <p:nvPr/>
          </p:nvSpPr>
          <p:spPr>
            <a:xfrm>
              <a:off x="3747" y="1143"/>
              <a:ext cx="602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60" name="Прямая соединительная линия 1048659"/>
            <p:cNvSpPr/>
            <p:nvPr/>
          </p:nvSpPr>
          <p:spPr>
            <a:xfrm>
              <a:off x="4351" y="1143"/>
              <a:ext cx="603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61" name="Прямая соединительная линия 1048660"/>
            <p:cNvSpPr/>
            <p:nvPr/>
          </p:nvSpPr>
          <p:spPr>
            <a:xfrm>
              <a:off x="4955" y="1143"/>
              <a:ext cx="602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62" name="Прямая соединительная линия 1048661"/>
            <p:cNvSpPr/>
            <p:nvPr/>
          </p:nvSpPr>
          <p:spPr>
            <a:xfrm>
              <a:off x="5558" y="1143"/>
              <a:ext cx="603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63" name="Прямая соединительная линия 1048662"/>
            <p:cNvSpPr/>
            <p:nvPr/>
          </p:nvSpPr>
          <p:spPr>
            <a:xfrm>
              <a:off x="220" y="1387"/>
              <a:ext cx="2894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64" name="Прямая соединительная линия 1048663"/>
            <p:cNvSpPr/>
            <p:nvPr/>
          </p:nvSpPr>
          <p:spPr>
            <a:xfrm>
              <a:off x="3115" y="1387"/>
              <a:ext cx="631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65" name="Прямая соединительная линия 1048664"/>
            <p:cNvSpPr/>
            <p:nvPr/>
          </p:nvSpPr>
          <p:spPr>
            <a:xfrm>
              <a:off x="3747" y="1387"/>
              <a:ext cx="602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66" name="Прямая соединительная линия 1048665"/>
            <p:cNvSpPr/>
            <p:nvPr/>
          </p:nvSpPr>
          <p:spPr>
            <a:xfrm>
              <a:off x="4351" y="1387"/>
              <a:ext cx="603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67" name="Прямая соединительная линия 1048666"/>
            <p:cNvSpPr/>
            <p:nvPr/>
          </p:nvSpPr>
          <p:spPr>
            <a:xfrm>
              <a:off x="4955" y="1387"/>
              <a:ext cx="602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68" name="Прямая соединительная линия 1048667"/>
            <p:cNvSpPr/>
            <p:nvPr/>
          </p:nvSpPr>
          <p:spPr>
            <a:xfrm>
              <a:off x="5558" y="1387"/>
              <a:ext cx="603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69" name="Прямая соединительная линия 1048668"/>
            <p:cNvSpPr/>
            <p:nvPr/>
          </p:nvSpPr>
          <p:spPr>
            <a:xfrm>
              <a:off x="220" y="1976"/>
              <a:ext cx="2894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70" name="Прямая соединительная линия 1048669"/>
            <p:cNvSpPr/>
            <p:nvPr/>
          </p:nvSpPr>
          <p:spPr>
            <a:xfrm>
              <a:off x="3115" y="1976"/>
              <a:ext cx="631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71" name="Прямая соединительная линия 1048670"/>
            <p:cNvSpPr/>
            <p:nvPr/>
          </p:nvSpPr>
          <p:spPr>
            <a:xfrm>
              <a:off x="3747" y="1976"/>
              <a:ext cx="602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72" name="Прямая соединительная линия 1048671"/>
            <p:cNvSpPr/>
            <p:nvPr/>
          </p:nvSpPr>
          <p:spPr>
            <a:xfrm>
              <a:off x="4351" y="1976"/>
              <a:ext cx="603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73" name="Прямая соединительная линия 1048672"/>
            <p:cNvSpPr/>
            <p:nvPr/>
          </p:nvSpPr>
          <p:spPr>
            <a:xfrm>
              <a:off x="4955" y="1976"/>
              <a:ext cx="602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74" name="Прямая соединительная линия 1048673"/>
            <p:cNvSpPr/>
            <p:nvPr/>
          </p:nvSpPr>
          <p:spPr>
            <a:xfrm>
              <a:off x="5558" y="1976"/>
              <a:ext cx="603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75" name="Прямая соединительная линия 1048674"/>
            <p:cNvSpPr/>
            <p:nvPr/>
          </p:nvSpPr>
          <p:spPr>
            <a:xfrm>
              <a:off x="220" y="2215"/>
              <a:ext cx="2894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76" name="Прямая соединительная линия 1048675"/>
            <p:cNvSpPr/>
            <p:nvPr/>
          </p:nvSpPr>
          <p:spPr>
            <a:xfrm>
              <a:off x="3115" y="2215"/>
              <a:ext cx="631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77" name="Прямая соединительная линия 1048676"/>
            <p:cNvSpPr/>
            <p:nvPr/>
          </p:nvSpPr>
          <p:spPr>
            <a:xfrm>
              <a:off x="3747" y="2215"/>
              <a:ext cx="602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78" name="Прямая соединительная линия 1048677"/>
            <p:cNvSpPr/>
            <p:nvPr/>
          </p:nvSpPr>
          <p:spPr>
            <a:xfrm>
              <a:off x="4351" y="2215"/>
              <a:ext cx="603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79" name="Прямая соединительная линия 1048678"/>
            <p:cNvSpPr/>
            <p:nvPr/>
          </p:nvSpPr>
          <p:spPr>
            <a:xfrm>
              <a:off x="4955" y="2215"/>
              <a:ext cx="602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80" name="Прямая соединительная линия 1048679"/>
            <p:cNvSpPr/>
            <p:nvPr/>
          </p:nvSpPr>
          <p:spPr>
            <a:xfrm>
              <a:off x="5558" y="2215"/>
              <a:ext cx="603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81" name="Прямая соединительная линия 1048680"/>
            <p:cNvSpPr/>
            <p:nvPr/>
          </p:nvSpPr>
          <p:spPr>
            <a:xfrm>
              <a:off x="220" y="2629"/>
              <a:ext cx="2894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82" name="Прямая соединительная линия 1048681"/>
            <p:cNvSpPr/>
            <p:nvPr/>
          </p:nvSpPr>
          <p:spPr>
            <a:xfrm>
              <a:off x="3115" y="2629"/>
              <a:ext cx="631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83" name="Прямая соединительная линия 1048682"/>
            <p:cNvSpPr/>
            <p:nvPr/>
          </p:nvSpPr>
          <p:spPr>
            <a:xfrm>
              <a:off x="3747" y="2629"/>
              <a:ext cx="602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84" name="Прямая соединительная линия 1048683"/>
            <p:cNvSpPr/>
            <p:nvPr/>
          </p:nvSpPr>
          <p:spPr>
            <a:xfrm>
              <a:off x="4351" y="2629"/>
              <a:ext cx="603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85" name="Прямая соединительная линия 1048684"/>
            <p:cNvSpPr/>
            <p:nvPr/>
          </p:nvSpPr>
          <p:spPr>
            <a:xfrm>
              <a:off x="4955" y="2629"/>
              <a:ext cx="602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86" name="Прямая соединительная линия 1048685"/>
            <p:cNvSpPr/>
            <p:nvPr/>
          </p:nvSpPr>
          <p:spPr>
            <a:xfrm>
              <a:off x="5558" y="2629"/>
              <a:ext cx="603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87" name="Прямая соединительная линия 1048686"/>
            <p:cNvSpPr/>
            <p:nvPr/>
          </p:nvSpPr>
          <p:spPr>
            <a:xfrm>
              <a:off x="220" y="2868"/>
              <a:ext cx="2894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88" name="Прямая соединительная линия 1048687"/>
            <p:cNvSpPr/>
            <p:nvPr/>
          </p:nvSpPr>
          <p:spPr>
            <a:xfrm>
              <a:off x="3115" y="2868"/>
              <a:ext cx="3045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89" name="Прямая соединительная линия 1048688"/>
            <p:cNvSpPr/>
            <p:nvPr/>
          </p:nvSpPr>
          <p:spPr>
            <a:xfrm>
              <a:off x="3747" y="2868"/>
              <a:ext cx="602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90" name="Прямая соединительная линия 1048689"/>
            <p:cNvSpPr/>
            <p:nvPr/>
          </p:nvSpPr>
          <p:spPr>
            <a:xfrm>
              <a:off x="4351" y="2868"/>
              <a:ext cx="603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91" name="Прямая соединительная линия 1048690"/>
            <p:cNvSpPr/>
            <p:nvPr/>
          </p:nvSpPr>
          <p:spPr>
            <a:xfrm>
              <a:off x="4955" y="2868"/>
              <a:ext cx="602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92" name="Прямая соединительная линия 1048691"/>
            <p:cNvSpPr/>
            <p:nvPr/>
          </p:nvSpPr>
          <p:spPr>
            <a:xfrm>
              <a:off x="5558" y="2868"/>
              <a:ext cx="603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93" name="Прямая соединительная линия 1048692"/>
            <p:cNvSpPr/>
            <p:nvPr/>
          </p:nvSpPr>
          <p:spPr>
            <a:xfrm>
              <a:off x="220" y="3112"/>
              <a:ext cx="2894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94" name="Прямая соединительная линия 1048693"/>
            <p:cNvSpPr/>
            <p:nvPr/>
          </p:nvSpPr>
          <p:spPr>
            <a:xfrm>
              <a:off x="3115" y="3112"/>
              <a:ext cx="631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95" name="Прямая соединительная линия 1048694"/>
            <p:cNvSpPr/>
            <p:nvPr/>
          </p:nvSpPr>
          <p:spPr>
            <a:xfrm>
              <a:off x="3747" y="3112"/>
              <a:ext cx="602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96" name="Прямая соединительная линия 1048695"/>
            <p:cNvSpPr/>
            <p:nvPr/>
          </p:nvSpPr>
          <p:spPr>
            <a:xfrm>
              <a:off x="4351" y="3112"/>
              <a:ext cx="603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97" name="Прямая соединительная линия 1048696"/>
            <p:cNvSpPr/>
            <p:nvPr/>
          </p:nvSpPr>
          <p:spPr>
            <a:xfrm>
              <a:off x="4955" y="3112"/>
              <a:ext cx="602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98" name="Прямая соединительная линия 1048697"/>
            <p:cNvSpPr/>
            <p:nvPr/>
          </p:nvSpPr>
          <p:spPr>
            <a:xfrm>
              <a:off x="5558" y="3112"/>
              <a:ext cx="603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99" name="Прямая соединительная линия 1048698"/>
            <p:cNvSpPr/>
            <p:nvPr/>
          </p:nvSpPr>
          <p:spPr>
            <a:xfrm>
              <a:off x="220" y="3551"/>
              <a:ext cx="2894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00" name="Прямая соединительная линия 1048699"/>
            <p:cNvSpPr/>
            <p:nvPr/>
          </p:nvSpPr>
          <p:spPr>
            <a:xfrm>
              <a:off x="3115" y="3551"/>
              <a:ext cx="631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01" name="Прямая соединительная линия 1048700"/>
            <p:cNvSpPr/>
            <p:nvPr/>
          </p:nvSpPr>
          <p:spPr>
            <a:xfrm>
              <a:off x="3747" y="3551"/>
              <a:ext cx="602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02" name="Прямая соединительная линия 1048701"/>
            <p:cNvSpPr/>
            <p:nvPr/>
          </p:nvSpPr>
          <p:spPr>
            <a:xfrm>
              <a:off x="4351" y="3551"/>
              <a:ext cx="603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03" name="Прямая соединительная линия 1048702"/>
            <p:cNvSpPr/>
            <p:nvPr/>
          </p:nvSpPr>
          <p:spPr>
            <a:xfrm>
              <a:off x="4955" y="3551"/>
              <a:ext cx="602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04" name="Прямая соединительная линия 1048703"/>
            <p:cNvSpPr/>
            <p:nvPr/>
          </p:nvSpPr>
          <p:spPr>
            <a:xfrm>
              <a:off x="5558" y="3551"/>
              <a:ext cx="603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05" name="Прямая соединительная линия 1048704"/>
            <p:cNvSpPr/>
            <p:nvPr/>
          </p:nvSpPr>
          <p:spPr>
            <a:xfrm>
              <a:off x="220" y="3791"/>
              <a:ext cx="2894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06" name="Прямая соединительная линия 1048705"/>
            <p:cNvSpPr/>
            <p:nvPr/>
          </p:nvSpPr>
          <p:spPr>
            <a:xfrm>
              <a:off x="3115" y="3791"/>
              <a:ext cx="631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07" name="Прямая соединительная линия 1048706"/>
            <p:cNvSpPr/>
            <p:nvPr/>
          </p:nvSpPr>
          <p:spPr>
            <a:xfrm>
              <a:off x="3747" y="3791"/>
              <a:ext cx="602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08" name="Прямая соединительная линия 1048707"/>
            <p:cNvSpPr/>
            <p:nvPr/>
          </p:nvSpPr>
          <p:spPr>
            <a:xfrm>
              <a:off x="4351" y="3791"/>
              <a:ext cx="603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09" name="Прямая соединительная линия 1048708"/>
            <p:cNvSpPr/>
            <p:nvPr/>
          </p:nvSpPr>
          <p:spPr>
            <a:xfrm>
              <a:off x="4955" y="3791"/>
              <a:ext cx="602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10" name="Прямая соединительная линия 1048709"/>
            <p:cNvSpPr/>
            <p:nvPr/>
          </p:nvSpPr>
          <p:spPr>
            <a:xfrm>
              <a:off x="5558" y="3791"/>
              <a:ext cx="603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11" name="Прямая соединительная линия 1048710"/>
            <p:cNvSpPr/>
            <p:nvPr/>
          </p:nvSpPr>
          <p:spPr>
            <a:xfrm>
              <a:off x="220" y="4205"/>
              <a:ext cx="2894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12" name="Прямая соединительная линия 1048711"/>
            <p:cNvSpPr/>
            <p:nvPr/>
          </p:nvSpPr>
          <p:spPr>
            <a:xfrm>
              <a:off x="3115" y="4205"/>
              <a:ext cx="631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13" name="Прямая соединительная линия 1048712"/>
            <p:cNvSpPr/>
            <p:nvPr/>
          </p:nvSpPr>
          <p:spPr>
            <a:xfrm>
              <a:off x="3747" y="4205"/>
              <a:ext cx="602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14" name="Прямая соединительная линия 1048713"/>
            <p:cNvSpPr/>
            <p:nvPr/>
          </p:nvSpPr>
          <p:spPr>
            <a:xfrm>
              <a:off x="4351" y="4205"/>
              <a:ext cx="603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15" name="Прямая соединительная линия 1048714"/>
            <p:cNvSpPr/>
            <p:nvPr/>
          </p:nvSpPr>
          <p:spPr>
            <a:xfrm>
              <a:off x="4955" y="4205"/>
              <a:ext cx="602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16" name="Прямая соединительная линия 1048715"/>
            <p:cNvSpPr/>
            <p:nvPr/>
          </p:nvSpPr>
          <p:spPr>
            <a:xfrm>
              <a:off x="5558" y="4205"/>
              <a:ext cx="603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17" name="Прямая соединительная линия 1048716"/>
            <p:cNvSpPr/>
            <p:nvPr/>
          </p:nvSpPr>
          <p:spPr>
            <a:xfrm>
              <a:off x="220" y="4445"/>
              <a:ext cx="2894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18" name="Прямая соединительная линия 1048717"/>
            <p:cNvSpPr/>
            <p:nvPr/>
          </p:nvSpPr>
          <p:spPr>
            <a:xfrm>
              <a:off x="3115" y="4445"/>
              <a:ext cx="631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19" name="Прямая соединительная линия 1048718"/>
            <p:cNvSpPr/>
            <p:nvPr/>
          </p:nvSpPr>
          <p:spPr>
            <a:xfrm>
              <a:off x="3747" y="4445"/>
              <a:ext cx="602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20" name="Прямая соединительная линия 1048719"/>
            <p:cNvSpPr/>
            <p:nvPr/>
          </p:nvSpPr>
          <p:spPr>
            <a:xfrm>
              <a:off x="4351" y="4445"/>
              <a:ext cx="603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21" name="Прямая соединительная линия 1048720"/>
            <p:cNvSpPr/>
            <p:nvPr/>
          </p:nvSpPr>
          <p:spPr>
            <a:xfrm>
              <a:off x="4955" y="4445"/>
              <a:ext cx="602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22" name="Прямая соединительная линия 1048721"/>
            <p:cNvSpPr/>
            <p:nvPr/>
          </p:nvSpPr>
          <p:spPr>
            <a:xfrm>
              <a:off x="5558" y="4445"/>
              <a:ext cx="603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23" name="Прямая соединительная линия 1048722"/>
            <p:cNvSpPr/>
            <p:nvPr/>
          </p:nvSpPr>
          <p:spPr>
            <a:xfrm>
              <a:off x="220" y="899"/>
              <a:ext cx="0" cy="243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24" name="Прямая соединительная линия 1048723"/>
            <p:cNvSpPr/>
            <p:nvPr/>
          </p:nvSpPr>
          <p:spPr>
            <a:xfrm>
              <a:off x="220" y="1143"/>
              <a:ext cx="0" cy="243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25" name="Прямая соединительная линия 1048724"/>
            <p:cNvSpPr/>
            <p:nvPr/>
          </p:nvSpPr>
          <p:spPr>
            <a:xfrm>
              <a:off x="220" y="1387"/>
              <a:ext cx="0" cy="588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26" name="Прямая соединительная линия 1048725"/>
            <p:cNvSpPr/>
            <p:nvPr/>
          </p:nvSpPr>
          <p:spPr>
            <a:xfrm>
              <a:off x="220" y="1976"/>
              <a:ext cx="0" cy="238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27" name="Прямая соединительная линия 1048726"/>
            <p:cNvSpPr/>
            <p:nvPr/>
          </p:nvSpPr>
          <p:spPr>
            <a:xfrm>
              <a:off x="220" y="2215"/>
              <a:ext cx="0" cy="413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28" name="Прямая соединительная линия 1048727"/>
            <p:cNvSpPr/>
            <p:nvPr/>
          </p:nvSpPr>
          <p:spPr>
            <a:xfrm>
              <a:off x="220" y="2629"/>
              <a:ext cx="0" cy="238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29" name="Прямая соединительная линия 1048728"/>
            <p:cNvSpPr/>
            <p:nvPr/>
          </p:nvSpPr>
          <p:spPr>
            <a:xfrm>
              <a:off x="220" y="2868"/>
              <a:ext cx="0" cy="243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30" name="Прямая соединительная линия 1048729"/>
            <p:cNvSpPr/>
            <p:nvPr/>
          </p:nvSpPr>
          <p:spPr>
            <a:xfrm>
              <a:off x="220" y="3112"/>
              <a:ext cx="0" cy="438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31" name="Прямая соединительная линия 1048730"/>
            <p:cNvSpPr/>
            <p:nvPr/>
          </p:nvSpPr>
          <p:spPr>
            <a:xfrm>
              <a:off x="220" y="3551"/>
              <a:ext cx="0" cy="238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32" name="Прямая соединительная линия 1048731"/>
            <p:cNvSpPr/>
            <p:nvPr/>
          </p:nvSpPr>
          <p:spPr>
            <a:xfrm>
              <a:off x="220" y="3791"/>
              <a:ext cx="0" cy="413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33" name="Прямая соединительная линия 1048732"/>
            <p:cNvSpPr/>
            <p:nvPr/>
          </p:nvSpPr>
          <p:spPr>
            <a:xfrm>
              <a:off x="220" y="4205"/>
              <a:ext cx="0" cy="239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34" name="Прямая соединительная линия 1048733"/>
            <p:cNvSpPr/>
            <p:nvPr/>
          </p:nvSpPr>
          <p:spPr>
            <a:xfrm>
              <a:off x="3115" y="899"/>
              <a:ext cx="0" cy="243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35" name="Прямая соединительная линия 1048734"/>
            <p:cNvSpPr/>
            <p:nvPr/>
          </p:nvSpPr>
          <p:spPr>
            <a:xfrm>
              <a:off x="3115" y="1143"/>
              <a:ext cx="0" cy="243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36" name="Прямая соединительная линия 1048735"/>
            <p:cNvSpPr/>
            <p:nvPr/>
          </p:nvSpPr>
          <p:spPr>
            <a:xfrm>
              <a:off x="3115" y="1387"/>
              <a:ext cx="0" cy="588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37" name="Прямая соединительная линия 1048736"/>
            <p:cNvSpPr/>
            <p:nvPr/>
          </p:nvSpPr>
          <p:spPr>
            <a:xfrm>
              <a:off x="3115" y="1976"/>
              <a:ext cx="0" cy="238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38" name="Прямая соединительная линия 1048737"/>
            <p:cNvSpPr/>
            <p:nvPr/>
          </p:nvSpPr>
          <p:spPr>
            <a:xfrm>
              <a:off x="3115" y="2215"/>
              <a:ext cx="0" cy="413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39" name="Прямая соединительная линия 1048738"/>
            <p:cNvSpPr/>
            <p:nvPr/>
          </p:nvSpPr>
          <p:spPr>
            <a:xfrm>
              <a:off x="3115" y="2629"/>
              <a:ext cx="0" cy="238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40" name="Прямая соединительная линия 1048739"/>
            <p:cNvSpPr/>
            <p:nvPr/>
          </p:nvSpPr>
          <p:spPr>
            <a:xfrm>
              <a:off x="3115" y="2868"/>
              <a:ext cx="0" cy="243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41" name="Прямая соединительная линия 1048740"/>
            <p:cNvSpPr/>
            <p:nvPr/>
          </p:nvSpPr>
          <p:spPr>
            <a:xfrm>
              <a:off x="3115" y="3112"/>
              <a:ext cx="0" cy="438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42" name="Прямая соединительная линия 1048741"/>
            <p:cNvSpPr/>
            <p:nvPr/>
          </p:nvSpPr>
          <p:spPr>
            <a:xfrm>
              <a:off x="3115" y="3551"/>
              <a:ext cx="0" cy="238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43" name="Прямая соединительная линия 1048742"/>
            <p:cNvSpPr/>
            <p:nvPr/>
          </p:nvSpPr>
          <p:spPr>
            <a:xfrm>
              <a:off x="3115" y="3791"/>
              <a:ext cx="0" cy="413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44" name="Прямая соединительная линия 1048743"/>
            <p:cNvSpPr/>
            <p:nvPr/>
          </p:nvSpPr>
          <p:spPr>
            <a:xfrm>
              <a:off x="3115" y="4205"/>
              <a:ext cx="0" cy="239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45" name="Прямая соединительная линия 1048744"/>
            <p:cNvSpPr/>
            <p:nvPr/>
          </p:nvSpPr>
          <p:spPr>
            <a:xfrm>
              <a:off x="3747" y="899"/>
              <a:ext cx="0" cy="243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46" name="Прямая соединительная линия 1048745"/>
            <p:cNvSpPr/>
            <p:nvPr/>
          </p:nvSpPr>
          <p:spPr>
            <a:xfrm>
              <a:off x="3747" y="1387"/>
              <a:ext cx="0" cy="588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47" name="Прямая соединительная линия 1048746"/>
            <p:cNvSpPr/>
            <p:nvPr/>
          </p:nvSpPr>
          <p:spPr>
            <a:xfrm>
              <a:off x="3747" y="1976"/>
              <a:ext cx="0" cy="238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48" name="Прямая соединительная линия 1048747"/>
            <p:cNvSpPr/>
            <p:nvPr/>
          </p:nvSpPr>
          <p:spPr>
            <a:xfrm>
              <a:off x="3747" y="2215"/>
              <a:ext cx="0" cy="413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49" name="Прямая соединительная линия 1048748"/>
            <p:cNvSpPr/>
            <p:nvPr/>
          </p:nvSpPr>
          <p:spPr>
            <a:xfrm>
              <a:off x="3747" y="2629"/>
              <a:ext cx="0" cy="238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50" name="Прямая соединительная линия 1048749"/>
            <p:cNvSpPr/>
            <p:nvPr/>
          </p:nvSpPr>
          <p:spPr>
            <a:xfrm>
              <a:off x="3747" y="3112"/>
              <a:ext cx="0" cy="438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51" name="Прямая соединительная линия 1048750"/>
            <p:cNvSpPr/>
            <p:nvPr/>
          </p:nvSpPr>
          <p:spPr>
            <a:xfrm>
              <a:off x="3747" y="3551"/>
              <a:ext cx="0" cy="238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52" name="Прямая соединительная линия 1048751"/>
            <p:cNvSpPr/>
            <p:nvPr/>
          </p:nvSpPr>
          <p:spPr>
            <a:xfrm>
              <a:off x="3747" y="3791"/>
              <a:ext cx="0" cy="413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53" name="Прямая соединительная линия 1048752"/>
            <p:cNvSpPr/>
            <p:nvPr/>
          </p:nvSpPr>
          <p:spPr>
            <a:xfrm>
              <a:off x="3747" y="4205"/>
              <a:ext cx="0" cy="239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54" name="Прямая соединительная линия 1048753"/>
            <p:cNvSpPr/>
            <p:nvPr/>
          </p:nvSpPr>
          <p:spPr>
            <a:xfrm>
              <a:off x="4351" y="899"/>
              <a:ext cx="0" cy="243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55" name="Прямая соединительная линия 1048754"/>
            <p:cNvSpPr/>
            <p:nvPr/>
          </p:nvSpPr>
          <p:spPr>
            <a:xfrm>
              <a:off x="4351" y="1387"/>
              <a:ext cx="0" cy="588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56" name="Прямая соединительная линия 1048755"/>
            <p:cNvSpPr/>
            <p:nvPr/>
          </p:nvSpPr>
          <p:spPr>
            <a:xfrm>
              <a:off x="4351" y="1976"/>
              <a:ext cx="0" cy="238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57" name="Прямая соединительная линия 1048756"/>
            <p:cNvSpPr/>
            <p:nvPr/>
          </p:nvSpPr>
          <p:spPr>
            <a:xfrm>
              <a:off x="4351" y="2215"/>
              <a:ext cx="0" cy="413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58" name="Прямая соединительная линия 1048757"/>
            <p:cNvSpPr/>
            <p:nvPr/>
          </p:nvSpPr>
          <p:spPr>
            <a:xfrm>
              <a:off x="4351" y="2629"/>
              <a:ext cx="0" cy="238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59" name="Прямая соединительная линия 1048758"/>
            <p:cNvSpPr/>
            <p:nvPr/>
          </p:nvSpPr>
          <p:spPr>
            <a:xfrm>
              <a:off x="4351" y="3112"/>
              <a:ext cx="0" cy="438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60" name="Прямая соединительная линия 1048759"/>
            <p:cNvSpPr/>
            <p:nvPr/>
          </p:nvSpPr>
          <p:spPr>
            <a:xfrm>
              <a:off x="4351" y="3551"/>
              <a:ext cx="0" cy="238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61" name="Прямая соединительная линия 1048760"/>
            <p:cNvSpPr/>
            <p:nvPr/>
          </p:nvSpPr>
          <p:spPr>
            <a:xfrm>
              <a:off x="4351" y="3791"/>
              <a:ext cx="0" cy="413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62" name="Прямая соединительная линия 1048761"/>
            <p:cNvSpPr/>
            <p:nvPr/>
          </p:nvSpPr>
          <p:spPr>
            <a:xfrm>
              <a:off x="4351" y="4205"/>
              <a:ext cx="0" cy="239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63" name="Прямая соединительная линия 1048762"/>
            <p:cNvSpPr/>
            <p:nvPr/>
          </p:nvSpPr>
          <p:spPr>
            <a:xfrm>
              <a:off x="4955" y="899"/>
              <a:ext cx="0" cy="243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64" name="Прямая соединительная линия 1048763"/>
            <p:cNvSpPr/>
            <p:nvPr/>
          </p:nvSpPr>
          <p:spPr>
            <a:xfrm>
              <a:off x="4955" y="1387"/>
              <a:ext cx="0" cy="588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65" name="Прямая соединительная линия 1048764"/>
            <p:cNvSpPr/>
            <p:nvPr/>
          </p:nvSpPr>
          <p:spPr>
            <a:xfrm>
              <a:off x="4955" y="1976"/>
              <a:ext cx="0" cy="238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66" name="Прямая соединительная линия 1048765"/>
            <p:cNvSpPr/>
            <p:nvPr/>
          </p:nvSpPr>
          <p:spPr>
            <a:xfrm>
              <a:off x="4955" y="2215"/>
              <a:ext cx="0" cy="413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67" name="Прямая соединительная линия 1048766"/>
            <p:cNvSpPr/>
            <p:nvPr/>
          </p:nvSpPr>
          <p:spPr>
            <a:xfrm>
              <a:off x="4955" y="2629"/>
              <a:ext cx="0" cy="238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68" name="Прямая соединительная линия 1048767"/>
            <p:cNvSpPr/>
            <p:nvPr/>
          </p:nvSpPr>
          <p:spPr>
            <a:xfrm>
              <a:off x="4955" y="3112"/>
              <a:ext cx="0" cy="438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69" name="Прямая соединительная линия 1048768"/>
            <p:cNvSpPr/>
            <p:nvPr/>
          </p:nvSpPr>
          <p:spPr>
            <a:xfrm>
              <a:off x="4955" y="3551"/>
              <a:ext cx="0" cy="238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70" name="Прямая соединительная линия 1048769"/>
            <p:cNvSpPr/>
            <p:nvPr/>
          </p:nvSpPr>
          <p:spPr>
            <a:xfrm>
              <a:off x="4955" y="3791"/>
              <a:ext cx="0" cy="413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71" name="Прямая соединительная линия 1048770"/>
            <p:cNvSpPr/>
            <p:nvPr/>
          </p:nvSpPr>
          <p:spPr>
            <a:xfrm>
              <a:off x="4955" y="4205"/>
              <a:ext cx="0" cy="239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72" name="Прямая соединительная линия 1048771"/>
            <p:cNvSpPr/>
            <p:nvPr/>
          </p:nvSpPr>
          <p:spPr>
            <a:xfrm>
              <a:off x="5558" y="899"/>
              <a:ext cx="0" cy="243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73" name="Прямая соединительная линия 1048772"/>
            <p:cNvSpPr/>
            <p:nvPr/>
          </p:nvSpPr>
          <p:spPr>
            <a:xfrm>
              <a:off x="5558" y="1387"/>
              <a:ext cx="0" cy="588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74" name="Прямая соединительная линия 1048773"/>
            <p:cNvSpPr/>
            <p:nvPr/>
          </p:nvSpPr>
          <p:spPr>
            <a:xfrm>
              <a:off x="5558" y="1976"/>
              <a:ext cx="0" cy="238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75" name="Прямая соединительная линия 1048774"/>
            <p:cNvSpPr/>
            <p:nvPr/>
          </p:nvSpPr>
          <p:spPr>
            <a:xfrm>
              <a:off x="5558" y="2215"/>
              <a:ext cx="0" cy="413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76" name="Прямая соединительная линия 1048775"/>
            <p:cNvSpPr/>
            <p:nvPr/>
          </p:nvSpPr>
          <p:spPr>
            <a:xfrm>
              <a:off x="5558" y="2629"/>
              <a:ext cx="0" cy="238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77" name="Прямая соединительная линия 1048776"/>
            <p:cNvSpPr/>
            <p:nvPr/>
          </p:nvSpPr>
          <p:spPr>
            <a:xfrm>
              <a:off x="5558" y="3112"/>
              <a:ext cx="0" cy="438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78" name="Прямая соединительная линия 1048777"/>
            <p:cNvSpPr/>
            <p:nvPr/>
          </p:nvSpPr>
          <p:spPr>
            <a:xfrm>
              <a:off x="5558" y="3551"/>
              <a:ext cx="0" cy="238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79" name="Прямая соединительная линия 1048778"/>
            <p:cNvSpPr/>
            <p:nvPr/>
          </p:nvSpPr>
          <p:spPr>
            <a:xfrm>
              <a:off x="5558" y="3791"/>
              <a:ext cx="0" cy="413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80" name="Прямая соединительная линия 1048779"/>
            <p:cNvSpPr/>
            <p:nvPr/>
          </p:nvSpPr>
          <p:spPr>
            <a:xfrm>
              <a:off x="5558" y="4205"/>
              <a:ext cx="0" cy="239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81" name="Прямая соединительная линия 1048780"/>
            <p:cNvSpPr/>
            <p:nvPr/>
          </p:nvSpPr>
          <p:spPr>
            <a:xfrm>
              <a:off x="6162" y="899"/>
              <a:ext cx="0" cy="243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82" name="Прямая соединительная линия 1048781"/>
            <p:cNvSpPr/>
            <p:nvPr/>
          </p:nvSpPr>
          <p:spPr>
            <a:xfrm>
              <a:off x="6162" y="1143"/>
              <a:ext cx="0" cy="243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83" name="Прямая соединительная линия 1048782"/>
            <p:cNvSpPr/>
            <p:nvPr/>
          </p:nvSpPr>
          <p:spPr>
            <a:xfrm>
              <a:off x="6162" y="1387"/>
              <a:ext cx="0" cy="588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84" name="Прямая соединительная линия 1048783"/>
            <p:cNvSpPr/>
            <p:nvPr/>
          </p:nvSpPr>
          <p:spPr>
            <a:xfrm>
              <a:off x="6162" y="1976"/>
              <a:ext cx="0" cy="238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85" name="Прямая соединительная линия 1048784"/>
            <p:cNvSpPr/>
            <p:nvPr/>
          </p:nvSpPr>
          <p:spPr>
            <a:xfrm>
              <a:off x="6162" y="2215"/>
              <a:ext cx="0" cy="413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86" name="Прямая соединительная линия 1048785"/>
            <p:cNvSpPr/>
            <p:nvPr/>
          </p:nvSpPr>
          <p:spPr>
            <a:xfrm>
              <a:off x="6162" y="2629"/>
              <a:ext cx="0" cy="238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87" name="Прямая соединительная линия 1048786"/>
            <p:cNvSpPr/>
            <p:nvPr/>
          </p:nvSpPr>
          <p:spPr>
            <a:xfrm>
              <a:off x="6162" y="2868"/>
              <a:ext cx="0" cy="243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88" name="Прямая соединительная линия 1048787"/>
            <p:cNvSpPr/>
            <p:nvPr/>
          </p:nvSpPr>
          <p:spPr>
            <a:xfrm>
              <a:off x="6162" y="3112"/>
              <a:ext cx="0" cy="438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89" name="Прямая соединительная линия 1048788"/>
            <p:cNvSpPr/>
            <p:nvPr/>
          </p:nvSpPr>
          <p:spPr>
            <a:xfrm>
              <a:off x="6162" y="3551"/>
              <a:ext cx="0" cy="238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90" name="Прямая соединительная линия 1048789"/>
            <p:cNvSpPr/>
            <p:nvPr/>
          </p:nvSpPr>
          <p:spPr>
            <a:xfrm>
              <a:off x="6162" y="3791"/>
              <a:ext cx="0" cy="413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91" name="Прямая соединительная линия 1048790"/>
            <p:cNvSpPr/>
            <p:nvPr/>
          </p:nvSpPr>
          <p:spPr>
            <a:xfrm>
              <a:off x="6162" y="4205"/>
              <a:ext cx="0" cy="239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</p:grpSp>
      <p:pic>
        <p:nvPicPr>
          <p:cNvPr id="2097153" name="Рисунок 2097152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437" y="73025"/>
            <a:ext cx="1008062" cy="77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Рисунок 2097180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437" y="73025"/>
            <a:ext cx="1008062" cy="77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982" name="Заголовок 1048981"/>
          <p:cNvSpPr>
            <a:spLocks noGrp="1"/>
          </p:cNvSpPr>
          <p:nvPr>
            <p:ph type="title"/>
          </p:nvPr>
        </p:nvSpPr>
        <p:spPr>
          <a:xfrm>
            <a:off x="0" y="0"/>
            <a:ext cx="9864725" cy="12604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lvl1pPr marL="0" indent="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  <a:tab pos="9410700" algn="l"/>
              </a:tabLst>
            </a:pPr>
            <a:r>
              <a:rPr lang="ru-RU" altLang="en-US" b="1"/>
              <a:t>Индивидуальные  рекомендации  по  снижению  вреда,  связанного  с  употреблением  алкогольных  напитков</a:t>
            </a:r>
          </a:p>
        </p:txBody>
      </p:sp>
      <p:sp>
        <p:nvSpPr>
          <p:cNvPr id="1048983" name="Текст 1048982"/>
          <p:cNvSpPr>
            <a:spLocks noGrp="1"/>
          </p:cNvSpPr>
          <p:nvPr>
            <p:ph type="body" idx="1"/>
          </p:nvPr>
        </p:nvSpPr>
        <p:spPr>
          <a:xfrm>
            <a:off x="290512" y="1131887"/>
            <a:ext cx="9574212" cy="5851525"/>
          </a:xfrm>
          <a:prstGeom prst="rect">
            <a:avLst/>
          </a:prstGeom>
          <a:noFill/>
          <a:ln>
            <a:noFill/>
          </a:ln>
        </p:spPr>
        <p:txBody>
          <a:bodyPr vert="horz" lIns="0" tIns="28080" rIns="0" bIns="0" anchor="t"/>
          <a:lstStyle>
            <a:lvl1pPr marL="342900" indent="-3429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1412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1137"/>
              </a:spcAft>
              <a:buClr>
                <a:srgbClr val="000000"/>
              </a:buClr>
              <a:buFont typeface="Times New Roman" pitchFamily="16" charset="0"/>
              <a:buNone/>
              <a:defRPr sz="2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Font typeface="Times New Roman" pitchFamily="16" charset="0"/>
              <a:buNone/>
              <a:defRPr sz="20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287"/>
              </a:spcAft>
              <a:buClr>
                <a:srgbClr val="000000"/>
              </a:buClr>
              <a:buFont typeface="Times New Roman" pitchFamily="16" charset="0"/>
              <a:buNone/>
              <a:defRPr sz="20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marL="342900" lvl="0" indent="-339725" eaLnBrk="1">
              <a:spcBef>
                <a:spcPct val="0"/>
              </a:spcBef>
              <a:spcAft>
                <a:spcPts val="1412"/>
              </a:spcAft>
              <a:buSzPct val="100000"/>
              <a:buFontTx/>
              <a:buNone/>
              <a:tabLst>
                <a:tab pos="34290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  <a:tab pos="9410700" algn="l"/>
              </a:tabLst>
            </a:pPr>
            <a:r>
              <a:rPr lang="ru-RU" altLang="en-US" b="1" u="sng">
                <a:solidFill>
                  <a:srgbClr val="FF3333"/>
                </a:solidFill>
              </a:rPr>
              <a:t>Принцип 2 </a:t>
            </a:r>
            <a:r>
              <a:rPr lang="ru-RU" altLang="en-US"/>
              <a:t>Уменьшать долгосрочные риски для здоровья</a:t>
            </a:r>
          </a:p>
          <a:p>
            <a:pPr marL="342900" lvl="0" indent="-339725" algn="just" eaLnBrk="1">
              <a:spcBef>
                <a:spcPct val="0"/>
              </a:spcBef>
              <a:spcAft>
                <a:spcPts val="1412"/>
              </a:spcAft>
              <a:buSzPct val="100000"/>
              <a:buFontTx/>
              <a:buNone/>
            </a:pPr>
            <a:r>
              <a:rPr lang="ru-RU" altLang="en-US"/>
              <a:t>В течение недели необходимо иметь 2-3 дня, свободных от употребления алкоголя, чтобы свести к минимуму повышение толерантности и формирование зависимости. </a:t>
            </a:r>
          </a:p>
        </p:txBody>
      </p:sp>
      <p:pic>
        <p:nvPicPr>
          <p:cNvPr id="2097182" name="Рисунок 209718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6412" y="2808287"/>
            <a:ext cx="8997950" cy="453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Рисунок 2097182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437" y="73025"/>
            <a:ext cx="1008062" cy="77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986" name="Заголовок 1048985"/>
          <p:cNvSpPr>
            <a:spLocks noGrp="1"/>
          </p:cNvSpPr>
          <p:nvPr>
            <p:ph type="title"/>
          </p:nvPr>
        </p:nvSpPr>
        <p:spPr>
          <a:xfrm>
            <a:off x="0" y="0"/>
            <a:ext cx="9864725" cy="12604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lvl1pPr marL="0" indent="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  <a:tab pos="9410700" algn="l"/>
              </a:tabLst>
            </a:pPr>
            <a:r>
              <a:rPr lang="ru-RU" altLang="en-US" b="1"/>
              <a:t>Индивидуальные  рекомендации  по  снижению  вреда,  связанного  с  употреблением  алкогольных  напитков</a:t>
            </a:r>
          </a:p>
        </p:txBody>
      </p:sp>
      <p:sp>
        <p:nvSpPr>
          <p:cNvPr id="1048987" name="Текст 1048986"/>
          <p:cNvSpPr>
            <a:spLocks noGrp="1"/>
          </p:cNvSpPr>
          <p:nvPr>
            <p:ph type="body" idx="1"/>
          </p:nvPr>
        </p:nvSpPr>
        <p:spPr>
          <a:xfrm>
            <a:off x="219075" y="1131887"/>
            <a:ext cx="9501188" cy="6140450"/>
          </a:xfrm>
          <a:prstGeom prst="rect">
            <a:avLst/>
          </a:prstGeom>
          <a:noFill/>
          <a:ln>
            <a:noFill/>
          </a:ln>
        </p:spPr>
        <p:txBody>
          <a:bodyPr vert="horz" lIns="0" tIns="28080" rIns="0" bIns="0" anchor="t"/>
          <a:lstStyle>
            <a:lvl1pPr marL="342900" indent="-3429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1412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1137"/>
              </a:spcAft>
              <a:buClr>
                <a:srgbClr val="000000"/>
              </a:buClr>
              <a:buFont typeface="Times New Roman" pitchFamily="16" charset="0"/>
              <a:buNone/>
              <a:defRPr sz="2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Font typeface="Times New Roman" pitchFamily="16" charset="0"/>
              <a:buNone/>
              <a:defRPr sz="20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287"/>
              </a:spcAft>
              <a:buClr>
                <a:srgbClr val="000000"/>
              </a:buClr>
              <a:buFont typeface="Times New Roman" pitchFamily="16" charset="0"/>
              <a:buNone/>
              <a:defRPr sz="20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marL="342900" lvl="0" indent="-339725" eaLnBrk="1">
              <a:spcBef>
                <a:spcPct val="0"/>
              </a:spcBef>
              <a:spcAft>
                <a:spcPts val="1412"/>
              </a:spcAft>
              <a:buSzPct val="100000"/>
              <a:buFontTx/>
              <a:buNone/>
              <a:tabLst>
                <a:tab pos="34290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  <a:tab pos="9410700" algn="l"/>
              </a:tabLst>
            </a:pPr>
            <a:r>
              <a:rPr lang="ru-RU" altLang="en-US" b="1" u="sng">
                <a:solidFill>
                  <a:srgbClr val="FF3333"/>
                </a:solidFill>
              </a:rPr>
              <a:t>Принцип 3 </a:t>
            </a:r>
            <a:r>
              <a:rPr lang="ru-RU" altLang="en-US"/>
              <a:t>Уменьшать краткосрочные риски для здоровья</a:t>
            </a:r>
          </a:p>
          <a:p>
            <a:pPr marL="342900" lvl="0" indent="-339725" algn="just" eaLnBrk="1">
              <a:spcBef>
                <a:spcPct val="0"/>
              </a:spcBef>
              <a:spcAft>
                <a:spcPts val="1412"/>
              </a:spcAft>
              <a:buSzPct val="100000"/>
              <a:buFontTx/>
              <a:buNone/>
            </a:pPr>
            <a:r>
              <a:rPr lang="ru-RU" altLang="en-US" sz="2200"/>
              <a:t>Риск травматизма увеличивается с каждой дополнительной порцией алкоголя. По соображениям безопасности и здоровья важно не пить больше, чем:</a:t>
            </a:r>
          </a:p>
          <a:p>
            <a:pPr marL="342900" lvl="0" indent="-339725" algn="just" eaLnBrk="1">
              <a:spcBef>
                <a:spcPct val="0"/>
              </a:spcBef>
              <a:spcAft>
                <a:spcPts val="1412"/>
              </a:spcAft>
              <a:buSzPct val="100000"/>
              <a:buFontTx/>
              <a:buNone/>
            </a:pPr>
            <a:r>
              <a:rPr lang="ru-RU" altLang="en-US" sz="2200"/>
              <a:t>• 4 СП в один день для женщины;</a:t>
            </a:r>
          </a:p>
          <a:p>
            <a:pPr marL="342900" lvl="0" indent="-339725" algn="just" eaLnBrk="1">
              <a:spcBef>
                <a:spcPct val="0"/>
              </a:spcBef>
              <a:spcAft>
                <a:spcPts val="1412"/>
              </a:spcAft>
              <a:buSzPct val="100000"/>
              <a:buFontTx/>
              <a:buNone/>
            </a:pPr>
            <a:r>
              <a:rPr lang="ru-RU" altLang="en-US" sz="2200"/>
              <a:t>• 5 СП в один день для мужчины.</a:t>
            </a:r>
          </a:p>
          <a:p>
            <a:pPr marL="342900" lvl="0" indent="-339725" algn="just" eaLnBrk="1">
              <a:spcBef>
                <a:spcPct val="0"/>
              </a:spcBef>
              <a:spcAft>
                <a:spcPts val="1412"/>
              </a:spcAft>
              <a:buSzPct val="100000"/>
              <a:buFontTx/>
              <a:buNone/>
            </a:pPr>
            <a:r>
              <a:rPr lang="ru-RU" altLang="en-US" sz="2200"/>
              <a:t>Употребление данных количеств алкоголя может происходить только иногда и всегда соответствовать недельным ограничениям. Особенно важно в этих случаях употреблять алкоголь </a:t>
            </a:r>
            <a:r>
              <a:rPr lang="ru-RU" altLang="en-US" sz="2200">
                <a:solidFill>
                  <a:srgbClr val="FF3333"/>
                </a:solidFill>
              </a:rPr>
              <a:t>с едой</a:t>
            </a:r>
            <a:r>
              <a:rPr lang="ru-RU" altLang="en-US" sz="2200"/>
              <a:t>, а не натощак; употреблять не более 2 СП в любой трехчасовой период; чередовать употребление алкоголя </a:t>
            </a:r>
            <a:r>
              <a:rPr lang="ru-RU" altLang="en-US" sz="2200">
                <a:solidFill>
                  <a:srgbClr val="FF3333"/>
                </a:solidFill>
              </a:rPr>
              <a:t>с напитками без кофеина</a:t>
            </a:r>
            <a:r>
              <a:rPr lang="ru-RU" altLang="en-US" sz="2200"/>
              <a:t>, безалкогольными напитками; избегать рискованных ситуаций и действий. </a:t>
            </a:r>
          </a:p>
          <a:p>
            <a:pPr marL="342900" lvl="0" indent="-339725" algn="just" eaLnBrk="1">
              <a:spcBef>
                <a:spcPct val="0"/>
              </a:spcBef>
              <a:spcAft>
                <a:spcPts val="1412"/>
              </a:spcAft>
              <a:buSzPct val="100000"/>
              <a:buFontTx/>
              <a:buNone/>
            </a:pPr>
            <a:r>
              <a:rPr lang="ru-RU" altLang="en-US" sz="2200"/>
              <a:t>Лицам с пониженной толерантностью, связанной с низкой массой тела, возрастом или состоянием здоровья, не рекомендуется превышать максимальный ежедневный уровень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Рисунок 209718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437" y="73025"/>
            <a:ext cx="1008062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5" name="Рисунок 2097184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437" y="1008062"/>
            <a:ext cx="7415212" cy="655161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990" name="Заголовок 1048989"/>
          <p:cNvSpPr>
            <a:spLocks noGrp="1"/>
          </p:cNvSpPr>
          <p:nvPr>
            <p:ph type="title"/>
          </p:nvPr>
        </p:nvSpPr>
        <p:spPr>
          <a:xfrm>
            <a:off x="0" y="0"/>
            <a:ext cx="9864725" cy="12604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lvl1pPr marL="0" indent="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  <a:tab pos="9410700" algn="l"/>
              </a:tabLst>
            </a:pPr>
            <a:r>
              <a:rPr lang="ru-RU" altLang="en-US" b="1"/>
              <a:t>Индивидуальные  рекомендации  по  снижению  вреда,  связанного  с  употреблением  алкогольных  напитков</a:t>
            </a:r>
          </a:p>
        </p:txBody>
      </p:sp>
      <p:sp>
        <p:nvSpPr>
          <p:cNvPr id="1048991" name="Текст 1048990"/>
          <p:cNvSpPr>
            <a:spLocks noGrp="1"/>
          </p:cNvSpPr>
          <p:nvPr>
            <p:ph type="body" idx="1"/>
          </p:nvPr>
        </p:nvSpPr>
        <p:spPr>
          <a:xfrm>
            <a:off x="6696075" y="1079500"/>
            <a:ext cx="3381375" cy="6664325"/>
          </a:xfrm>
          <a:prstGeom prst="rect">
            <a:avLst/>
          </a:prstGeom>
          <a:noFill/>
          <a:ln>
            <a:noFill/>
          </a:ln>
        </p:spPr>
        <p:txBody>
          <a:bodyPr vert="horz" lIns="0" tIns="28080" rIns="0" bIns="0" anchor="t"/>
          <a:lstStyle>
            <a:lvl1pPr marL="342900" indent="-3429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1412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1137"/>
              </a:spcAft>
              <a:buClr>
                <a:srgbClr val="000000"/>
              </a:buClr>
              <a:buFont typeface="Times New Roman" pitchFamily="16" charset="0"/>
              <a:buNone/>
              <a:defRPr sz="2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Font typeface="Times New Roman" pitchFamily="16" charset="0"/>
              <a:buNone/>
              <a:defRPr sz="20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287"/>
              </a:spcAft>
              <a:buClr>
                <a:srgbClr val="000000"/>
              </a:buClr>
              <a:buFont typeface="Times New Roman" pitchFamily="16" charset="0"/>
              <a:buNone/>
              <a:defRPr sz="20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marL="342900" lvl="0" indent="-339725" eaLnBrk="1">
              <a:spcBef>
                <a:spcPct val="0"/>
              </a:spcBef>
              <a:spcAft>
                <a:spcPts val="1412"/>
              </a:spcAft>
              <a:buSzPct val="100000"/>
              <a:buFontTx/>
              <a:buNone/>
              <a:tabLst>
                <a:tab pos="34290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r>
              <a:rPr lang="ru-RU" altLang="en-US" b="1" u="sng">
                <a:solidFill>
                  <a:srgbClr val="FF3333"/>
                </a:solidFill>
              </a:rPr>
              <a:t>Принцип 4 </a:t>
            </a:r>
            <a:r>
              <a:rPr lang="ru-RU" altLang="en-US"/>
              <a:t>Отказаться от употребления алкоголя во время планируемой или состоявшейся беременности</a:t>
            </a:r>
          </a:p>
          <a:p>
            <a:pPr marL="342900" lvl="0" indent="-339725" eaLnBrk="1">
              <a:spcBef>
                <a:spcPct val="0"/>
              </a:spcBef>
              <a:spcAft>
                <a:spcPts val="1412"/>
              </a:spcAft>
              <a:buSzPct val="100000"/>
              <a:buFontTx/>
              <a:buNone/>
            </a:pPr>
            <a:r>
              <a:rPr lang="ru-RU" altLang="en-US"/>
              <a:t>Самый безопасный вариант не употреблять алкогольные напитки во время беременности  или при ее планировании. Алкоголь в кровотоке матери может нанести вред развивающемуся плоду.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Рисунок 2097185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437" y="73025"/>
            <a:ext cx="1008062" cy="77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994" name="Заголовок 1048993"/>
          <p:cNvSpPr>
            <a:spLocks noGrp="1"/>
          </p:cNvSpPr>
          <p:nvPr>
            <p:ph type="title"/>
          </p:nvPr>
        </p:nvSpPr>
        <p:spPr>
          <a:xfrm>
            <a:off x="0" y="0"/>
            <a:ext cx="9864725" cy="12604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lvl1pPr marL="0" indent="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  <a:tab pos="9410700" algn="l"/>
              </a:tabLst>
            </a:pPr>
            <a:r>
              <a:rPr lang="ru-RU" altLang="en-US" b="1"/>
              <a:t>Индивидуальные  рекомендации  по  снижению  вреда,  связанного  с  употреблением  алкогольных  напитков</a:t>
            </a:r>
          </a:p>
        </p:txBody>
      </p:sp>
      <p:sp>
        <p:nvSpPr>
          <p:cNvPr id="1048995" name="Текст 1048994"/>
          <p:cNvSpPr>
            <a:spLocks noGrp="1"/>
          </p:cNvSpPr>
          <p:nvPr>
            <p:ph type="body" idx="1"/>
          </p:nvPr>
        </p:nvSpPr>
        <p:spPr>
          <a:xfrm>
            <a:off x="361950" y="1203325"/>
            <a:ext cx="9069388" cy="4987925"/>
          </a:xfrm>
          <a:prstGeom prst="rect">
            <a:avLst/>
          </a:prstGeom>
          <a:noFill/>
          <a:ln>
            <a:noFill/>
          </a:ln>
        </p:spPr>
        <p:txBody>
          <a:bodyPr vert="horz" lIns="0" tIns="28080" rIns="0" bIns="0" anchor="t"/>
          <a:lstStyle>
            <a:lvl1pPr marL="342900" indent="-3429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1412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1137"/>
              </a:spcAft>
              <a:buClr>
                <a:srgbClr val="000000"/>
              </a:buClr>
              <a:buFont typeface="Times New Roman" pitchFamily="16" charset="0"/>
              <a:buNone/>
              <a:defRPr sz="2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Font typeface="Times New Roman" pitchFamily="16" charset="0"/>
              <a:buNone/>
              <a:defRPr sz="20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287"/>
              </a:spcAft>
              <a:buClr>
                <a:srgbClr val="000000"/>
              </a:buClr>
              <a:buFont typeface="Times New Roman" pitchFamily="16" charset="0"/>
              <a:buNone/>
              <a:defRPr sz="20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marL="342900" lvl="0" indent="-339725" eaLnBrk="1">
              <a:spcBef>
                <a:spcPct val="0"/>
              </a:spcBef>
              <a:spcAft>
                <a:spcPts val="1412"/>
              </a:spcAft>
              <a:buSzPct val="100000"/>
              <a:buFontTx/>
              <a:buNone/>
              <a:tabLst>
                <a:tab pos="34290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r>
              <a:rPr lang="ru-RU" altLang="en-US" b="1" u="sng">
                <a:solidFill>
                  <a:srgbClr val="FF3333"/>
                </a:solidFill>
              </a:rPr>
              <a:t>Принцип 5 </a:t>
            </a:r>
            <a:r>
              <a:rPr lang="ru-RU" altLang="en-US"/>
              <a:t>Алкоголь и молодежь</a:t>
            </a:r>
          </a:p>
          <a:p>
            <a:pPr marL="342900" lvl="0" indent="-339725" eaLnBrk="1">
              <a:spcBef>
                <a:spcPct val="0"/>
              </a:spcBef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altLang="en-US"/>
              <a:t>Алкоголь может нанести вред физическому и умственному развитию детей и подростков. </a:t>
            </a:r>
          </a:p>
          <a:p>
            <a:pPr marL="342900" lvl="0" indent="-339725" eaLnBrk="1">
              <a:spcBef>
                <a:spcPct val="0"/>
              </a:spcBef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altLang="en-US"/>
              <a:t>Потребление алкоголя молодым человеком должно быть отложено, по крайней мере, до 18 лет. </a:t>
            </a:r>
          </a:p>
          <a:p>
            <a:pPr marL="342900" lvl="0" indent="-339725" eaLnBrk="1">
              <a:spcBef>
                <a:spcPct val="0"/>
              </a:spcBef>
              <a:spcAft>
                <a:spcPts val="1412"/>
              </a:spcAft>
              <a:buClr>
                <a:srgbClr val="000000"/>
              </a:buClr>
              <a:buSzPct val="45000"/>
              <a:buFontTx/>
              <a:buNone/>
            </a:pPr>
            <a:endParaRPr lang="ru-RU" altLang="en-US"/>
          </a:p>
        </p:txBody>
      </p:sp>
      <p:pic>
        <p:nvPicPr>
          <p:cNvPr id="2097187" name="Рисунок 2097186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97412" y="3527425"/>
            <a:ext cx="5238750" cy="39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996" name="TextBox 1048995"/>
          <p:cNvSpPr txBox="1"/>
          <p:nvPr/>
        </p:nvSpPr>
        <p:spPr>
          <a:xfrm>
            <a:off x="361950" y="3479800"/>
            <a:ext cx="3821112" cy="3792537"/>
          </a:xfrm>
          <a:prstGeom prst="rect">
            <a:avLst/>
          </a:prstGeom>
          <a:noFill/>
          <a:ln>
            <a:noFill/>
          </a:ln>
        </p:spPr>
        <p:txBody>
          <a:bodyPr vert="horz" lIns="0" tIns="28080" rIns="0" bIns="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marL="214312" lvl="0" indent="125413" algn="just" rtl="0" eaLnBrk="1">
              <a:spcBef>
                <a:spcPct val="0"/>
              </a:spcBef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214312" algn="l"/>
                <a:tab pos="661987" algn="l"/>
                <a:tab pos="1111250" algn="l"/>
                <a:tab pos="1560512" algn="l"/>
                <a:tab pos="2009775" algn="l"/>
                <a:tab pos="2459037" algn="l"/>
                <a:tab pos="2908300" algn="l"/>
                <a:tab pos="3357562" algn="l"/>
                <a:tab pos="3806825" algn="l"/>
                <a:tab pos="4256087" algn="l"/>
                <a:tab pos="4705350" algn="l"/>
                <a:tab pos="5154612" algn="l"/>
                <a:tab pos="5603875" algn="l"/>
                <a:tab pos="6053137" algn="l"/>
                <a:tab pos="6502400" algn="l"/>
                <a:tab pos="6951662" algn="l"/>
                <a:tab pos="7400925" algn="l"/>
                <a:tab pos="7850187" algn="l"/>
                <a:tab pos="8299450" algn="l"/>
                <a:tab pos="8748712" algn="l"/>
                <a:tab pos="9197975" algn="l"/>
              </a:tabLst>
            </a:pPr>
            <a:r>
              <a:rPr lang="ru-RU" altLang="en-US" sz="2400"/>
              <a:t>После принятия решения о начале употребления алкоголя, это должно происходить в безопасных условиях, под контролем родителей и в небольшом количестве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8" name="Рисунок 2097187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437" y="73025"/>
            <a:ext cx="1008062" cy="77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999" name="Заголовок 1048998"/>
          <p:cNvSpPr>
            <a:spLocks noGrp="1"/>
          </p:cNvSpPr>
          <p:nvPr>
            <p:ph type="title"/>
          </p:nvPr>
        </p:nvSpPr>
        <p:spPr>
          <a:xfrm>
            <a:off x="215900" y="144462"/>
            <a:ext cx="9647238" cy="1419225"/>
          </a:xfrm>
          <a:prstGeom prst="rect">
            <a:avLst/>
          </a:prstGeom>
          <a:noFill/>
          <a:ln>
            <a:noFill/>
          </a:ln>
        </p:spPr>
        <p:txBody>
          <a:bodyPr vert="horz" lIns="0" tIns="38880" rIns="0" bIns="0" anchor="ctr"/>
          <a:lstStyle>
            <a:lvl1pPr marL="0" indent="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  <a:tab pos="9410700" algn="l"/>
              </a:tabLst>
            </a:pPr>
            <a:r>
              <a:rPr lang="ru-RU" altLang="en-US" sz="3200" b="1">
                <a:solidFill>
                  <a:srgbClr val="000000"/>
                </a:solidFill>
              </a:rPr>
              <a:t>Коррекция психосоциальных факторов риска</a:t>
            </a:r>
          </a:p>
        </p:txBody>
      </p:sp>
      <p:sp>
        <p:nvSpPr>
          <p:cNvPr id="1049000" name="Текст 1048999"/>
          <p:cNvSpPr>
            <a:spLocks noGrp="1"/>
          </p:cNvSpPr>
          <p:nvPr>
            <p:ph type="body" idx="1"/>
          </p:nvPr>
        </p:nvSpPr>
        <p:spPr>
          <a:xfrm>
            <a:off x="433387" y="1417637"/>
            <a:ext cx="9070975" cy="4989512"/>
          </a:xfrm>
          <a:prstGeom prst="rect">
            <a:avLst/>
          </a:prstGeom>
          <a:noFill/>
          <a:ln>
            <a:noFill/>
          </a:ln>
        </p:spPr>
        <p:txBody>
          <a:bodyPr vert="horz" lIns="0" tIns="28080" rIns="0" bIns="0" anchor="t"/>
          <a:lstStyle>
            <a:lvl1pPr marL="342900" indent="-3429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1412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1137"/>
              </a:spcAft>
              <a:buClr>
                <a:srgbClr val="000000"/>
              </a:buClr>
              <a:buFont typeface="Times New Roman" pitchFamily="16" charset="0"/>
              <a:buNone/>
              <a:defRPr sz="2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Font typeface="Times New Roman" pitchFamily="16" charset="0"/>
              <a:buNone/>
              <a:defRPr sz="20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287"/>
              </a:spcAft>
              <a:buClr>
                <a:srgbClr val="000000"/>
              </a:buClr>
              <a:buFont typeface="Times New Roman" pitchFamily="16" charset="0"/>
              <a:buNone/>
              <a:defRPr sz="20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marL="430212" lvl="0" indent="-322262" eaLnBrk="1">
              <a:lnSpc>
                <a:spcPct val="93000"/>
              </a:lnSpc>
              <a:spcBef>
                <a:spcPct val="0"/>
              </a:spcBef>
              <a:spcAft>
                <a:spcPts val="1412"/>
              </a:spcAft>
              <a:buSzPct val="45000"/>
              <a:buFontTx/>
              <a:buNone/>
              <a:tabLst>
                <a:tab pos="430212" algn="l"/>
                <a:tab pos="534987" algn="l"/>
                <a:tab pos="984250" algn="l"/>
                <a:tab pos="1433512" algn="l"/>
                <a:tab pos="1882775" algn="l"/>
                <a:tab pos="2332037" algn="l"/>
                <a:tab pos="2781300" algn="l"/>
                <a:tab pos="3230562" algn="l"/>
                <a:tab pos="3679825" algn="l"/>
                <a:tab pos="4129087" algn="l"/>
                <a:tab pos="4578350" algn="l"/>
                <a:tab pos="5027612" algn="l"/>
                <a:tab pos="5476875" algn="l"/>
                <a:tab pos="5926137" algn="l"/>
                <a:tab pos="6375400" algn="l"/>
                <a:tab pos="6824662" algn="l"/>
                <a:tab pos="7273925" algn="l"/>
                <a:tab pos="7723187" algn="l"/>
                <a:tab pos="8172450" algn="l"/>
                <a:tab pos="8621712" algn="l"/>
                <a:tab pos="9070975" algn="l"/>
              </a:tabLst>
            </a:pPr>
            <a:r>
              <a:rPr lang="ru-RU" altLang="en-US" u="sng">
                <a:solidFill>
                  <a:srgbClr val="000000"/>
                </a:solidFill>
              </a:rPr>
              <a:t>Скрининг на выявление психосоциальных факторов риска</a:t>
            </a:r>
          </a:p>
          <a:p>
            <a:pPr marL="430212" lvl="0" indent="-322262" eaLnBrk="1">
              <a:lnSpc>
                <a:spcPct val="93000"/>
              </a:lnSpc>
              <a:spcBef>
                <a:spcPct val="0"/>
              </a:spcBef>
              <a:spcAft>
                <a:spcPts val="1412"/>
              </a:spcAft>
              <a:buSzPct val="45000"/>
              <a:buFontTx/>
              <a:buNone/>
            </a:pPr>
            <a:endParaRPr lang="ru-RU" altLang="en-US" u="sng">
              <a:solidFill>
                <a:srgbClr val="000000"/>
              </a:solidFill>
            </a:endParaRPr>
          </a:p>
        </p:txBody>
      </p:sp>
      <p:sp>
        <p:nvSpPr>
          <p:cNvPr id="1049001" name="TextBox 1049000"/>
          <p:cNvSpPr txBox="1"/>
          <p:nvPr/>
        </p:nvSpPr>
        <p:spPr>
          <a:xfrm>
            <a:off x="6072187" y="3095625"/>
            <a:ext cx="3071812" cy="600075"/>
          </a:xfrm>
          <a:prstGeom prst="rect">
            <a:avLst/>
          </a:prstGeom>
          <a:gradFill rotWithShape="0">
            <a:gsLst>
              <a:gs pos="0">
                <a:srgbClr val="999999">
                  <a:alpha val="100000"/>
                </a:srgbClr>
              </a:gs>
              <a:gs pos="100000">
                <a:srgbClr val="EEEEEE">
                  <a:alpha val="100000"/>
                </a:srgbClr>
              </a:gs>
            </a:gsLst>
            <a:lin ang="13500000" scaled="1"/>
          </a:gradFill>
          <a:ln>
            <a:noFill/>
          </a:ln>
        </p:spPr>
        <p:txBody>
          <a:bodyPr vert="horz" lIns="90000" tIns="45000" rIns="90000" bIns="4500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algn="ctr" rt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r>
              <a:rPr lang="ru-RU" altLang="en-US"/>
              <a:t> Шкала  психологического  </a:t>
            </a:r>
          </a:p>
          <a:p>
            <a:pPr lvl="0" algn="ctr" rtl="0" eaLnBrk="1">
              <a:buSzPct val="100000"/>
              <a:buFontTx/>
              <a:buNone/>
            </a:pPr>
            <a:r>
              <a:rPr lang="ru-RU" altLang="en-US"/>
              <a:t>стресса  PSM-25 </a:t>
            </a:r>
          </a:p>
        </p:txBody>
      </p:sp>
      <p:sp>
        <p:nvSpPr>
          <p:cNvPr id="1049002" name="TextBox 1049001"/>
          <p:cNvSpPr txBox="1"/>
          <p:nvPr/>
        </p:nvSpPr>
        <p:spPr>
          <a:xfrm>
            <a:off x="647700" y="2376487"/>
            <a:ext cx="4033837" cy="600075"/>
          </a:xfrm>
          <a:prstGeom prst="rect">
            <a:avLst/>
          </a:prstGeom>
          <a:gradFill rotWithShape="0">
            <a:gsLst>
              <a:gs pos="0">
                <a:srgbClr val="999999">
                  <a:alpha val="100000"/>
                </a:srgbClr>
              </a:gs>
              <a:gs pos="100000">
                <a:srgbClr val="EEEEEE">
                  <a:alpha val="100000"/>
                </a:srgbClr>
              </a:gs>
            </a:gsLst>
            <a:lin ang="13500000" scaled="1"/>
          </a:gradFill>
          <a:ln>
            <a:noFill/>
          </a:ln>
        </p:spPr>
        <p:txBody>
          <a:bodyPr vert="horz" lIns="90000" tIns="45000" rIns="90000" bIns="4500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algn="ctr" rt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r>
              <a:rPr lang="ru-RU" altLang="en-US"/>
              <a:t> Адаптированная краткая  версия  опросника  MQVE </a:t>
            </a:r>
          </a:p>
        </p:txBody>
      </p:sp>
      <p:sp>
        <p:nvSpPr>
          <p:cNvPr id="1049003" name="TextBox 1049002"/>
          <p:cNvSpPr txBox="1"/>
          <p:nvPr/>
        </p:nvSpPr>
        <p:spPr>
          <a:xfrm>
            <a:off x="1368425" y="4511675"/>
            <a:ext cx="3751262" cy="600075"/>
          </a:xfrm>
          <a:prstGeom prst="rect">
            <a:avLst/>
          </a:prstGeom>
          <a:gradFill rotWithShape="0">
            <a:gsLst>
              <a:gs pos="0">
                <a:srgbClr val="999999">
                  <a:alpha val="100000"/>
                </a:srgbClr>
              </a:gs>
              <a:gs pos="100000">
                <a:srgbClr val="EEEEEE">
                  <a:alpha val="100000"/>
                </a:srgbClr>
              </a:gs>
            </a:gsLst>
            <a:lin ang="13500000" scaled="1"/>
          </a:gradFill>
          <a:ln>
            <a:noFill/>
          </a:ln>
        </p:spPr>
        <p:txBody>
          <a:bodyPr vert="horz" lIns="90000" tIns="45000" rIns="90000" bIns="4500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algn="ctr" rt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r>
              <a:rPr lang="ru-RU" altLang="en-US"/>
              <a:t>госпитальная  шкала  </a:t>
            </a:r>
          </a:p>
          <a:p>
            <a:pPr lvl="0" algn="ctr" rtl="0" eaLnBrk="1">
              <a:buSzPct val="100000"/>
              <a:buFontTx/>
              <a:buNone/>
            </a:pPr>
            <a:r>
              <a:rPr lang="ru-RU" altLang="en-US"/>
              <a:t>тревоги  и  депрессии  —  HADS  </a:t>
            </a:r>
          </a:p>
        </p:txBody>
      </p:sp>
      <p:sp>
        <p:nvSpPr>
          <p:cNvPr id="1049004" name="TextBox 1049003"/>
          <p:cNvSpPr txBox="1"/>
          <p:nvPr/>
        </p:nvSpPr>
        <p:spPr>
          <a:xfrm>
            <a:off x="5356225" y="5486400"/>
            <a:ext cx="1914525" cy="346075"/>
          </a:xfrm>
          <a:prstGeom prst="rect">
            <a:avLst/>
          </a:prstGeom>
          <a:gradFill rotWithShape="0">
            <a:gsLst>
              <a:gs pos="0">
                <a:srgbClr val="999999">
                  <a:alpha val="100000"/>
                </a:srgbClr>
              </a:gs>
              <a:gs pos="100000">
                <a:srgbClr val="EEEEEE">
                  <a:alpha val="100000"/>
                </a:srgbClr>
              </a:gs>
            </a:gsLst>
            <a:lin ang="13500000" scaled="1"/>
          </a:gradFill>
          <a:ln>
            <a:noFill/>
          </a:ln>
        </p:spPr>
        <p:txBody>
          <a:bodyPr vert="horz" lIns="90000" tIns="45000" rIns="90000" bIns="4500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algn="ctr" rt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r>
              <a:rPr lang="ru-RU" altLang="en-US"/>
              <a:t>опросник PHQ-9</a:t>
            </a:r>
          </a:p>
        </p:txBody>
      </p:sp>
      <p:sp>
        <p:nvSpPr>
          <p:cNvPr id="1049005" name="Прямая соединительная линия 1049004"/>
          <p:cNvSpPr/>
          <p:nvPr/>
        </p:nvSpPr>
        <p:spPr>
          <a:xfrm flipH="1">
            <a:off x="3740150" y="1800225"/>
            <a:ext cx="366712" cy="360362"/>
          </a:xfrm>
          <a:prstGeom prst="line">
            <a:avLst/>
          </a:prstGeom>
          <a:noFill/>
          <a:ln w="9360" cap="flat" cmpd="sng">
            <a:solidFill>
              <a:srgbClr val="000000">
                <a:alpha val="100000"/>
              </a:srgbClr>
            </a:solidFill>
            <a:prstDash val="solid"/>
            <a:round/>
            <a:tailEnd type="triangle" w="med" len="med"/>
          </a:ln>
        </p:spPr>
      </p:sp>
      <p:sp>
        <p:nvSpPr>
          <p:cNvPr id="1049006" name="Прямая соединительная линия 1049005"/>
          <p:cNvSpPr/>
          <p:nvPr/>
        </p:nvSpPr>
        <p:spPr>
          <a:xfrm>
            <a:off x="6191250" y="1871662"/>
            <a:ext cx="720725" cy="863600"/>
          </a:xfrm>
          <a:prstGeom prst="line">
            <a:avLst/>
          </a:prstGeom>
          <a:noFill/>
          <a:ln w="9360" cap="flat" cmpd="sng">
            <a:solidFill>
              <a:srgbClr val="000000">
                <a:alpha val="100000"/>
              </a:srgbClr>
            </a:solidFill>
            <a:prstDash val="solid"/>
            <a:round/>
            <a:tailEnd type="triangle" w="med" len="med"/>
          </a:ln>
        </p:spPr>
      </p:sp>
      <p:sp>
        <p:nvSpPr>
          <p:cNvPr id="1049007" name="Прямая соединительная линия 1049006"/>
          <p:cNvSpPr/>
          <p:nvPr/>
        </p:nvSpPr>
        <p:spPr>
          <a:xfrm flipH="1">
            <a:off x="4605337" y="1871662"/>
            <a:ext cx="869950" cy="2303462"/>
          </a:xfrm>
          <a:prstGeom prst="line">
            <a:avLst/>
          </a:prstGeom>
          <a:noFill/>
          <a:ln w="9360" cap="flat" cmpd="sng">
            <a:solidFill>
              <a:srgbClr val="000000">
                <a:alpha val="100000"/>
              </a:srgbClr>
            </a:solidFill>
            <a:prstDash val="solid"/>
            <a:round/>
            <a:tailEnd type="triangle" w="med" len="med"/>
          </a:ln>
        </p:spPr>
      </p:sp>
      <p:sp>
        <p:nvSpPr>
          <p:cNvPr id="1049008" name="Прямая соединительная линия 1049007"/>
          <p:cNvSpPr/>
          <p:nvPr/>
        </p:nvSpPr>
        <p:spPr>
          <a:xfrm>
            <a:off x="5688012" y="1944687"/>
            <a:ext cx="144462" cy="3024187"/>
          </a:xfrm>
          <a:prstGeom prst="line">
            <a:avLst/>
          </a:prstGeom>
          <a:noFill/>
          <a:ln w="9360" cap="flat" cmpd="sng">
            <a:solidFill>
              <a:srgbClr val="000000">
                <a:alpha val="100000"/>
              </a:srgbClr>
            </a:solidFill>
            <a:prstDash val="solid"/>
            <a:round/>
            <a:tailEnd type="triangle" w="med" len="med"/>
          </a:ln>
        </p:spPr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9" name="Рисунок 2097188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437" y="73025"/>
            <a:ext cx="1008062" cy="77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9011" name="Заголовок 1049010"/>
          <p:cNvSpPr>
            <a:spLocks noGrp="1"/>
          </p:cNvSpPr>
          <p:nvPr>
            <p:ph type="title"/>
          </p:nvPr>
        </p:nvSpPr>
        <p:spPr>
          <a:xfrm>
            <a:off x="219075" y="144462"/>
            <a:ext cx="9645650" cy="9366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lvl1pPr marL="0" indent="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  <a:tab pos="9410700" algn="l"/>
              </a:tabLst>
            </a:pPr>
            <a:r>
              <a:rPr lang="ru-RU" altLang="en-US" sz="3200" b="1"/>
              <a:t>Основные рекомендации по коррекции ПС ФР</a:t>
            </a:r>
          </a:p>
        </p:txBody>
      </p:sp>
      <p:grpSp>
        <p:nvGrpSpPr>
          <p:cNvPr id="116" name="Группа 115"/>
          <p:cNvGrpSpPr/>
          <p:nvPr/>
        </p:nvGrpSpPr>
        <p:grpSpPr>
          <a:xfrm>
            <a:off x="276225" y="1158875"/>
            <a:ext cx="9659938" cy="5692775"/>
            <a:chOff x="174" y="730"/>
            <a:chExt cx="6085" cy="3586"/>
          </a:xfrm>
        </p:grpSpPr>
        <p:sp>
          <p:nvSpPr>
            <p:cNvPr id="1049012" name="Прямоугольник 1049011"/>
            <p:cNvSpPr/>
            <p:nvPr/>
          </p:nvSpPr>
          <p:spPr>
            <a:xfrm>
              <a:off x="174" y="730"/>
              <a:ext cx="2557" cy="220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txBody>
            <a:bodyPr vert="horz" lIns="90000" tIns="608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rtl="0" eaLnBrk="1">
                <a:lnSpc>
                  <a:spcPct val="95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 sz="2200" b="1">
                  <a:latin typeface="Times New Roman" pitchFamily="16" charset="0"/>
                </a:rPr>
                <a:t>Фактор риска</a:t>
              </a:r>
            </a:p>
          </p:txBody>
        </p:sp>
        <p:sp>
          <p:nvSpPr>
            <p:cNvPr id="1049013" name="Прямоугольник 1049012"/>
            <p:cNvSpPr/>
            <p:nvPr/>
          </p:nvSpPr>
          <p:spPr>
            <a:xfrm>
              <a:off x="2731" y="730"/>
              <a:ext cx="3527" cy="220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txBody>
            <a:bodyPr vert="horz" lIns="90000" tIns="608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rtl="0" eaLnBrk="1">
                <a:lnSpc>
                  <a:spcPct val="95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 sz="2200" b="1">
                  <a:latin typeface="Times New Roman" pitchFamily="16" charset="0"/>
                </a:rPr>
                <a:t>Коррекция</a:t>
              </a:r>
            </a:p>
          </p:txBody>
        </p:sp>
        <p:sp>
          <p:nvSpPr>
            <p:cNvPr id="1049014" name="Прямоугольник 1049013"/>
            <p:cNvSpPr/>
            <p:nvPr/>
          </p:nvSpPr>
          <p:spPr>
            <a:xfrm>
              <a:off x="174" y="951"/>
              <a:ext cx="2557" cy="6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lIns="90000" tIns="5940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rtl="0" eaLnBrk="1">
                <a:lnSpc>
                  <a:spcPct val="95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 sz="2000">
                  <a:latin typeface="Times New Roman" pitchFamily="16" charset="0"/>
                  <a:ea typeface="Lucida Sans Unicode" charset="0"/>
                </a:rPr>
                <a:t>Низкий социально-</a:t>
              </a:r>
            </a:p>
            <a:p>
              <a:pPr lvl="0" rtl="0" eaLnBrk="1">
                <a:lnSpc>
                  <a:spcPct val="95000"/>
                </a:lnSpc>
                <a:buSzPct val="100000"/>
                <a:buFontTx/>
                <a:buNone/>
              </a:pPr>
              <a:r>
                <a:rPr lang="ru-RU" altLang="en-US" sz="2000">
                  <a:latin typeface="Times New Roman" pitchFamily="16" charset="0"/>
                  <a:ea typeface="Lucida Sans Unicode" charset="0"/>
                </a:rPr>
                <a:t>экономический статус</a:t>
              </a:r>
            </a:p>
          </p:txBody>
        </p:sp>
        <p:sp>
          <p:nvSpPr>
            <p:cNvPr id="1049015" name="Прямоугольник 1049014"/>
            <p:cNvSpPr/>
            <p:nvPr/>
          </p:nvSpPr>
          <p:spPr>
            <a:xfrm>
              <a:off x="2731" y="951"/>
              <a:ext cx="3527" cy="6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lIns="90000" tIns="5940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marL="214312" lvl="0" indent="-214312" rtl="0" eaLnBrk="1">
                <a:lnSpc>
                  <a:spcPct val="95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  <a:tabLst>
                  <a:tab pos="214312" algn="l"/>
                  <a:tab pos="661987" algn="l"/>
                  <a:tab pos="1111250" algn="l"/>
                  <a:tab pos="1560512" algn="l"/>
                  <a:tab pos="2009775" algn="l"/>
                  <a:tab pos="2459037" algn="l"/>
                  <a:tab pos="2908300" algn="l"/>
                  <a:tab pos="3357562" algn="l"/>
                  <a:tab pos="3806825" algn="l"/>
                  <a:tab pos="4256087" algn="l"/>
                  <a:tab pos="4705350" algn="l"/>
                  <a:tab pos="5154612" algn="l"/>
                  <a:tab pos="5603875" algn="l"/>
                  <a:tab pos="6053137" algn="l"/>
                  <a:tab pos="6502400" algn="l"/>
                  <a:tab pos="6951662" algn="l"/>
                  <a:tab pos="7400925" algn="l"/>
                  <a:tab pos="7850187" algn="l"/>
                  <a:tab pos="8299450" algn="l"/>
                  <a:tab pos="8748712" algn="l"/>
                  <a:tab pos="9197975" algn="l"/>
                </a:tabLst>
              </a:pPr>
              <a:r>
                <a:rPr lang="ru-RU" altLang="en-US" sz="2000">
                  <a:latin typeface="Times New Roman" pitchFamily="16" charset="0"/>
                  <a:ea typeface="Lucida Sans Unicode" charset="0"/>
                </a:rPr>
                <a:t>Личностно-ориентированное общение.</a:t>
              </a:r>
            </a:p>
            <a:p>
              <a:pPr marL="214312" lvl="0" indent="-214312" rtl="0" eaLnBrk="1">
                <a:lnSpc>
                  <a:spcPct val="95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ru-RU" altLang="en-US" sz="2000">
                  <a:latin typeface="Times New Roman" pitchFamily="16" charset="0"/>
                  <a:ea typeface="Lucida Sans Unicode" charset="0"/>
                </a:rPr>
                <a:t>В случае сопутствующих ССЗ: кардиореабилитация</a:t>
              </a:r>
            </a:p>
          </p:txBody>
        </p:sp>
        <p:sp>
          <p:nvSpPr>
            <p:cNvPr id="1049016" name="Прямоугольник 1049015"/>
            <p:cNvSpPr/>
            <p:nvPr/>
          </p:nvSpPr>
          <p:spPr>
            <a:xfrm>
              <a:off x="174" y="1552"/>
              <a:ext cx="2557" cy="419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vert="horz" lIns="90000" tIns="5940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rtl="0" eaLnBrk="1">
                <a:lnSpc>
                  <a:spcPct val="95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 sz="2000">
                  <a:latin typeface="Times New Roman" pitchFamily="16" charset="0"/>
                  <a:ea typeface="Lucida Sans Unicode" charset="0"/>
                </a:rPr>
                <a:t>Недостаточная социальная </a:t>
              </a:r>
            </a:p>
            <a:p>
              <a:pPr lvl="0" rtl="0" eaLnBrk="1">
                <a:lnSpc>
                  <a:spcPct val="95000"/>
                </a:lnSpc>
                <a:buSzPct val="100000"/>
                <a:buFontTx/>
                <a:buNone/>
              </a:pPr>
              <a:r>
                <a:rPr lang="ru-RU" altLang="en-US" sz="2000">
                  <a:latin typeface="Times New Roman" pitchFamily="16" charset="0"/>
                  <a:ea typeface="Lucida Sans Unicode" charset="0"/>
                </a:rPr>
                <a:t>поддержка</a:t>
              </a:r>
            </a:p>
          </p:txBody>
        </p:sp>
        <p:sp>
          <p:nvSpPr>
            <p:cNvPr id="1049017" name="Прямоугольник 1049016"/>
            <p:cNvSpPr/>
            <p:nvPr/>
          </p:nvSpPr>
          <p:spPr>
            <a:xfrm>
              <a:off x="2731" y="1552"/>
              <a:ext cx="3527" cy="419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vert="horz" lIns="90000" tIns="5940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marL="214312" lvl="0" indent="-214312" rtl="0" eaLnBrk="1">
                <a:lnSpc>
                  <a:spcPct val="95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  <a:tabLst>
                  <a:tab pos="214312" algn="l"/>
                  <a:tab pos="661987" algn="l"/>
                  <a:tab pos="1111250" algn="l"/>
                  <a:tab pos="1560512" algn="l"/>
                  <a:tab pos="2009775" algn="l"/>
                  <a:tab pos="2459037" algn="l"/>
                  <a:tab pos="2908300" algn="l"/>
                  <a:tab pos="3357562" algn="l"/>
                  <a:tab pos="3806825" algn="l"/>
                  <a:tab pos="4256087" algn="l"/>
                  <a:tab pos="4705350" algn="l"/>
                  <a:tab pos="5154612" algn="l"/>
                  <a:tab pos="5603875" algn="l"/>
                  <a:tab pos="6053137" algn="l"/>
                  <a:tab pos="6502400" algn="l"/>
                  <a:tab pos="6951662" algn="l"/>
                  <a:tab pos="7400925" algn="l"/>
                  <a:tab pos="7850187" algn="l"/>
                  <a:tab pos="8299450" algn="l"/>
                  <a:tab pos="8748712" algn="l"/>
                  <a:tab pos="9197975" algn="l"/>
                </a:tabLst>
              </a:pPr>
              <a:r>
                <a:rPr lang="ru-RU" altLang="en-US" sz="2000">
                  <a:latin typeface="Times New Roman" pitchFamily="16" charset="0"/>
                  <a:ea typeface="Lucida Sans Unicode" charset="0"/>
                </a:rPr>
                <a:t>Развитие социальных связей, включение в группы самопомощи.</a:t>
              </a:r>
            </a:p>
          </p:txBody>
        </p:sp>
        <p:sp>
          <p:nvSpPr>
            <p:cNvPr id="1049018" name="Прямоугольник 1049017"/>
            <p:cNvSpPr/>
            <p:nvPr/>
          </p:nvSpPr>
          <p:spPr>
            <a:xfrm>
              <a:off x="174" y="1972"/>
              <a:ext cx="2557" cy="6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lIns="90000" tIns="5940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rtl="0" eaLnBrk="1">
                <a:lnSpc>
                  <a:spcPct val="95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 sz="2000">
                  <a:latin typeface="Times New Roman" pitchFamily="16" charset="0"/>
                  <a:ea typeface="Lucida Sans Unicode" charset="0"/>
                </a:rPr>
                <a:t>Острое и хроническое </a:t>
              </a:r>
            </a:p>
            <a:p>
              <a:pPr lvl="0" rtl="0" eaLnBrk="1">
                <a:lnSpc>
                  <a:spcPct val="95000"/>
                </a:lnSpc>
                <a:buSzPct val="100000"/>
                <a:buFontTx/>
                <a:buNone/>
              </a:pPr>
              <a:r>
                <a:rPr lang="ru-RU" altLang="en-US" sz="2000">
                  <a:latin typeface="Times New Roman" pitchFamily="16" charset="0"/>
                  <a:ea typeface="Lucida Sans Unicode" charset="0"/>
                </a:rPr>
                <a:t>психоэмоциональное напряжение </a:t>
              </a:r>
            </a:p>
            <a:p>
              <a:pPr lvl="0" rtl="0" eaLnBrk="1">
                <a:lnSpc>
                  <a:spcPct val="95000"/>
                </a:lnSpc>
                <a:buSzPct val="100000"/>
                <a:buFontTx/>
                <a:buNone/>
              </a:pPr>
              <a:r>
                <a:rPr lang="ru-RU" altLang="en-US" sz="2000">
                  <a:latin typeface="Times New Roman" pitchFamily="16" charset="0"/>
                  <a:ea typeface="Lucida Sans Unicode" charset="0"/>
                </a:rPr>
                <a:t>(стресс)</a:t>
              </a:r>
            </a:p>
          </p:txBody>
        </p:sp>
        <p:sp>
          <p:nvSpPr>
            <p:cNvPr id="1049019" name="Прямоугольник 1049018"/>
            <p:cNvSpPr/>
            <p:nvPr/>
          </p:nvSpPr>
          <p:spPr>
            <a:xfrm>
              <a:off x="2731" y="1972"/>
              <a:ext cx="3527" cy="6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lIns="90000" tIns="5940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marL="214312" lvl="0" indent="-214312" rtl="0" eaLnBrk="1">
                <a:lnSpc>
                  <a:spcPct val="95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  <a:tabLst>
                  <a:tab pos="214312" algn="l"/>
                  <a:tab pos="661987" algn="l"/>
                  <a:tab pos="1111250" algn="l"/>
                  <a:tab pos="1560512" algn="l"/>
                  <a:tab pos="2009775" algn="l"/>
                  <a:tab pos="2459037" algn="l"/>
                  <a:tab pos="2908300" algn="l"/>
                  <a:tab pos="3357562" algn="l"/>
                  <a:tab pos="3806825" algn="l"/>
                  <a:tab pos="4256087" algn="l"/>
                  <a:tab pos="4705350" algn="l"/>
                  <a:tab pos="5154612" algn="l"/>
                  <a:tab pos="5603875" algn="l"/>
                  <a:tab pos="6053137" algn="l"/>
                  <a:tab pos="6502400" algn="l"/>
                  <a:tab pos="6951662" algn="l"/>
                  <a:tab pos="7400925" algn="l"/>
                  <a:tab pos="7850187" algn="l"/>
                  <a:tab pos="8299450" algn="l"/>
                  <a:tab pos="8748712" algn="l"/>
                  <a:tab pos="9197975" algn="l"/>
                </a:tabLst>
              </a:pPr>
              <a:r>
                <a:rPr lang="ru-RU" altLang="en-US" sz="2000">
                  <a:latin typeface="Times New Roman" pitchFamily="16" charset="0"/>
                  <a:ea typeface="Lucida Sans Unicode" charset="0"/>
                </a:rPr>
                <a:t>Базовая психосоматическая помощь: обучение приемам релаксации и снятия стресса.</a:t>
              </a:r>
            </a:p>
            <a:p>
              <a:pPr marL="214312" lvl="0" indent="-214312" rtl="0" eaLnBrk="1">
                <a:lnSpc>
                  <a:spcPct val="95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ru-RU" altLang="en-US" sz="2000">
                  <a:latin typeface="Times New Roman" pitchFamily="16" charset="0"/>
                  <a:ea typeface="Lucida Sans Unicode" charset="0"/>
                </a:rPr>
                <a:t>Обучение по управлению стрессом.</a:t>
              </a:r>
            </a:p>
          </p:txBody>
        </p:sp>
        <p:sp>
          <p:nvSpPr>
            <p:cNvPr id="1049020" name="Прямоугольник 1049019"/>
            <p:cNvSpPr/>
            <p:nvPr/>
          </p:nvSpPr>
          <p:spPr>
            <a:xfrm>
              <a:off x="174" y="2573"/>
              <a:ext cx="2557" cy="961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vert="horz" lIns="90000" tIns="5940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rtl="0" eaLnBrk="1">
                <a:lnSpc>
                  <a:spcPct val="95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 sz="2000">
                  <a:latin typeface="Times New Roman" pitchFamily="16" charset="0"/>
                  <a:ea typeface="Lucida Sans Unicode" charset="0"/>
                </a:rPr>
                <a:t>Депрессия/тревога/жизненное </a:t>
              </a:r>
            </a:p>
            <a:p>
              <a:pPr lvl="0" rtl="0" eaLnBrk="1">
                <a:lnSpc>
                  <a:spcPct val="95000"/>
                </a:lnSpc>
                <a:buSzPct val="100000"/>
                <a:buFontTx/>
                <a:buNone/>
              </a:pPr>
              <a:r>
                <a:rPr lang="ru-RU" altLang="en-US" sz="2000">
                  <a:latin typeface="Times New Roman" pitchFamily="16" charset="0"/>
                  <a:ea typeface="Lucida Sans Unicode" charset="0"/>
                </a:rPr>
                <a:t>истощение</a:t>
              </a:r>
            </a:p>
          </p:txBody>
        </p:sp>
        <p:sp>
          <p:nvSpPr>
            <p:cNvPr id="1049021" name="Прямоугольник 1049020"/>
            <p:cNvSpPr/>
            <p:nvPr/>
          </p:nvSpPr>
          <p:spPr>
            <a:xfrm>
              <a:off x="2731" y="2573"/>
              <a:ext cx="3527" cy="961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vert="horz" lIns="90000" tIns="5940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marL="214312" lvl="0" indent="-214312" rtl="0" eaLnBrk="1">
                <a:lnSpc>
                  <a:spcPct val="95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  <a:tabLst>
                  <a:tab pos="214312" algn="l"/>
                  <a:tab pos="661987" algn="l"/>
                  <a:tab pos="1111250" algn="l"/>
                  <a:tab pos="1560512" algn="l"/>
                  <a:tab pos="2009775" algn="l"/>
                  <a:tab pos="2459037" algn="l"/>
                  <a:tab pos="2908300" algn="l"/>
                  <a:tab pos="3357562" algn="l"/>
                  <a:tab pos="3806825" algn="l"/>
                  <a:tab pos="4256087" algn="l"/>
                  <a:tab pos="4705350" algn="l"/>
                  <a:tab pos="5154612" algn="l"/>
                  <a:tab pos="5603875" algn="l"/>
                  <a:tab pos="6053137" algn="l"/>
                  <a:tab pos="6502400" algn="l"/>
                  <a:tab pos="6951662" algn="l"/>
                  <a:tab pos="7400925" algn="l"/>
                  <a:tab pos="7850187" algn="l"/>
                  <a:tab pos="8299450" algn="l"/>
                  <a:tab pos="8748712" algn="l"/>
                  <a:tab pos="9197975" algn="l"/>
                </a:tabLst>
              </a:pPr>
              <a:r>
                <a:rPr lang="ru-RU" altLang="en-US" sz="2000">
                  <a:latin typeface="Times New Roman" pitchFamily="16" charset="0"/>
                  <a:ea typeface="Lucida Sans Unicode" charset="0"/>
                </a:rPr>
                <a:t>Базовая психосоматическая помощь: обучение приемам релаксации и снятия стресса.</a:t>
              </a:r>
            </a:p>
            <a:p>
              <a:pPr marL="214312" lvl="0" indent="-214312" rtl="0" eaLnBrk="1">
                <a:lnSpc>
                  <a:spcPct val="95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ru-RU" altLang="en-US" sz="2000">
                  <a:latin typeface="Times New Roman" pitchFamily="16" charset="0"/>
                  <a:ea typeface="Lucida Sans Unicode" charset="0"/>
                </a:rPr>
                <a:t>Психотерапия (групповая и индивидуальная).</a:t>
              </a:r>
            </a:p>
            <a:p>
              <a:pPr marL="214312" lvl="0" indent="-214312" rtl="0" eaLnBrk="1">
                <a:lnSpc>
                  <a:spcPct val="95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ru-RU" altLang="en-US" sz="2000">
                  <a:latin typeface="Times New Roman" pitchFamily="16" charset="0"/>
                  <a:ea typeface="Lucida Sans Unicode" charset="0"/>
                </a:rPr>
                <a:t>Психофармакотерапия — антидепрессанты.</a:t>
              </a:r>
            </a:p>
            <a:p>
              <a:pPr marL="214312" lvl="0" indent="-214312" rtl="0" eaLnBrk="1">
                <a:lnSpc>
                  <a:spcPct val="95000"/>
                </a:lnSpc>
                <a:buClr>
                  <a:srgbClr val="000000"/>
                </a:buClr>
                <a:buSzPct val="45000"/>
                <a:buFontTx/>
                <a:buNone/>
              </a:pPr>
              <a:endParaRPr lang="ru-RU" altLang="en-US" sz="2000">
                <a:latin typeface="Times New Roman" pitchFamily="16" charset="0"/>
                <a:ea typeface="Lucida Sans Unicode" charset="0"/>
              </a:endParaRPr>
            </a:p>
          </p:txBody>
        </p:sp>
        <p:sp>
          <p:nvSpPr>
            <p:cNvPr id="1049022" name="Прямоугольник 1049021"/>
            <p:cNvSpPr/>
            <p:nvPr/>
          </p:nvSpPr>
          <p:spPr>
            <a:xfrm>
              <a:off x="174" y="3536"/>
              <a:ext cx="2557" cy="78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lIns="90000" tIns="5940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rtl="0" eaLnBrk="1">
                <a:lnSpc>
                  <a:spcPct val="95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 sz="2000">
                  <a:latin typeface="Times New Roman" pitchFamily="16" charset="0"/>
                  <a:ea typeface="Lucida Sans Unicode" charset="0"/>
                </a:rPr>
                <a:t>Гнев/враждебность</a:t>
              </a:r>
            </a:p>
          </p:txBody>
        </p:sp>
        <p:sp>
          <p:nvSpPr>
            <p:cNvPr id="1049023" name="Прямоугольник 1049022"/>
            <p:cNvSpPr/>
            <p:nvPr/>
          </p:nvSpPr>
          <p:spPr>
            <a:xfrm>
              <a:off x="2731" y="3536"/>
              <a:ext cx="3527" cy="78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lIns="90000" tIns="5940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marL="214312" lvl="0" indent="-214312" rtl="0" eaLnBrk="1">
                <a:lnSpc>
                  <a:spcPct val="95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  <a:tabLst>
                  <a:tab pos="214312" algn="l"/>
                  <a:tab pos="661987" algn="l"/>
                  <a:tab pos="1111250" algn="l"/>
                  <a:tab pos="1560512" algn="l"/>
                  <a:tab pos="2009775" algn="l"/>
                  <a:tab pos="2459037" algn="l"/>
                  <a:tab pos="2908300" algn="l"/>
                  <a:tab pos="3357562" algn="l"/>
                  <a:tab pos="3806825" algn="l"/>
                  <a:tab pos="4256087" algn="l"/>
                  <a:tab pos="4705350" algn="l"/>
                  <a:tab pos="5154612" algn="l"/>
                  <a:tab pos="5603875" algn="l"/>
                  <a:tab pos="6053137" algn="l"/>
                  <a:tab pos="6502400" algn="l"/>
                  <a:tab pos="6951662" algn="l"/>
                  <a:tab pos="7400925" algn="l"/>
                  <a:tab pos="7850187" algn="l"/>
                  <a:tab pos="8299450" algn="l"/>
                  <a:tab pos="8748712" algn="l"/>
                  <a:tab pos="9197975" algn="l"/>
                </a:tabLst>
              </a:pPr>
              <a:r>
                <a:rPr lang="ru-RU" altLang="en-US" sz="2000">
                  <a:latin typeface="Times New Roman" pitchFamily="16" charset="0"/>
                  <a:ea typeface="Lucida Sans Unicode" charset="0"/>
                </a:rPr>
                <a:t>Базовая психосоматическая помощь: обучение приемам релаксации и снятия стресса.</a:t>
              </a:r>
            </a:p>
            <a:p>
              <a:pPr marL="214312" lvl="0" indent="-214312" rtl="0" eaLnBrk="1">
                <a:lnSpc>
                  <a:spcPct val="95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ru-RU" altLang="en-US" sz="2000">
                  <a:latin typeface="Times New Roman" pitchFamily="16" charset="0"/>
                  <a:ea typeface="Lucida Sans Unicode" charset="0"/>
                </a:rPr>
                <a:t>Обучение по управлению стрессом.</a:t>
              </a:r>
            </a:p>
            <a:p>
              <a:pPr marL="214312" lvl="0" indent="-214312" rtl="0" eaLnBrk="1">
                <a:lnSpc>
                  <a:spcPct val="95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ru-RU" altLang="en-US" sz="2000">
                  <a:latin typeface="Times New Roman" pitchFamily="16" charset="0"/>
                  <a:ea typeface="Lucida Sans Unicode" charset="0"/>
                </a:rPr>
                <a:t>Психотерапия (групповая и индивидуальная). </a:t>
              </a:r>
            </a:p>
          </p:txBody>
        </p:sp>
        <p:sp>
          <p:nvSpPr>
            <p:cNvPr id="1049024" name="Прямая соединительная линия 1049023"/>
            <p:cNvSpPr/>
            <p:nvPr/>
          </p:nvSpPr>
          <p:spPr>
            <a:xfrm>
              <a:off x="174" y="730"/>
              <a:ext cx="2557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9025" name="Прямая соединительная линия 1049024"/>
            <p:cNvSpPr/>
            <p:nvPr/>
          </p:nvSpPr>
          <p:spPr>
            <a:xfrm>
              <a:off x="2731" y="730"/>
              <a:ext cx="3527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9026" name="Прямая соединительная линия 1049025"/>
            <p:cNvSpPr/>
            <p:nvPr/>
          </p:nvSpPr>
          <p:spPr>
            <a:xfrm>
              <a:off x="174" y="951"/>
              <a:ext cx="2557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9027" name="Прямая соединительная линия 1049026"/>
            <p:cNvSpPr/>
            <p:nvPr/>
          </p:nvSpPr>
          <p:spPr>
            <a:xfrm>
              <a:off x="2731" y="951"/>
              <a:ext cx="3527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9028" name="Прямая соединительная линия 1049027"/>
            <p:cNvSpPr/>
            <p:nvPr/>
          </p:nvSpPr>
          <p:spPr>
            <a:xfrm>
              <a:off x="174" y="1552"/>
              <a:ext cx="2557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9029" name="Прямая соединительная линия 1049028"/>
            <p:cNvSpPr/>
            <p:nvPr/>
          </p:nvSpPr>
          <p:spPr>
            <a:xfrm>
              <a:off x="2731" y="1552"/>
              <a:ext cx="3527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9030" name="Прямая соединительная линия 1049029"/>
            <p:cNvSpPr/>
            <p:nvPr/>
          </p:nvSpPr>
          <p:spPr>
            <a:xfrm>
              <a:off x="174" y="1972"/>
              <a:ext cx="2557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9031" name="Прямая соединительная линия 1049030"/>
            <p:cNvSpPr/>
            <p:nvPr/>
          </p:nvSpPr>
          <p:spPr>
            <a:xfrm>
              <a:off x="2731" y="1972"/>
              <a:ext cx="3527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9032" name="Прямая соединительная линия 1049031"/>
            <p:cNvSpPr/>
            <p:nvPr/>
          </p:nvSpPr>
          <p:spPr>
            <a:xfrm>
              <a:off x="174" y="2573"/>
              <a:ext cx="2557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9033" name="Прямая соединительная линия 1049032"/>
            <p:cNvSpPr/>
            <p:nvPr/>
          </p:nvSpPr>
          <p:spPr>
            <a:xfrm>
              <a:off x="2731" y="2573"/>
              <a:ext cx="3527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9034" name="Прямая соединительная линия 1049033"/>
            <p:cNvSpPr/>
            <p:nvPr/>
          </p:nvSpPr>
          <p:spPr>
            <a:xfrm>
              <a:off x="174" y="3536"/>
              <a:ext cx="2557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9035" name="Прямая соединительная линия 1049034"/>
            <p:cNvSpPr/>
            <p:nvPr/>
          </p:nvSpPr>
          <p:spPr>
            <a:xfrm>
              <a:off x="2731" y="3536"/>
              <a:ext cx="3527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9036" name="Прямая соединительная линия 1049035"/>
            <p:cNvSpPr/>
            <p:nvPr/>
          </p:nvSpPr>
          <p:spPr>
            <a:xfrm>
              <a:off x="174" y="4317"/>
              <a:ext cx="2557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9037" name="Прямая соединительная линия 1049036"/>
            <p:cNvSpPr/>
            <p:nvPr/>
          </p:nvSpPr>
          <p:spPr>
            <a:xfrm>
              <a:off x="2731" y="4317"/>
              <a:ext cx="3527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9038" name="Прямая соединительная линия 1049037"/>
            <p:cNvSpPr/>
            <p:nvPr/>
          </p:nvSpPr>
          <p:spPr>
            <a:xfrm>
              <a:off x="174" y="730"/>
              <a:ext cx="0" cy="22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9039" name="Прямая соединительная линия 1049038"/>
            <p:cNvSpPr/>
            <p:nvPr/>
          </p:nvSpPr>
          <p:spPr>
            <a:xfrm>
              <a:off x="174" y="951"/>
              <a:ext cx="0" cy="60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9040" name="Прямая соединительная линия 1049039"/>
            <p:cNvSpPr/>
            <p:nvPr/>
          </p:nvSpPr>
          <p:spPr>
            <a:xfrm>
              <a:off x="174" y="1552"/>
              <a:ext cx="0" cy="419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9041" name="Прямая соединительная линия 1049040"/>
            <p:cNvSpPr/>
            <p:nvPr/>
          </p:nvSpPr>
          <p:spPr>
            <a:xfrm>
              <a:off x="174" y="1972"/>
              <a:ext cx="0" cy="60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9042" name="Прямая соединительная линия 1049041"/>
            <p:cNvSpPr/>
            <p:nvPr/>
          </p:nvSpPr>
          <p:spPr>
            <a:xfrm>
              <a:off x="174" y="2573"/>
              <a:ext cx="0" cy="961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9043" name="Прямая соединительная линия 1049042"/>
            <p:cNvSpPr/>
            <p:nvPr/>
          </p:nvSpPr>
          <p:spPr>
            <a:xfrm>
              <a:off x="174" y="3536"/>
              <a:ext cx="0" cy="78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9044" name="Прямая соединительная линия 1049043"/>
            <p:cNvSpPr/>
            <p:nvPr/>
          </p:nvSpPr>
          <p:spPr>
            <a:xfrm>
              <a:off x="2731" y="730"/>
              <a:ext cx="0" cy="22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9045" name="Прямая соединительная линия 1049044"/>
            <p:cNvSpPr/>
            <p:nvPr/>
          </p:nvSpPr>
          <p:spPr>
            <a:xfrm>
              <a:off x="2731" y="951"/>
              <a:ext cx="0" cy="60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9046" name="Прямая соединительная линия 1049045"/>
            <p:cNvSpPr/>
            <p:nvPr/>
          </p:nvSpPr>
          <p:spPr>
            <a:xfrm>
              <a:off x="2731" y="1552"/>
              <a:ext cx="0" cy="419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9047" name="Прямая соединительная линия 1049046"/>
            <p:cNvSpPr/>
            <p:nvPr/>
          </p:nvSpPr>
          <p:spPr>
            <a:xfrm>
              <a:off x="2731" y="1972"/>
              <a:ext cx="0" cy="60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9048" name="Прямая соединительная линия 1049047"/>
            <p:cNvSpPr/>
            <p:nvPr/>
          </p:nvSpPr>
          <p:spPr>
            <a:xfrm>
              <a:off x="2731" y="2573"/>
              <a:ext cx="0" cy="961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9049" name="Прямая соединительная линия 1049048"/>
            <p:cNvSpPr/>
            <p:nvPr/>
          </p:nvSpPr>
          <p:spPr>
            <a:xfrm>
              <a:off x="2731" y="3536"/>
              <a:ext cx="0" cy="78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9050" name="Прямая соединительная линия 1049049"/>
            <p:cNvSpPr/>
            <p:nvPr/>
          </p:nvSpPr>
          <p:spPr>
            <a:xfrm>
              <a:off x="6260" y="730"/>
              <a:ext cx="0" cy="22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9051" name="Прямая соединительная линия 1049050"/>
            <p:cNvSpPr/>
            <p:nvPr/>
          </p:nvSpPr>
          <p:spPr>
            <a:xfrm>
              <a:off x="6260" y="951"/>
              <a:ext cx="0" cy="60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9052" name="Прямая соединительная линия 1049051"/>
            <p:cNvSpPr/>
            <p:nvPr/>
          </p:nvSpPr>
          <p:spPr>
            <a:xfrm>
              <a:off x="6260" y="1552"/>
              <a:ext cx="0" cy="419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9053" name="Прямая соединительная линия 1049052"/>
            <p:cNvSpPr/>
            <p:nvPr/>
          </p:nvSpPr>
          <p:spPr>
            <a:xfrm>
              <a:off x="6260" y="1972"/>
              <a:ext cx="0" cy="60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9054" name="Прямая соединительная линия 1049053"/>
            <p:cNvSpPr/>
            <p:nvPr/>
          </p:nvSpPr>
          <p:spPr>
            <a:xfrm>
              <a:off x="6260" y="2573"/>
              <a:ext cx="0" cy="961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9055" name="Прямая соединительная линия 1049054"/>
            <p:cNvSpPr/>
            <p:nvPr/>
          </p:nvSpPr>
          <p:spPr>
            <a:xfrm>
              <a:off x="6260" y="3536"/>
              <a:ext cx="0" cy="78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</p:grp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0" name="Рисунок 2097189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437" y="73025"/>
            <a:ext cx="1008062" cy="77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9058" name="Заголовок 1049057"/>
          <p:cNvSpPr>
            <a:spLocks noGrp="1"/>
          </p:cNvSpPr>
          <p:nvPr>
            <p:ph type="title"/>
          </p:nvPr>
        </p:nvSpPr>
        <p:spPr>
          <a:xfrm>
            <a:off x="217487" y="287337"/>
            <a:ext cx="9647238" cy="1223962"/>
          </a:xfrm>
          <a:prstGeom prst="rect">
            <a:avLst/>
          </a:prstGeom>
          <a:noFill/>
          <a:ln>
            <a:noFill/>
          </a:ln>
        </p:spPr>
        <p:txBody>
          <a:bodyPr vert="horz" lIns="0" tIns="38880" rIns="0" bIns="0" anchor="ctr"/>
          <a:lstStyle>
            <a:lvl1pPr marL="0" indent="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  <a:tab pos="9410700" algn="l"/>
              </a:tabLst>
            </a:pPr>
            <a:r>
              <a:rPr lang="ru-RU" altLang="en-US" sz="3200" b="1">
                <a:solidFill>
                  <a:srgbClr val="000000"/>
                </a:solidFill>
              </a:rPr>
              <a:t>Рекомендации по увеличению физической активности</a:t>
            </a:r>
          </a:p>
        </p:txBody>
      </p:sp>
      <p:sp>
        <p:nvSpPr>
          <p:cNvPr id="1049059" name="Текст 1049058"/>
          <p:cNvSpPr>
            <a:spLocks noGrp="1"/>
          </p:cNvSpPr>
          <p:nvPr>
            <p:ph type="body" idx="1"/>
          </p:nvPr>
        </p:nvSpPr>
        <p:spPr>
          <a:xfrm>
            <a:off x="503237" y="1768475"/>
            <a:ext cx="9070975" cy="4989512"/>
          </a:xfrm>
          <a:prstGeom prst="rect">
            <a:avLst/>
          </a:prstGeom>
          <a:noFill/>
          <a:ln>
            <a:noFill/>
          </a:ln>
        </p:spPr>
        <p:txBody>
          <a:bodyPr vert="horz" lIns="0" tIns="28080" rIns="0" bIns="0" anchor="t"/>
          <a:lstStyle>
            <a:lvl1pPr marL="342900" indent="-3429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1412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1137"/>
              </a:spcAft>
              <a:buClr>
                <a:srgbClr val="000000"/>
              </a:buClr>
              <a:buFont typeface="Times New Roman" pitchFamily="16" charset="0"/>
              <a:buNone/>
              <a:defRPr sz="2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Font typeface="Times New Roman" pitchFamily="16" charset="0"/>
              <a:buNone/>
              <a:defRPr sz="20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287"/>
              </a:spcAft>
              <a:buClr>
                <a:srgbClr val="000000"/>
              </a:buClr>
              <a:buFont typeface="Times New Roman" pitchFamily="16" charset="0"/>
              <a:buNone/>
              <a:defRPr sz="20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marL="430212" lvl="0" indent="-322262" algn="just" eaLnBrk="1">
              <a:lnSpc>
                <a:spcPct val="93000"/>
              </a:lnSpc>
              <a:spcBef>
                <a:spcPct val="0"/>
              </a:spcBef>
              <a:spcAft>
                <a:spcPts val="1412"/>
              </a:spcAft>
              <a:buSzPct val="45000"/>
              <a:buFontTx/>
              <a:buNone/>
              <a:tabLst>
                <a:tab pos="430212" algn="l"/>
                <a:tab pos="534987" algn="l"/>
                <a:tab pos="984250" algn="l"/>
                <a:tab pos="1433512" algn="l"/>
                <a:tab pos="1882775" algn="l"/>
                <a:tab pos="2332037" algn="l"/>
                <a:tab pos="2781300" algn="l"/>
                <a:tab pos="3230562" algn="l"/>
                <a:tab pos="3679825" algn="l"/>
                <a:tab pos="4129087" algn="l"/>
                <a:tab pos="4578350" algn="l"/>
                <a:tab pos="5027612" algn="l"/>
                <a:tab pos="5476875" algn="l"/>
                <a:tab pos="5926137" algn="l"/>
                <a:tab pos="6375400" algn="l"/>
                <a:tab pos="6824662" algn="l"/>
                <a:tab pos="7273925" algn="l"/>
                <a:tab pos="7723187" algn="l"/>
                <a:tab pos="8172450" algn="l"/>
                <a:tab pos="8621712" algn="l"/>
                <a:tab pos="9070975" algn="l"/>
              </a:tabLst>
            </a:pPr>
            <a:r>
              <a:rPr lang="ru-RU" altLang="en-US">
                <a:solidFill>
                  <a:srgbClr val="000000"/>
                </a:solidFill>
              </a:rPr>
              <a:t>Основные принципы консультирования по ФА:</a:t>
            </a:r>
          </a:p>
          <a:p>
            <a:pPr marL="430212" lvl="0" indent="-322262" algn="just" eaLnBrk="1">
              <a:lnSpc>
                <a:spcPct val="93000"/>
              </a:lnSpc>
              <a:spcBef>
                <a:spcPct val="0"/>
              </a:spcBef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altLang="en-US">
                <a:solidFill>
                  <a:srgbClr val="000000"/>
                </a:solidFill>
              </a:rPr>
              <a:t> Оценить  исходный  уровень  ФА  пациента,  включая  длительность  занятий  ФА и их интенсивность</a:t>
            </a:r>
          </a:p>
          <a:p>
            <a:pPr marL="430212" lvl="0" indent="-322262" algn="just" eaLnBrk="1">
              <a:lnSpc>
                <a:spcPct val="93000"/>
              </a:lnSpc>
              <a:spcBef>
                <a:spcPct val="0"/>
              </a:spcBef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altLang="en-US">
                <a:solidFill>
                  <a:srgbClr val="000000"/>
                </a:solidFill>
              </a:rPr>
              <a:t>Проинформировать  пациента  о  пользе  ФА  для здоровья, необходимости повышения ФА в повседневной  жизни  и  различных  вариантах  такой  реализации </a:t>
            </a:r>
          </a:p>
          <a:p>
            <a:pPr marL="430212" lvl="0" indent="-322262" algn="just" eaLnBrk="1">
              <a:lnSpc>
                <a:spcPct val="93000"/>
              </a:lnSpc>
              <a:spcBef>
                <a:spcPct val="0"/>
              </a:spcBef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altLang="en-US">
                <a:solidFill>
                  <a:srgbClr val="000000"/>
                </a:solidFill>
              </a:rPr>
              <a:t>Рекомендуется  совместно  с  пациентом  поставить реалистичную цель по уровню ФА, с постепенным  увеличением  ФА</a:t>
            </a:r>
          </a:p>
          <a:p>
            <a:pPr marL="430212" lvl="0" indent="-322262" algn="just" eaLnBrk="1">
              <a:lnSpc>
                <a:spcPct val="93000"/>
              </a:lnSpc>
              <a:spcBef>
                <a:spcPct val="0"/>
              </a:spcBef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altLang="en-US">
                <a:solidFill>
                  <a:srgbClr val="000000"/>
                </a:solidFill>
              </a:rPr>
              <a:t>Использование носимого устройства для оценки ФА может помочь увеличить ФА.</a:t>
            </a:r>
          </a:p>
          <a:p>
            <a:pPr marL="430212" lvl="0" indent="-322262" algn="just" eaLnBrk="1">
              <a:lnSpc>
                <a:spcPct val="93000"/>
              </a:lnSpc>
              <a:spcBef>
                <a:spcPct val="0"/>
              </a:spcBef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altLang="en-US">
                <a:solidFill>
                  <a:srgbClr val="000000"/>
                </a:solidFill>
              </a:rPr>
              <a:t>Самое  важное  —  поощрять  активность,  которая  людям  нравится  </a:t>
            </a:r>
          </a:p>
          <a:p>
            <a:pPr marL="430212" lvl="0" indent="-322262" algn="l" eaLnBrk="1">
              <a:lnSpc>
                <a:spcPct val="93000"/>
              </a:lnSpc>
              <a:spcBef>
                <a:spcPct val="0"/>
              </a:spcBef>
              <a:spcAft>
                <a:spcPts val="1412"/>
              </a:spcAft>
              <a:buClr>
                <a:srgbClr val="000000"/>
              </a:buClr>
              <a:buSzPct val="45000"/>
              <a:buFontTx/>
              <a:buNone/>
            </a:pPr>
            <a:endParaRPr lang="ru-RU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1" name="Рисунок 2097190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9237" y="773112"/>
            <a:ext cx="3854450" cy="24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9062" name="Заголовок 1049061"/>
          <p:cNvSpPr>
            <a:spLocks noGrp="1"/>
          </p:cNvSpPr>
          <p:nvPr>
            <p:ph type="title"/>
          </p:nvPr>
        </p:nvSpPr>
        <p:spPr>
          <a:xfrm>
            <a:off x="292100" y="144462"/>
            <a:ext cx="9572625" cy="7064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lvl1pPr marL="0" indent="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  <a:tab pos="9410700" algn="l"/>
              </a:tabLst>
            </a:pPr>
            <a:r>
              <a:rPr lang="ru-RU" altLang="en-US" sz="3200" b="1"/>
              <a:t>Аэробная физическая нагрузка</a:t>
            </a:r>
          </a:p>
        </p:txBody>
      </p:sp>
      <p:sp>
        <p:nvSpPr>
          <p:cNvPr id="1049063" name="Текст 1049062"/>
          <p:cNvSpPr>
            <a:spLocks noGrp="1"/>
          </p:cNvSpPr>
          <p:nvPr>
            <p:ph type="body" idx="1"/>
          </p:nvPr>
        </p:nvSpPr>
        <p:spPr>
          <a:xfrm>
            <a:off x="3455987" y="3136900"/>
            <a:ext cx="4603750" cy="2408237"/>
          </a:xfrm>
          <a:prstGeom prst="rect">
            <a:avLst/>
          </a:prstGeom>
          <a:noFill/>
          <a:ln>
            <a:noFill/>
          </a:ln>
        </p:spPr>
        <p:txBody>
          <a:bodyPr vert="horz" lIns="0" tIns="28080" rIns="0" bIns="0" anchor="t"/>
          <a:lstStyle>
            <a:lvl1pPr marL="342900" indent="-3429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1412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1137"/>
              </a:spcAft>
              <a:buClr>
                <a:srgbClr val="000000"/>
              </a:buClr>
              <a:buFont typeface="Times New Roman" pitchFamily="16" charset="0"/>
              <a:buNone/>
              <a:defRPr sz="2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Font typeface="Times New Roman" pitchFamily="16" charset="0"/>
              <a:buNone/>
              <a:defRPr sz="20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287"/>
              </a:spcAft>
              <a:buClr>
                <a:srgbClr val="000000"/>
              </a:buClr>
              <a:buFont typeface="Times New Roman" pitchFamily="16" charset="0"/>
              <a:buNone/>
              <a:defRPr sz="20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marL="0" lvl="0" indent="341312" algn="just" eaLnBrk="1">
              <a:spcBef>
                <a:spcPct val="0"/>
              </a:spcBef>
              <a:spcAft>
                <a:spcPts val="1412"/>
              </a:spcAft>
              <a:buSzPct val="100000"/>
              <a:buFontTx/>
              <a:buNone/>
              <a:tabLst>
                <a:tab pos="0" algn="l"/>
                <a:tab pos="104775" algn="l"/>
                <a:tab pos="554037" algn="l"/>
                <a:tab pos="1003300" algn="l"/>
                <a:tab pos="1452562" algn="l"/>
                <a:tab pos="1901825" algn="l"/>
                <a:tab pos="2351087" algn="l"/>
                <a:tab pos="2800350" algn="l"/>
                <a:tab pos="3249612" algn="l"/>
                <a:tab pos="3698875" algn="l"/>
                <a:tab pos="4148137" algn="l"/>
                <a:tab pos="4597400" algn="l"/>
                <a:tab pos="5046662" algn="l"/>
                <a:tab pos="5495925" algn="l"/>
                <a:tab pos="5945187" algn="l"/>
                <a:tab pos="6394450" algn="l"/>
                <a:tab pos="6843712" algn="l"/>
                <a:tab pos="7292975" algn="l"/>
                <a:tab pos="7742237" algn="l"/>
                <a:tab pos="8191500" algn="l"/>
                <a:tab pos="8640762" algn="l"/>
              </a:tabLst>
            </a:pPr>
            <a:r>
              <a:rPr lang="ru-RU" altLang="en-US"/>
              <a:t>Взрослым рекомендуется выполнять не  </a:t>
            </a:r>
            <a:r>
              <a:rPr lang="ru-RU" altLang="en-US" b="1">
                <a:solidFill>
                  <a:srgbClr val="FF3333"/>
                </a:solidFill>
              </a:rPr>
              <a:t>&lt;150  мин </a:t>
            </a:r>
            <a:r>
              <a:rPr lang="ru-RU" altLang="en-US"/>
              <a:t> в  нед.  ФА  умеренной  интенсивности   или  </a:t>
            </a:r>
            <a:r>
              <a:rPr lang="ru-RU" altLang="en-US" b="1">
                <a:solidFill>
                  <a:srgbClr val="FF3333"/>
                </a:solidFill>
              </a:rPr>
              <a:t>75</a:t>
            </a:r>
            <a:r>
              <a:rPr lang="ru-RU" altLang="en-US"/>
              <a:t> </a:t>
            </a:r>
            <a:r>
              <a:rPr lang="ru-RU" altLang="en-US" b="1">
                <a:solidFill>
                  <a:srgbClr val="FF3333"/>
                </a:solidFill>
              </a:rPr>
              <a:t> мин </a:t>
            </a:r>
            <a:r>
              <a:rPr lang="ru-RU" altLang="en-US"/>
              <a:t> ФА  высокой  интенсивности</a:t>
            </a:r>
          </a:p>
        </p:txBody>
      </p:sp>
      <p:pic>
        <p:nvPicPr>
          <p:cNvPr id="2097192" name="Рисунок 209719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43775" y="993775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93" name="Рисунок 2097192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5900" y="4176712"/>
            <a:ext cx="2735262" cy="33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94" name="Рисунок 2097193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678237" y="4856162"/>
            <a:ext cx="6400800" cy="270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95" name="Рисунок 2097194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1437" y="73025"/>
            <a:ext cx="1008062" cy="77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8EC967-B8BC-8F54-267E-7364F5A14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latin typeface="Arial"/>
                <a:ea typeface="Microsoft YaHei"/>
                <a:cs typeface="Arial"/>
              </a:rPr>
              <a:t>Источники литературы</a:t>
            </a:r>
            <a:endParaRPr lang="ru-RU" sz="3200" dirty="0" err="1">
              <a:cs typeface="Arial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CAA6E1-30A7-96EF-8D89-0DFE468F5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"/>
                <a:ea typeface="Microsoft YaHei"/>
                <a:cs typeface="Arial"/>
              </a:rPr>
              <a:t>1. </a:t>
            </a:r>
            <a:r>
              <a:rPr lang="ru-RU" b="1" dirty="0">
                <a:latin typeface="Arial"/>
                <a:ea typeface="Microsoft YaHei"/>
                <a:cs typeface="Arial"/>
              </a:rPr>
              <a:t>«Кардиоваскулярная терапия и профилактика» Том 21, №4 2022, </a:t>
            </a:r>
            <a:r>
              <a:rPr lang="ru-RU" dirty="0">
                <a:latin typeface="Arial"/>
                <a:ea typeface="Microsoft YaHei"/>
                <a:cs typeface="Arial"/>
                <a:hlinkClick r:id="rId2"/>
              </a:rPr>
              <a:t>https://cardiovascular.elpub.ru/jour/issue/viewIssue/160/133</a:t>
            </a:r>
            <a:endParaRPr lang="ru-RU" b="1">
              <a:cs typeface="Arial"/>
            </a:endParaRPr>
          </a:p>
          <a:p>
            <a:r>
              <a:rPr lang="ru-RU" dirty="0">
                <a:solidFill>
                  <a:schemeClr val="accent4"/>
                </a:solidFill>
                <a:latin typeface="Arial"/>
                <a:ea typeface="Microsoft YaHei"/>
                <a:cs typeface="Arial"/>
              </a:rPr>
              <a:t>2.</a:t>
            </a:r>
            <a:r>
              <a:rPr lang="ru-RU" b="1" dirty="0">
                <a:latin typeface="Arial"/>
                <a:ea typeface="Microsoft YaHei"/>
                <a:cs typeface="Arial"/>
              </a:rPr>
              <a:t>Заболеваемость населения социально-значимыми болезнями</a:t>
            </a:r>
            <a:r>
              <a:rPr lang="ru-RU" dirty="0">
                <a:solidFill>
                  <a:schemeClr val="accent4"/>
                </a:solidFill>
                <a:latin typeface="Arial"/>
                <a:ea typeface="Microsoft YaHei"/>
                <a:cs typeface="Arial"/>
              </a:rPr>
              <a:t>  </a:t>
            </a:r>
            <a:r>
              <a:rPr lang="ru-RU" dirty="0">
                <a:latin typeface="Arial"/>
                <a:ea typeface="Microsoft YaHei"/>
                <a:cs typeface="Arial"/>
                <a:hlinkClick r:id="rId3"/>
              </a:rPr>
              <a:t>https://rosstat.gov.ru/folder/13721</a:t>
            </a:r>
            <a:r>
              <a:rPr lang="ru-RU" dirty="0">
                <a:latin typeface="Arial"/>
                <a:ea typeface="Microsoft YaHei"/>
                <a:cs typeface="Arial"/>
              </a:rPr>
              <a:t> </a:t>
            </a:r>
            <a:endParaRPr lang="ru-RU" dirty="0">
              <a:solidFill>
                <a:schemeClr val="accent4"/>
              </a:solidFill>
              <a:cs typeface="Arial"/>
            </a:endParaRPr>
          </a:p>
          <a:p>
            <a:endParaRPr lang="ru-RU" dirty="0">
              <a:solidFill>
                <a:schemeClr val="accent4"/>
              </a:solidFill>
              <a:cs typeface="Arial"/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0696455-9F9D-C934-7CC1-CB6EDB624AE8}"/>
              </a:ext>
            </a:extLst>
          </p:cNvPr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437" y="73025"/>
            <a:ext cx="1008062" cy="77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2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6" name="Заголовок 1049065"/>
          <p:cNvSpPr>
            <a:spLocks noGrp="1"/>
          </p:cNvSpPr>
          <p:nvPr>
            <p:ph type="title"/>
          </p:nvPr>
        </p:nvSpPr>
        <p:spPr>
          <a:xfrm>
            <a:off x="504825" y="1008062"/>
            <a:ext cx="9070975" cy="1262062"/>
          </a:xfrm>
          <a:prstGeom prst="rect">
            <a:avLst/>
          </a:prstGeom>
          <a:noFill/>
          <a:ln>
            <a:noFill/>
          </a:ln>
        </p:spPr>
        <p:txBody>
          <a:bodyPr vert="horz" lIns="0" tIns="38880" rIns="0" bIns="0" anchor="ctr"/>
          <a:lstStyle>
            <a:lvl1pPr marL="0" indent="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r>
              <a:rPr lang="ru-RU" altLang="en-US" sz="3600" b="1">
                <a:solidFill>
                  <a:srgbClr val="000000"/>
                </a:solidFill>
              </a:rPr>
              <a:t>Благодарю за внимание!</a:t>
            </a:r>
          </a:p>
        </p:txBody>
      </p:sp>
      <p:pic>
        <p:nvPicPr>
          <p:cNvPr id="2097196" name="Рисунок 2097195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19362" y="2447925"/>
            <a:ext cx="4535487" cy="45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4" name="Заголовок 1048793"/>
          <p:cNvSpPr>
            <a:spLocks noGrp="1"/>
          </p:cNvSpPr>
          <p:nvPr>
            <p:ph type="title"/>
          </p:nvPr>
        </p:nvSpPr>
        <p:spPr>
          <a:xfrm>
            <a:off x="503237" y="301625"/>
            <a:ext cx="9070975" cy="1262062"/>
          </a:xfrm>
          <a:prstGeom prst="rect">
            <a:avLst/>
          </a:prstGeom>
          <a:noFill/>
          <a:ln>
            <a:noFill/>
          </a:ln>
        </p:spPr>
        <p:txBody>
          <a:bodyPr vert="horz" lIns="0" tIns="38880" rIns="0" bIns="0" anchor="ctr"/>
          <a:lstStyle>
            <a:lvl1pPr marL="0" indent="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r>
              <a:rPr lang="ru-RU" altLang="en-US" sz="3200" b="1">
                <a:solidFill>
                  <a:srgbClr val="000000"/>
                </a:solidFill>
              </a:rPr>
              <a:t>Взаимодействие врача и пациента</a:t>
            </a:r>
          </a:p>
        </p:txBody>
      </p:sp>
      <p:sp>
        <p:nvSpPr>
          <p:cNvPr id="1048795" name="Текст 1048794"/>
          <p:cNvSpPr>
            <a:spLocks noGrp="1"/>
          </p:cNvSpPr>
          <p:nvPr>
            <p:ph type="body" idx="1"/>
          </p:nvPr>
        </p:nvSpPr>
        <p:spPr>
          <a:xfrm>
            <a:off x="503237" y="1439862"/>
            <a:ext cx="9070975" cy="4989512"/>
          </a:xfrm>
          <a:prstGeom prst="rect">
            <a:avLst/>
          </a:prstGeom>
          <a:noFill/>
          <a:ln>
            <a:noFill/>
          </a:ln>
        </p:spPr>
        <p:txBody>
          <a:bodyPr vert="horz" lIns="0" tIns="28080" rIns="0" bIns="0" anchor="t"/>
          <a:lstStyle>
            <a:lvl1pPr marL="342900" indent="-3429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1412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1137"/>
              </a:spcAft>
              <a:buClr>
                <a:srgbClr val="000000"/>
              </a:buClr>
              <a:buFont typeface="Times New Roman" pitchFamily="16" charset="0"/>
              <a:buNone/>
              <a:defRPr sz="2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Font typeface="Times New Roman" pitchFamily="16" charset="0"/>
              <a:buNone/>
              <a:defRPr sz="20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ts val="287"/>
              </a:spcAft>
              <a:buClr>
                <a:srgbClr val="000000"/>
              </a:buClr>
              <a:buFont typeface="Times New Roman" pitchFamily="16" charset="0"/>
              <a:buNone/>
              <a:defRPr sz="20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marL="457200" lvl="1" indent="284162" algn="just" eaLnBrk="1">
              <a:spcBef>
                <a:spcPct val="0"/>
              </a:spcBef>
              <a:spcAft>
                <a:spcPts val="1137"/>
              </a:spcAft>
              <a:buSzPct val="100000"/>
              <a:buFontTx/>
              <a:buNone/>
              <a:tabLst>
                <a:tab pos="457200" algn="l"/>
                <a:tab pos="611187" algn="l"/>
                <a:tab pos="1060450" algn="l"/>
                <a:tab pos="1509712" algn="l"/>
                <a:tab pos="1958975" algn="l"/>
                <a:tab pos="2408237" algn="l"/>
                <a:tab pos="2857500" algn="l"/>
                <a:tab pos="3306762" algn="l"/>
                <a:tab pos="3756025" algn="l"/>
                <a:tab pos="4205287" algn="l"/>
                <a:tab pos="4654550" algn="l"/>
                <a:tab pos="5103812" algn="l"/>
                <a:tab pos="5553075" algn="l"/>
                <a:tab pos="6002337" algn="l"/>
                <a:tab pos="6451600" algn="l"/>
                <a:tab pos="6900862" algn="l"/>
                <a:tab pos="7350125" algn="l"/>
                <a:tab pos="7799387" algn="l"/>
                <a:tab pos="8248650" algn="l"/>
                <a:tab pos="8697912" algn="l"/>
                <a:tab pos="9147175" algn="l"/>
              </a:tabLst>
            </a:pPr>
            <a:r>
              <a:rPr lang="ru-RU" altLang="en-US"/>
              <a:t>Важно  сформировать  у  пациента </a:t>
            </a:r>
            <a:r>
              <a:rPr lang="ru-RU" altLang="en-US">
                <a:solidFill>
                  <a:srgbClr val="FF3333"/>
                </a:solidFill>
              </a:rPr>
              <a:t> осознанное  восприятие  врачебных  рекомендаций</a:t>
            </a:r>
            <a:r>
              <a:rPr lang="ru-RU" altLang="en-US"/>
              <a:t>,  чтобы  сократить несоответствие  между  уровнем  информированности  о  заболевании/рисках  для  здоровья  и практическими действиями по изменению нездорового  поведения  и  привычек.</a:t>
            </a:r>
          </a:p>
        </p:txBody>
      </p:sp>
      <p:sp>
        <p:nvSpPr>
          <p:cNvPr id="1048796" name="Овал 1048795"/>
          <p:cNvSpPr/>
          <p:nvPr/>
        </p:nvSpPr>
        <p:spPr>
          <a:xfrm>
            <a:off x="6191250" y="5040312"/>
            <a:ext cx="2952750" cy="1511300"/>
          </a:xfrm>
          <a:prstGeom prst="ellipse">
            <a:avLst/>
          </a:prstGeom>
          <a:solidFill>
            <a:srgbClr val="CFE7F5"/>
          </a:solidFill>
          <a:ln w="9360" cap="flat" cmpd="sng">
            <a:solidFill>
              <a:srgbClr val="808080">
                <a:alpha val="100000"/>
              </a:srgbClr>
            </a:solidFill>
            <a:prstDash val="solid"/>
            <a:round/>
          </a:ln>
        </p:spPr>
        <p:txBody>
          <a:bodyPr vert="horz" lIns="90000" tIns="45000" rIns="90000" bIns="45000" anchor="ctr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algn="ctr" rt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r>
              <a:rPr lang="ru-RU" altLang="en-US" sz="2200" b="1"/>
              <a:t>Изменение ОЖ</a:t>
            </a:r>
          </a:p>
        </p:txBody>
      </p:sp>
      <p:sp>
        <p:nvSpPr>
          <p:cNvPr id="1048797" name="Овал 1048796"/>
          <p:cNvSpPr/>
          <p:nvPr/>
        </p:nvSpPr>
        <p:spPr>
          <a:xfrm>
            <a:off x="792162" y="4176712"/>
            <a:ext cx="2663825" cy="863600"/>
          </a:xfrm>
          <a:prstGeom prst="ellipse">
            <a:avLst/>
          </a:prstGeom>
          <a:solidFill>
            <a:srgbClr val="CFE7F5"/>
          </a:solidFill>
          <a:ln w="9360" cap="flat" cmpd="sng">
            <a:solidFill>
              <a:srgbClr val="808080">
                <a:alpha val="100000"/>
              </a:srgbClr>
            </a:solidFill>
            <a:prstDash val="solid"/>
            <a:round/>
          </a:ln>
        </p:spPr>
        <p:txBody>
          <a:bodyPr vert="horz" lIns="90000" tIns="45000" rIns="90000" bIns="45000" anchor="ctr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algn="ctr" rt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r>
              <a:rPr lang="ru-RU" altLang="en-US" sz="2200" b="1"/>
              <a:t>Врач</a:t>
            </a:r>
          </a:p>
        </p:txBody>
      </p:sp>
      <p:sp>
        <p:nvSpPr>
          <p:cNvPr id="1048798" name="Овал 1048797"/>
          <p:cNvSpPr/>
          <p:nvPr/>
        </p:nvSpPr>
        <p:spPr>
          <a:xfrm>
            <a:off x="647700" y="5327650"/>
            <a:ext cx="2735262" cy="863600"/>
          </a:xfrm>
          <a:prstGeom prst="ellipse">
            <a:avLst/>
          </a:prstGeom>
          <a:solidFill>
            <a:srgbClr val="CFE7F5"/>
          </a:solidFill>
          <a:ln w="9360" cap="flat" cmpd="sng">
            <a:solidFill>
              <a:srgbClr val="808080">
                <a:alpha val="100000"/>
              </a:srgbClr>
            </a:solidFill>
            <a:prstDash val="solid"/>
            <a:round/>
          </a:ln>
        </p:spPr>
        <p:txBody>
          <a:bodyPr vert="horz" lIns="90000" tIns="45000" rIns="90000" bIns="45000" anchor="ctr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algn="ctr" rt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r>
              <a:rPr lang="ru-RU" altLang="en-US" sz="2200" b="1"/>
              <a:t>Пациент</a:t>
            </a:r>
          </a:p>
        </p:txBody>
      </p:sp>
      <p:sp>
        <p:nvSpPr>
          <p:cNvPr id="1048799" name="Овал 1048798"/>
          <p:cNvSpPr/>
          <p:nvPr/>
        </p:nvSpPr>
        <p:spPr>
          <a:xfrm>
            <a:off x="722312" y="6553200"/>
            <a:ext cx="2663825" cy="863600"/>
          </a:xfrm>
          <a:prstGeom prst="ellipse">
            <a:avLst/>
          </a:prstGeom>
          <a:solidFill>
            <a:srgbClr val="CFE7F5"/>
          </a:solidFill>
          <a:ln w="9360" cap="flat" cmpd="sng">
            <a:solidFill>
              <a:srgbClr val="808080">
                <a:alpha val="100000"/>
              </a:srgbClr>
            </a:solidFill>
            <a:prstDash val="solid"/>
            <a:round/>
          </a:ln>
        </p:spPr>
        <p:txBody>
          <a:bodyPr vert="horz" lIns="90000" tIns="45000" rIns="90000" bIns="45000" anchor="ctr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rt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r>
              <a:rPr lang="ru-RU" altLang="en-US" sz="2200" b="1"/>
              <a:t>Внешние факторы</a:t>
            </a:r>
          </a:p>
        </p:txBody>
      </p:sp>
      <p:sp>
        <p:nvSpPr>
          <p:cNvPr id="1048800" name="Прямая соединительная линия 1048799"/>
          <p:cNvSpPr/>
          <p:nvPr/>
        </p:nvSpPr>
        <p:spPr>
          <a:xfrm>
            <a:off x="3816350" y="4679950"/>
            <a:ext cx="1800225" cy="647700"/>
          </a:xfrm>
          <a:prstGeom prst="line">
            <a:avLst/>
          </a:prstGeom>
          <a:noFill/>
          <a:ln w="9360" cap="flat" cmpd="sng">
            <a:solidFill>
              <a:srgbClr val="000000">
                <a:alpha val="100000"/>
              </a:srgbClr>
            </a:solidFill>
            <a:prstDash val="solid"/>
            <a:round/>
            <a:tailEnd type="triangle" w="med" len="med"/>
          </a:ln>
        </p:spPr>
      </p:sp>
      <p:sp>
        <p:nvSpPr>
          <p:cNvPr id="1048801" name="Прямая соединительная линия 1048800"/>
          <p:cNvSpPr/>
          <p:nvPr/>
        </p:nvSpPr>
        <p:spPr>
          <a:xfrm flipV="1">
            <a:off x="3600450" y="5757862"/>
            <a:ext cx="1944687" cy="77787"/>
          </a:xfrm>
          <a:prstGeom prst="line">
            <a:avLst/>
          </a:prstGeom>
          <a:noFill/>
          <a:ln w="9360" cap="flat" cmpd="sng">
            <a:solidFill>
              <a:srgbClr val="000000">
                <a:alpha val="100000"/>
              </a:srgbClr>
            </a:solidFill>
            <a:prstDash val="solid"/>
            <a:round/>
            <a:tailEnd type="triangle" w="med" len="med"/>
          </a:ln>
        </p:spPr>
      </p:sp>
      <p:sp>
        <p:nvSpPr>
          <p:cNvPr id="1048802" name="Прямая соединительная линия 1048801"/>
          <p:cNvSpPr/>
          <p:nvPr/>
        </p:nvSpPr>
        <p:spPr>
          <a:xfrm flipV="1">
            <a:off x="3743325" y="6261100"/>
            <a:ext cx="1800225" cy="582612"/>
          </a:xfrm>
          <a:prstGeom prst="line">
            <a:avLst/>
          </a:prstGeom>
          <a:noFill/>
          <a:ln w="9360" cap="flat" cmpd="sng">
            <a:solidFill>
              <a:srgbClr val="000000">
                <a:alpha val="100000"/>
              </a:srgbClr>
            </a:solidFill>
            <a:prstDash val="solid"/>
            <a:round/>
            <a:tailEnd type="triangle" w="med" len="med"/>
          </a:ln>
        </p:spPr>
      </p:sp>
      <p:pic>
        <p:nvPicPr>
          <p:cNvPr id="2097154" name="Рисунок 209715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437" y="73025"/>
            <a:ext cx="1008062" cy="77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5" name="Заголовок 1048804"/>
          <p:cNvSpPr>
            <a:spLocks noGrp="1"/>
          </p:cNvSpPr>
          <p:nvPr>
            <p:ph type="title"/>
          </p:nvPr>
        </p:nvSpPr>
        <p:spPr>
          <a:xfrm>
            <a:off x="647700" y="301625"/>
            <a:ext cx="8999538" cy="5619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lvl1pPr marL="0" indent="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r>
              <a:rPr lang="ru-RU" altLang="en-US" sz="3200" b="1"/>
              <a:t> Теория  Prochaska  J.</a:t>
            </a:r>
          </a:p>
        </p:txBody>
      </p:sp>
      <p:grpSp>
        <p:nvGrpSpPr>
          <p:cNvPr id="44" name="Группа 43"/>
          <p:cNvGrpSpPr/>
          <p:nvPr/>
        </p:nvGrpSpPr>
        <p:grpSpPr>
          <a:xfrm>
            <a:off x="144462" y="976312"/>
            <a:ext cx="9791700" cy="6511925"/>
            <a:chOff x="91" y="615"/>
            <a:chExt cx="6168" cy="4102"/>
          </a:xfrm>
        </p:grpSpPr>
        <p:sp>
          <p:nvSpPr>
            <p:cNvPr id="1048806" name="Прямоугольник 1048805"/>
            <p:cNvSpPr/>
            <p:nvPr/>
          </p:nvSpPr>
          <p:spPr>
            <a:xfrm>
              <a:off x="91" y="615"/>
              <a:ext cx="2578" cy="449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txBody>
            <a:bodyPr vert="horz" lIns="90000" tIns="7632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rtl="0" eaLnBrk="1">
                <a:lnSpc>
                  <a:spcPct val="87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 b="1"/>
                <a:t> Стадии  формирования  изменений  поведения  </a:t>
              </a:r>
            </a:p>
          </p:txBody>
        </p:sp>
        <p:sp>
          <p:nvSpPr>
            <p:cNvPr id="1048807" name="Прямоугольник 1048806"/>
            <p:cNvSpPr/>
            <p:nvPr/>
          </p:nvSpPr>
          <p:spPr>
            <a:xfrm>
              <a:off x="2670" y="615"/>
              <a:ext cx="3589" cy="449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 b="1"/>
                <a:t> Тактика врача</a:t>
              </a:r>
            </a:p>
          </p:txBody>
        </p:sp>
        <p:sp>
          <p:nvSpPr>
            <p:cNvPr id="1048808" name="Прямоугольник 1048807"/>
            <p:cNvSpPr/>
            <p:nvPr/>
          </p:nvSpPr>
          <p:spPr>
            <a:xfrm>
              <a:off x="91" y="1065"/>
              <a:ext cx="2578" cy="80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lIns="90000" tIns="7632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rtl="0" eaLnBrk="1">
                <a:lnSpc>
                  <a:spcPct val="87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Пациент  не  понимает  проблемы</a:t>
              </a:r>
            </a:p>
          </p:txBody>
        </p:sp>
        <p:sp>
          <p:nvSpPr>
            <p:cNvPr id="1048809" name="Прямоугольник 1048808"/>
            <p:cNvSpPr/>
            <p:nvPr/>
          </p:nvSpPr>
          <p:spPr>
            <a:xfrm>
              <a:off x="2670" y="1065"/>
              <a:ext cx="3589" cy="80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lIns="90000" tIns="7632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rtl="0" eaLnBrk="1">
                <a:lnSpc>
                  <a:spcPct val="87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Врачу при ПК необходимо концентрироваться на информировании, разъяснении  проблемы  без  глубокой  детализации  </a:t>
              </a:r>
            </a:p>
            <a:p>
              <a:pPr lvl="0" rtl="0" eaLnBrk="1">
                <a:lnSpc>
                  <a:spcPct val="87000"/>
                </a:lnSpc>
                <a:buSzPct val="100000"/>
                <a:buFontTx/>
                <a:buNone/>
              </a:pPr>
              <a:r>
                <a:rPr lang="ru-RU" altLang="en-US"/>
                <a:t>конкретных советов </a:t>
              </a:r>
            </a:p>
          </p:txBody>
        </p:sp>
        <p:sp>
          <p:nvSpPr>
            <p:cNvPr id="1048810" name="Прямоугольник 1048809"/>
            <p:cNvSpPr/>
            <p:nvPr/>
          </p:nvSpPr>
          <p:spPr>
            <a:xfrm>
              <a:off x="91" y="1871"/>
              <a:ext cx="2578" cy="118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Пациент  принимает  решение  начинать  изменения</a:t>
              </a:r>
            </a:p>
          </p:txBody>
        </p:sp>
        <p:sp>
          <p:nvSpPr>
            <p:cNvPr id="1048811" name="Прямоугольник 1048810"/>
            <p:cNvSpPr/>
            <p:nvPr/>
          </p:nvSpPr>
          <p:spPr>
            <a:xfrm>
              <a:off x="2670" y="1871"/>
              <a:ext cx="3589" cy="118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vert="horz" lIns="90000" tIns="7632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rtl="0" eaLnBrk="1">
                <a:lnSpc>
                  <a:spcPct val="87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Обсуждение  с  пациентом  его  самооценки  плюсов и минусов для его здоровья того или иного ФР, а  в  рекомендациях  важно  одобрение,  поддержка  мотивов  к  изменениям,  а  также  предоставление  конкретной,  персонифицированной  помощи  и  обучение  навыкам</a:t>
              </a:r>
            </a:p>
          </p:txBody>
        </p:sp>
        <p:sp>
          <p:nvSpPr>
            <p:cNvPr id="1048812" name="Прямоугольник 1048811"/>
            <p:cNvSpPr/>
            <p:nvPr/>
          </p:nvSpPr>
          <p:spPr>
            <a:xfrm>
              <a:off x="91" y="3052"/>
              <a:ext cx="2578" cy="864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Пациент  начинает  действовать</a:t>
              </a:r>
            </a:p>
          </p:txBody>
        </p:sp>
        <p:sp>
          <p:nvSpPr>
            <p:cNvPr id="1048813" name="Прямоугольник 1048812"/>
            <p:cNvSpPr/>
            <p:nvPr/>
          </p:nvSpPr>
          <p:spPr>
            <a:xfrm>
              <a:off x="2670" y="3052"/>
              <a:ext cx="3589" cy="864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lIns="90000" tIns="7632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rtl="0" eaLnBrk="1">
                <a:lnSpc>
                  <a:spcPct val="87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Психологическая поддержка, обсуждение положительных примеров из жизни, и врачу при </a:t>
              </a:r>
            </a:p>
            <a:p>
              <a:pPr lvl="0" rtl="0" eaLnBrk="1">
                <a:lnSpc>
                  <a:spcPct val="87000"/>
                </a:lnSpc>
                <a:buSzPct val="100000"/>
                <a:buFontTx/>
                <a:buNone/>
              </a:pPr>
              <a:r>
                <a:rPr lang="ru-RU" altLang="en-US"/>
                <a:t>ПК  уже  не  требуется  объяснять  и  аргументировать.</a:t>
              </a:r>
            </a:p>
            <a:p>
              <a:pPr lvl="0" rtl="0" eaLnBrk="1">
                <a:lnSpc>
                  <a:spcPct val="87000"/>
                </a:lnSpc>
                <a:buSzPct val="100000"/>
                <a:buFontTx/>
                <a:buNone/>
              </a:pPr>
              <a:endParaRPr lang="ru-RU" altLang="en-US"/>
            </a:p>
          </p:txBody>
        </p:sp>
        <p:sp>
          <p:nvSpPr>
            <p:cNvPr id="1048814" name="Прямоугольник 1048813"/>
            <p:cNvSpPr/>
            <p:nvPr/>
          </p:nvSpPr>
          <p:spPr>
            <a:xfrm>
              <a:off x="91" y="3918"/>
              <a:ext cx="2578" cy="799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vert="horz" lIns="90000" tIns="6264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rtl="0" eaLnBrk="1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Пациент  не  смог  длительно  выполнять  рекомендации  (срыв  действий)</a:t>
              </a:r>
            </a:p>
          </p:txBody>
        </p:sp>
        <p:sp>
          <p:nvSpPr>
            <p:cNvPr id="1048815" name="Прямоугольник 1048814"/>
            <p:cNvSpPr/>
            <p:nvPr/>
          </p:nvSpPr>
          <p:spPr>
            <a:xfrm>
              <a:off x="2670" y="3918"/>
              <a:ext cx="3589" cy="799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vert="horz" lIns="90000" tIns="76320" rIns="90000" bIns="46800" anchor="t"/>
            <a:lstStyle>
              <a:lvl1pPr marL="0" indent="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1pPr>
              <a:lvl2pPr marL="742950" indent="-28575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2pPr>
              <a:lvl3pPr marL="11430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3pPr>
              <a:lvl4pPr marL="16002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4pPr>
              <a:lvl5pPr marL="2057400" indent="-228600" algn="l" rtl="0" eaLnBrk="1" fontAlgn="base" latinLnBrk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itchFamily="16" charset="0"/>
                <a:buNone/>
                <a:defRPr sz="1800" b="0" i="0" u="none" baseline="0">
                  <a:solidFill>
                    <a:srgbClr val="000000"/>
                  </a:solidFill>
                  <a:latin typeface="Arial" pitchFamily="16" charset="0"/>
                  <a:ea typeface="Microsoft YaHei" charset="0"/>
                  <a:sym typeface="Times New Roman" pitchFamily="16" charset="0"/>
                </a:defRPr>
              </a:lvl5pPr>
            </a:lstStyle>
            <a:p>
              <a:pPr lvl="0" rtl="0" eaLnBrk="1">
                <a:lnSpc>
                  <a:spcPct val="87000"/>
                </a:lnSpc>
                <a:buSzPct val="100000"/>
                <a:buFontTx/>
                <a:buNone/>
                <a:tabLst>
                  <a:tab pos="0" algn="l"/>
                  <a:tab pos="447675" algn="l"/>
                  <a:tab pos="896937" algn="l"/>
                  <a:tab pos="1346200" algn="l"/>
                  <a:tab pos="1795462" algn="l"/>
                  <a:tab pos="2244725" algn="l"/>
                  <a:tab pos="2693987" algn="l"/>
                  <a:tab pos="3143250" algn="l"/>
                  <a:tab pos="3592512" algn="l"/>
                  <a:tab pos="4041775" algn="l"/>
                  <a:tab pos="4491037" algn="l"/>
                  <a:tab pos="4940300" algn="l"/>
                  <a:tab pos="5389562" algn="l"/>
                  <a:tab pos="5838825" algn="l"/>
                  <a:tab pos="6288087" algn="l"/>
                  <a:tab pos="6737350" algn="l"/>
                  <a:tab pos="7186612" algn="l"/>
                  <a:tab pos="7635875" algn="l"/>
                  <a:tab pos="8085137" algn="l"/>
                  <a:tab pos="8534400" algn="l"/>
                  <a:tab pos="8983662" algn="l"/>
                </a:tabLst>
              </a:pPr>
              <a:r>
                <a:rPr lang="ru-RU" altLang="en-US"/>
                <a:t> При  ПК  от  врача  требуются терпение, </a:t>
              </a:r>
            </a:p>
            <a:p>
              <a:pPr lvl="0" rtl="0" eaLnBrk="1">
                <a:lnSpc>
                  <a:spcPct val="87000"/>
                </a:lnSpc>
                <a:buSzPct val="100000"/>
                <a:buFontTx/>
                <a:buNone/>
              </a:pPr>
              <a:r>
                <a:rPr lang="ru-RU" altLang="en-US"/>
                <a:t>повторное обсуждение проблемы, выяснение причин  срыва  и  поддержка  без  осуждения  и  директивных  советов</a:t>
              </a:r>
            </a:p>
          </p:txBody>
        </p:sp>
        <p:sp>
          <p:nvSpPr>
            <p:cNvPr id="1048816" name="Прямая соединительная линия 1048815"/>
            <p:cNvSpPr/>
            <p:nvPr/>
          </p:nvSpPr>
          <p:spPr>
            <a:xfrm>
              <a:off x="91" y="615"/>
              <a:ext cx="2578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17" name="Прямая соединительная линия 1048816"/>
            <p:cNvSpPr/>
            <p:nvPr/>
          </p:nvSpPr>
          <p:spPr>
            <a:xfrm>
              <a:off x="2670" y="615"/>
              <a:ext cx="3589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18" name="Прямая соединительная линия 1048817"/>
            <p:cNvSpPr/>
            <p:nvPr/>
          </p:nvSpPr>
          <p:spPr>
            <a:xfrm>
              <a:off x="91" y="1065"/>
              <a:ext cx="2578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19" name="Прямая соединительная линия 1048818"/>
            <p:cNvSpPr/>
            <p:nvPr/>
          </p:nvSpPr>
          <p:spPr>
            <a:xfrm>
              <a:off x="2670" y="1065"/>
              <a:ext cx="3589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20" name="Прямая соединительная линия 1048819"/>
            <p:cNvSpPr/>
            <p:nvPr/>
          </p:nvSpPr>
          <p:spPr>
            <a:xfrm>
              <a:off x="91" y="1871"/>
              <a:ext cx="2578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21" name="Прямая соединительная линия 1048820"/>
            <p:cNvSpPr/>
            <p:nvPr/>
          </p:nvSpPr>
          <p:spPr>
            <a:xfrm>
              <a:off x="2670" y="1871"/>
              <a:ext cx="3589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22" name="Прямая соединительная линия 1048821"/>
            <p:cNvSpPr/>
            <p:nvPr/>
          </p:nvSpPr>
          <p:spPr>
            <a:xfrm>
              <a:off x="91" y="3052"/>
              <a:ext cx="2578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23" name="Прямая соединительная линия 1048822"/>
            <p:cNvSpPr/>
            <p:nvPr/>
          </p:nvSpPr>
          <p:spPr>
            <a:xfrm>
              <a:off x="2670" y="3052"/>
              <a:ext cx="3589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24" name="Прямая соединительная линия 1048823"/>
            <p:cNvSpPr/>
            <p:nvPr/>
          </p:nvSpPr>
          <p:spPr>
            <a:xfrm>
              <a:off x="91" y="3918"/>
              <a:ext cx="2578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25" name="Прямая соединительная линия 1048824"/>
            <p:cNvSpPr/>
            <p:nvPr/>
          </p:nvSpPr>
          <p:spPr>
            <a:xfrm>
              <a:off x="2670" y="3918"/>
              <a:ext cx="3589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26" name="Прямая соединительная линия 1048825"/>
            <p:cNvSpPr/>
            <p:nvPr/>
          </p:nvSpPr>
          <p:spPr>
            <a:xfrm>
              <a:off x="91" y="4718"/>
              <a:ext cx="2578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27" name="Прямая соединительная линия 1048826"/>
            <p:cNvSpPr/>
            <p:nvPr/>
          </p:nvSpPr>
          <p:spPr>
            <a:xfrm>
              <a:off x="2670" y="4718"/>
              <a:ext cx="3589" cy="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28" name="Прямая соединительная линия 1048827"/>
            <p:cNvSpPr/>
            <p:nvPr/>
          </p:nvSpPr>
          <p:spPr>
            <a:xfrm>
              <a:off x="91" y="615"/>
              <a:ext cx="0" cy="449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29" name="Прямая соединительная линия 1048828"/>
            <p:cNvSpPr/>
            <p:nvPr/>
          </p:nvSpPr>
          <p:spPr>
            <a:xfrm>
              <a:off x="91" y="1065"/>
              <a:ext cx="0" cy="805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30" name="Прямая соединительная линия 1048829"/>
            <p:cNvSpPr/>
            <p:nvPr/>
          </p:nvSpPr>
          <p:spPr>
            <a:xfrm>
              <a:off x="91" y="1871"/>
              <a:ext cx="0" cy="118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31" name="Прямая соединительная линия 1048830"/>
            <p:cNvSpPr/>
            <p:nvPr/>
          </p:nvSpPr>
          <p:spPr>
            <a:xfrm>
              <a:off x="91" y="3052"/>
              <a:ext cx="0" cy="864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32" name="Прямая соединительная линия 1048831"/>
            <p:cNvSpPr/>
            <p:nvPr/>
          </p:nvSpPr>
          <p:spPr>
            <a:xfrm>
              <a:off x="91" y="3918"/>
              <a:ext cx="0" cy="799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33" name="Прямая соединительная линия 1048832"/>
            <p:cNvSpPr/>
            <p:nvPr/>
          </p:nvSpPr>
          <p:spPr>
            <a:xfrm>
              <a:off x="2670" y="615"/>
              <a:ext cx="0" cy="449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34" name="Прямая соединительная линия 1048833"/>
            <p:cNvSpPr/>
            <p:nvPr/>
          </p:nvSpPr>
          <p:spPr>
            <a:xfrm>
              <a:off x="2670" y="1065"/>
              <a:ext cx="0" cy="805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35" name="Прямая соединительная линия 1048834"/>
            <p:cNvSpPr/>
            <p:nvPr/>
          </p:nvSpPr>
          <p:spPr>
            <a:xfrm>
              <a:off x="2670" y="1871"/>
              <a:ext cx="0" cy="118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36" name="Прямая соединительная линия 1048835"/>
            <p:cNvSpPr/>
            <p:nvPr/>
          </p:nvSpPr>
          <p:spPr>
            <a:xfrm>
              <a:off x="2670" y="3052"/>
              <a:ext cx="0" cy="864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37" name="Прямая соединительная линия 1048836"/>
            <p:cNvSpPr/>
            <p:nvPr/>
          </p:nvSpPr>
          <p:spPr>
            <a:xfrm>
              <a:off x="2670" y="3918"/>
              <a:ext cx="0" cy="799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38" name="Прямая соединительная линия 1048837"/>
            <p:cNvSpPr/>
            <p:nvPr/>
          </p:nvSpPr>
          <p:spPr>
            <a:xfrm>
              <a:off x="6260" y="615"/>
              <a:ext cx="0" cy="449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39" name="Прямая соединительная линия 1048838"/>
            <p:cNvSpPr/>
            <p:nvPr/>
          </p:nvSpPr>
          <p:spPr>
            <a:xfrm>
              <a:off x="6260" y="1065"/>
              <a:ext cx="0" cy="805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40" name="Прямая соединительная линия 1048839"/>
            <p:cNvSpPr/>
            <p:nvPr/>
          </p:nvSpPr>
          <p:spPr>
            <a:xfrm>
              <a:off x="6260" y="1871"/>
              <a:ext cx="0" cy="1180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41" name="Прямая соединительная линия 1048840"/>
            <p:cNvSpPr/>
            <p:nvPr/>
          </p:nvSpPr>
          <p:spPr>
            <a:xfrm>
              <a:off x="6260" y="3052"/>
              <a:ext cx="0" cy="864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42" name="Прямая соединительная линия 1048841"/>
            <p:cNvSpPr/>
            <p:nvPr/>
          </p:nvSpPr>
          <p:spPr>
            <a:xfrm>
              <a:off x="6260" y="3918"/>
              <a:ext cx="0" cy="799"/>
            </a:xfrm>
            <a:prstGeom prst="line">
              <a:avLst/>
            </a:prstGeom>
            <a:noFill/>
            <a:ln w="720" cap="sq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</p:grpSp>
      <p:pic>
        <p:nvPicPr>
          <p:cNvPr id="2097155" name="Рисунок 209715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437" y="73025"/>
            <a:ext cx="1008062" cy="77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Рисунок 2097155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53112" y="1479550"/>
            <a:ext cx="4227512" cy="598011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846" name="Заголовок 1048845"/>
          <p:cNvSpPr>
            <a:spLocks noGrp="1"/>
          </p:cNvSpPr>
          <p:nvPr>
            <p:ph type="title"/>
          </p:nvPr>
        </p:nvSpPr>
        <p:spPr>
          <a:xfrm>
            <a:off x="215900" y="301625"/>
            <a:ext cx="9575800" cy="12604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lvl1pPr marL="0" indent="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  <a:tab pos="9410700" algn="l"/>
              </a:tabLst>
            </a:pPr>
            <a:r>
              <a:rPr lang="ru-RU" altLang="en-US"/>
              <a:t> </a:t>
            </a:r>
            <a:r>
              <a:rPr lang="ru-RU" altLang="en-US" sz="3200" b="1"/>
              <a:t>Эффективная  </a:t>
            </a:r>
            <a:r>
              <a:rPr lang="ru-RU" altLang="en-US" sz="3200" b="1">
                <a:solidFill>
                  <a:srgbClr val="FF3333"/>
                </a:solidFill>
              </a:rPr>
              <a:t>“обратная  связь”</a:t>
            </a:r>
            <a:r>
              <a:rPr lang="ru-RU" altLang="en-US" sz="3200" b="1"/>
              <a:t> характеризуется:</a:t>
            </a:r>
          </a:p>
        </p:txBody>
      </p:sp>
      <p:sp>
        <p:nvSpPr>
          <p:cNvPr id="1048847" name="Подзаголовок 1048846"/>
          <p:cNvSpPr>
            <a:spLocks noGrp="1"/>
          </p:cNvSpPr>
          <p:nvPr>
            <p:ph type="subTitle" idx="1"/>
          </p:nvPr>
        </p:nvSpPr>
        <p:spPr>
          <a:xfrm>
            <a:off x="214312" y="1336675"/>
            <a:ext cx="6624637" cy="60801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lvl1pPr marL="342900" indent="-342900" algn="ctr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>
                <a:solidFill>
                  <a:srgbClr val="000000"/>
                </a:solidFill>
                <a:latin typeface="Arial" pitchFamily="16" charset="0"/>
              </a:defRPr>
            </a:lvl1pPr>
            <a:lvl2pPr marL="742950" indent="-285750" algn="ctr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>
                <a:solidFill>
                  <a:srgbClr val="000000"/>
                </a:solidFill>
                <a:latin typeface="Arial" pitchFamily="16" charset="0"/>
              </a:defRPr>
            </a:lvl2pPr>
            <a:lvl3pPr marL="1143000" indent="-228600" algn="ctr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>
                <a:solidFill>
                  <a:srgbClr val="000000"/>
                </a:solidFill>
                <a:latin typeface="Arial" pitchFamily="16" charset="0"/>
              </a:defRPr>
            </a:lvl3pPr>
            <a:lvl4pPr marL="1600200" indent="-228600" algn="ctr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>
                <a:solidFill>
                  <a:srgbClr val="000000"/>
                </a:solidFill>
                <a:latin typeface="Arial" pitchFamily="16" charset="0"/>
              </a:defRPr>
            </a:lvl4pPr>
            <a:lvl5pPr marL="2057400" indent="-228600" algn="ctr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>
                <a:solidFill>
                  <a:srgbClr val="000000"/>
                </a:solidFill>
                <a:latin typeface="Arial" pitchFamily="16" charset="0"/>
              </a:defRPr>
            </a:lvl5pPr>
          </a:lstStyle>
          <a:p>
            <a:pPr marL="214312" lvl="0" indent="130175" algn="just" eaLnBrk="1"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214312" algn="l"/>
                <a:tab pos="319087" algn="l"/>
                <a:tab pos="768350" algn="l"/>
                <a:tab pos="1217612" algn="l"/>
                <a:tab pos="1666875" algn="l"/>
                <a:tab pos="2116137" algn="l"/>
                <a:tab pos="2565400" algn="l"/>
                <a:tab pos="3014662" algn="l"/>
                <a:tab pos="3463925" algn="l"/>
                <a:tab pos="3913187" algn="l"/>
                <a:tab pos="4362450" algn="l"/>
                <a:tab pos="4811712" algn="l"/>
                <a:tab pos="5260975" algn="l"/>
                <a:tab pos="5710237" algn="l"/>
                <a:tab pos="6159500" algn="l"/>
                <a:tab pos="6608762" algn="l"/>
                <a:tab pos="7058025" algn="l"/>
                <a:tab pos="7507287" algn="l"/>
                <a:tab pos="7956550" algn="l"/>
                <a:tab pos="8405812" algn="l"/>
                <a:tab pos="8855075" algn="l"/>
              </a:tabLst>
            </a:pPr>
            <a:r>
              <a:rPr lang="ru-RU" altLang="en-US"/>
              <a:t> четким  разъяснением  цели  рекомендации/ совета,</a:t>
            </a:r>
          </a:p>
          <a:p>
            <a:pPr marL="214312" lvl="0" indent="130175" algn="just" eaLnBrk="1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altLang="en-US"/>
              <a:t>умением  задавать  вопросы  и  выслушать  пациента с повторным (при необходимости) объяснением сути совета,</a:t>
            </a:r>
          </a:p>
          <a:p>
            <a:pPr marL="214312" lvl="0" indent="130175" algn="just" eaLnBrk="1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altLang="en-US"/>
              <a:t>конкретным изложением совета, исключающим  двусмысленность  толкования, исключением  сложных  объяснений  с  использованием  специальных медицинских терминов,</a:t>
            </a:r>
          </a:p>
          <a:p>
            <a:pPr marL="214312" lvl="0" indent="130175" algn="just" eaLnBrk="1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altLang="en-US"/>
              <a:t>проявлением эмпатии (внимания к  чувствам других людей и  понимания их проблем) и  открытости  (избегание  стереотипов,  осуждения  и скорых суждений).</a:t>
            </a:r>
          </a:p>
        </p:txBody>
      </p:sp>
      <p:pic>
        <p:nvPicPr>
          <p:cNvPr id="2097157" name="Рисунок 2097156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437" y="73025"/>
            <a:ext cx="1008062" cy="77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Рисунок 2097157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295400"/>
            <a:ext cx="10079038" cy="624046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850" name="Заголовок 1048849"/>
          <p:cNvSpPr>
            <a:spLocks noGrp="1"/>
          </p:cNvSpPr>
          <p:nvPr>
            <p:ph type="title"/>
          </p:nvPr>
        </p:nvSpPr>
        <p:spPr>
          <a:xfrm>
            <a:off x="215900" y="301625"/>
            <a:ext cx="9647238" cy="13541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lvl1pPr marL="0" indent="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  <a:tab pos="9410700" algn="l"/>
              </a:tabLst>
            </a:pPr>
            <a:r>
              <a:rPr lang="ru-RU" altLang="en-US" sz="3200" b="1"/>
              <a:t>Рекомендации по рациону здорового питания</a:t>
            </a:r>
          </a:p>
        </p:txBody>
      </p:sp>
      <p:pic>
        <p:nvPicPr>
          <p:cNvPr id="2097159" name="Рисунок 2097158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437" y="73025"/>
            <a:ext cx="1008062" cy="77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Рисунок 2097159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437" y="73025"/>
            <a:ext cx="1008062" cy="77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853" name="Заголовок 1048852"/>
          <p:cNvSpPr>
            <a:spLocks noGrp="1"/>
          </p:cNvSpPr>
          <p:nvPr>
            <p:ph type="title"/>
          </p:nvPr>
        </p:nvSpPr>
        <p:spPr>
          <a:xfrm>
            <a:off x="215900" y="34925"/>
            <a:ext cx="9864725" cy="8286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lvl1pPr marL="0" indent="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  <a:tab pos="9410700" algn="l"/>
              </a:tabLst>
            </a:pPr>
            <a:r>
              <a:rPr lang="ru-RU" altLang="en-US" sz="3200" b="1"/>
              <a:t>Характеристики рациона здорового питания</a:t>
            </a:r>
            <a:r>
              <a:rPr lang="ru-RU" altLang="en-US"/>
              <a:t> </a:t>
            </a:r>
          </a:p>
        </p:txBody>
      </p:sp>
      <p:sp>
        <p:nvSpPr>
          <p:cNvPr id="1048854" name="Подзаголовок 1048853"/>
          <p:cNvSpPr>
            <a:spLocks noGrp="1"/>
          </p:cNvSpPr>
          <p:nvPr>
            <p:ph type="subTitle" idx="1"/>
          </p:nvPr>
        </p:nvSpPr>
        <p:spPr>
          <a:xfrm>
            <a:off x="144462" y="782637"/>
            <a:ext cx="9647238" cy="71374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lvl1pPr marL="342900" indent="-342900" algn="ctr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>
                <a:solidFill>
                  <a:srgbClr val="000000"/>
                </a:solidFill>
                <a:latin typeface="Arial" pitchFamily="16" charset="0"/>
              </a:defRPr>
            </a:lvl1pPr>
            <a:lvl2pPr marL="742950" indent="-285750" algn="ctr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>
                <a:solidFill>
                  <a:srgbClr val="000000"/>
                </a:solidFill>
                <a:latin typeface="Arial" pitchFamily="16" charset="0"/>
              </a:defRPr>
            </a:lvl2pPr>
            <a:lvl3pPr marL="1143000" indent="-228600" algn="ctr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>
                <a:solidFill>
                  <a:srgbClr val="000000"/>
                </a:solidFill>
                <a:latin typeface="Arial" pitchFamily="16" charset="0"/>
              </a:defRPr>
            </a:lvl3pPr>
            <a:lvl4pPr marL="1600200" indent="-228600" algn="ctr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>
                <a:solidFill>
                  <a:srgbClr val="000000"/>
                </a:solidFill>
                <a:latin typeface="Arial" pitchFamily="16" charset="0"/>
              </a:defRPr>
            </a:lvl4pPr>
            <a:lvl5pPr marL="2057400" indent="-228600" algn="ctr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>
                <a:solidFill>
                  <a:srgbClr val="000000"/>
                </a:solidFill>
                <a:latin typeface="Arial" pitchFamily="16" charset="0"/>
              </a:defRPr>
            </a:lvl5pPr>
          </a:lstStyle>
          <a:p>
            <a:pPr marL="0" lvl="0" indent="341312" algn="just" eaLnBrk="1">
              <a:buSzPct val="100000"/>
              <a:buFontTx/>
              <a:buNone/>
              <a:tabLst>
                <a:tab pos="0" algn="l"/>
                <a:tab pos="104775" algn="l"/>
                <a:tab pos="554037" algn="l"/>
                <a:tab pos="1003300" algn="l"/>
                <a:tab pos="1452562" algn="l"/>
                <a:tab pos="1901825" algn="l"/>
                <a:tab pos="2351087" algn="l"/>
                <a:tab pos="2800350" algn="l"/>
                <a:tab pos="3249612" algn="l"/>
                <a:tab pos="3698875" algn="l"/>
                <a:tab pos="4148137" algn="l"/>
                <a:tab pos="4597400" algn="l"/>
                <a:tab pos="5046662" algn="l"/>
                <a:tab pos="5495925" algn="l"/>
                <a:tab pos="5945187" algn="l"/>
                <a:tab pos="6394450" algn="l"/>
                <a:tab pos="6843712" algn="l"/>
                <a:tab pos="7292975" algn="l"/>
                <a:tab pos="7742237" algn="l"/>
                <a:tab pos="8191500" algn="l"/>
                <a:tab pos="8640762" algn="l"/>
                <a:tab pos="8686800" algn="l"/>
                <a:tab pos="9410700" algn="l"/>
              </a:tabLst>
            </a:pPr>
            <a:r>
              <a:rPr lang="ru-RU" altLang="en-US" b="1"/>
              <a:t>1. </a:t>
            </a:r>
            <a:r>
              <a:rPr lang="ru-RU" altLang="en-US" b="1">
                <a:solidFill>
                  <a:srgbClr val="FF3333"/>
                </a:solidFill>
              </a:rPr>
              <a:t>Не &lt;10-15%</a:t>
            </a:r>
            <a:r>
              <a:rPr lang="ru-RU" altLang="en-US" b="1"/>
              <a:t> общей калорийности на долю общего</a:t>
            </a:r>
            <a:r>
              <a:rPr lang="ru-RU" altLang="en-US" b="1">
                <a:solidFill>
                  <a:srgbClr val="FF3333"/>
                </a:solidFill>
              </a:rPr>
              <a:t> белка</a:t>
            </a:r>
          </a:p>
          <a:p>
            <a:pPr marL="0" lvl="0" indent="341312" algn="just" eaLnBrk="1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altLang="en-US"/>
              <a:t>не &gt;350-500г в нед. красного мяса, а потребление переработанного мяса сведено к минимуму</a:t>
            </a:r>
          </a:p>
          <a:p>
            <a:pPr marL="0" lvl="0" indent="341312" algn="just" eaLnBrk="1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altLang="en-US"/>
              <a:t>1-2 раза в нед. потребление рыбы, особенно жирной</a:t>
            </a:r>
          </a:p>
          <a:p>
            <a:pPr marL="0" lvl="0" indent="341312" algn="just" eaLnBrk="1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altLang="en-US"/>
              <a:t>30 г орехов (без соли и сахара) в день</a:t>
            </a:r>
          </a:p>
          <a:p>
            <a:pPr marL="0" lvl="0" indent="341312" algn="just" eaLnBrk="1">
              <a:buClr>
                <a:srgbClr val="000000"/>
              </a:buClr>
              <a:buSzPct val="100000"/>
              <a:buFontTx/>
              <a:buNone/>
            </a:pPr>
            <a:r>
              <a:rPr lang="ru-RU" altLang="en-US" b="1"/>
              <a:t>2. </a:t>
            </a:r>
            <a:r>
              <a:rPr lang="ru-RU" altLang="en-US" b="1">
                <a:solidFill>
                  <a:srgbClr val="FF3333"/>
                </a:solidFill>
              </a:rPr>
              <a:t>Не &gt;30%</a:t>
            </a:r>
            <a:r>
              <a:rPr lang="ru-RU" altLang="en-US" b="1"/>
              <a:t> энергоценности рациона на общие </a:t>
            </a:r>
            <a:r>
              <a:rPr lang="ru-RU" altLang="en-US" b="1">
                <a:solidFill>
                  <a:srgbClr val="FF3333"/>
                </a:solidFill>
              </a:rPr>
              <a:t>жиры</a:t>
            </a:r>
          </a:p>
          <a:p>
            <a:pPr marL="0" lvl="0" indent="341312" algn="just" eaLnBrk="1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altLang="en-US"/>
              <a:t>&lt;10% от суточной калорийности рациона на долю НЖК</a:t>
            </a:r>
          </a:p>
          <a:p>
            <a:pPr marL="0" lvl="0" indent="341312" algn="just" eaLnBrk="1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altLang="en-US"/>
              <a:t>присутствие в рационе ПНЖК и МНЖК является приоритетным</a:t>
            </a:r>
          </a:p>
          <a:p>
            <a:pPr marL="0" lvl="0" indent="341312" algn="just" eaLnBrk="1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altLang="en-US"/>
              <a:t>&lt;1% от суточной калорийности на долю ТЖК </a:t>
            </a:r>
          </a:p>
          <a:p>
            <a:pPr marL="0" lvl="0" indent="341312" algn="just" eaLnBrk="1">
              <a:buClr>
                <a:srgbClr val="000000"/>
              </a:buClr>
              <a:buSzPct val="100000"/>
              <a:buFontTx/>
              <a:buNone/>
            </a:pPr>
            <a:r>
              <a:rPr lang="ru-RU" altLang="en-US" b="1"/>
              <a:t>3. </a:t>
            </a:r>
            <a:r>
              <a:rPr lang="ru-RU" altLang="en-US" b="1">
                <a:solidFill>
                  <a:srgbClr val="FF3333"/>
                </a:solidFill>
              </a:rPr>
              <a:t>Не &lt;55% </a:t>
            </a:r>
            <a:r>
              <a:rPr lang="ru-RU" altLang="en-US" b="1"/>
              <a:t>общей энергоценности на общие </a:t>
            </a:r>
            <a:r>
              <a:rPr lang="ru-RU" altLang="en-US" b="1">
                <a:solidFill>
                  <a:srgbClr val="FF3333"/>
                </a:solidFill>
              </a:rPr>
              <a:t>углеводв</a:t>
            </a:r>
          </a:p>
          <a:p>
            <a:pPr marL="0" lvl="0" indent="341312" algn="just" eaLnBrk="1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altLang="en-US"/>
              <a:t>приоритет цельнозерновым продуктам, овощам, фруктам, бобовым</a:t>
            </a:r>
          </a:p>
          <a:p>
            <a:pPr marL="0" lvl="0" indent="341312" algn="just" eaLnBrk="1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altLang="en-US"/>
              <a:t>не &lt;20-25 г ПВ в день</a:t>
            </a:r>
          </a:p>
          <a:p>
            <a:pPr marL="0" lvl="0" indent="341312" algn="just" eaLnBrk="1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altLang="en-US"/>
              <a:t>не &lt;200 г овощей в день (&gt;2-3 порции)</a:t>
            </a:r>
          </a:p>
          <a:p>
            <a:pPr marL="0" lvl="0" indent="341312" algn="just" eaLnBrk="1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altLang="en-US"/>
              <a:t>не &lt;200 г фруктов в день (&gt;2-3 порции)</a:t>
            </a:r>
          </a:p>
          <a:p>
            <a:pPr marL="0" lvl="0" indent="341312" algn="just" eaLnBrk="1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altLang="en-US"/>
              <a:t>не &gt;10% от общей калорийности рациона на свободные сахара, желательно — не &gt;5%. Потребление сахарсодержащих </a:t>
            </a:r>
          </a:p>
          <a:p>
            <a:pPr marL="0" lvl="0" indent="341312" algn="just" eaLnBrk="1">
              <a:buClr>
                <a:srgbClr val="000000"/>
              </a:buClr>
              <a:buSzPct val="100000"/>
              <a:buFontTx/>
              <a:buNone/>
            </a:pPr>
            <a:r>
              <a:rPr lang="ru-RU" altLang="en-US"/>
              <a:t>напитков, фруктовых соков следует ограничить</a:t>
            </a:r>
          </a:p>
          <a:p>
            <a:pPr marL="0" lvl="0" indent="341312" algn="just" eaLnBrk="1">
              <a:buClr>
                <a:srgbClr val="000000"/>
              </a:buClr>
              <a:buSzPct val="100000"/>
              <a:buFontTx/>
              <a:buNone/>
            </a:pPr>
            <a:r>
              <a:rPr lang="ru-RU" altLang="en-US" b="1">
                <a:solidFill>
                  <a:srgbClr val="000000"/>
                </a:solidFill>
              </a:rPr>
              <a:t>4.</a:t>
            </a:r>
            <a:r>
              <a:rPr lang="ru-RU" altLang="en-US" b="1">
                <a:solidFill>
                  <a:srgbClr val="FF3333"/>
                </a:solidFill>
              </a:rPr>
              <a:t> &lt;5 г соли </a:t>
            </a:r>
            <a:r>
              <a:rPr lang="ru-RU" altLang="en-US" b="1">
                <a:solidFill>
                  <a:srgbClr val="000000"/>
                </a:solidFill>
              </a:rPr>
              <a:t>в день</a:t>
            </a:r>
          </a:p>
          <a:p>
            <a:pPr marL="0" lvl="0" indent="341312" algn="just" eaLnBrk="1">
              <a:buClr>
                <a:srgbClr val="000000"/>
              </a:buClr>
              <a:buSzPct val="100000"/>
              <a:buFontTx/>
              <a:buNone/>
            </a:pPr>
            <a:endParaRPr lang="ru-RU" altLang="en-US"/>
          </a:p>
          <a:p>
            <a:pPr marL="0" lvl="0" indent="341312" algn="just" eaLnBrk="1">
              <a:buClr>
                <a:srgbClr val="000000"/>
              </a:buClr>
              <a:buSzPct val="100000"/>
              <a:buFontTx/>
              <a:buNone/>
            </a:pPr>
            <a:endParaRPr lang="ru-RU" altLang="en-US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Рисунок 2097160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437" y="73025"/>
            <a:ext cx="1008062" cy="77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857" name="Заголовок 1048856"/>
          <p:cNvSpPr>
            <a:spLocks noGrp="1"/>
          </p:cNvSpPr>
          <p:nvPr>
            <p:ph type="title"/>
          </p:nvPr>
        </p:nvSpPr>
        <p:spPr>
          <a:xfrm>
            <a:off x="215900" y="177800"/>
            <a:ext cx="9575800" cy="1262062"/>
          </a:xfrm>
          <a:prstGeom prst="rect">
            <a:avLst/>
          </a:prstGeom>
          <a:noFill/>
          <a:ln>
            <a:noFill/>
          </a:ln>
        </p:spPr>
        <p:txBody>
          <a:bodyPr vert="horz" lIns="0" tIns="38880" rIns="0" bIns="0" anchor="ctr"/>
          <a:lstStyle>
            <a:lvl1pPr marL="0" indent="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  <a:tab pos="9410700" algn="l"/>
              </a:tabLst>
            </a:pPr>
            <a:r>
              <a:rPr lang="ru-RU" altLang="en-US" sz="3200" b="1">
                <a:solidFill>
                  <a:srgbClr val="000000"/>
                </a:solidFill>
              </a:rPr>
              <a:t>Рекомендации по снижению избыточной массы тела </a:t>
            </a:r>
          </a:p>
        </p:txBody>
      </p:sp>
      <p:pic>
        <p:nvPicPr>
          <p:cNvPr id="2097162" name="Рисунок 209716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7700" y="1295400"/>
            <a:ext cx="8712200" cy="61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Рисунок 2097162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437" y="73025"/>
            <a:ext cx="1008062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4" name="Рисунок 2097163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5900" y="1412875"/>
            <a:ext cx="2592387" cy="5786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5" name="Рисунок 2097164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415212" y="1255712"/>
            <a:ext cx="2579687" cy="601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863" name="Заголовок 1048862"/>
          <p:cNvSpPr>
            <a:spLocks noGrp="1"/>
          </p:cNvSpPr>
          <p:nvPr>
            <p:ph type="title"/>
          </p:nvPr>
        </p:nvSpPr>
        <p:spPr>
          <a:xfrm>
            <a:off x="74612" y="152400"/>
            <a:ext cx="9861550" cy="114458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lvl1pPr marL="0" indent="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ctr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24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  <a:tab pos="9410700" algn="l"/>
              </a:tabLst>
            </a:pPr>
            <a:r>
              <a:rPr lang="ru-RU" altLang="en-US" sz="3200" b="1"/>
              <a:t>Целостный подход к лечению ожирения. Фокус на коммуникацию с пациентом и обучение</a:t>
            </a:r>
          </a:p>
        </p:txBody>
      </p:sp>
      <p:sp>
        <p:nvSpPr>
          <p:cNvPr id="1048864" name="Прямоугольник: скругленные углы 1048863"/>
          <p:cNvSpPr/>
          <p:nvPr/>
        </p:nvSpPr>
        <p:spPr>
          <a:xfrm>
            <a:off x="3168650" y="1584325"/>
            <a:ext cx="3743325" cy="503237"/>
          </a:xfrm>
          <a:prstGeom prst="roundRect">
            <a:avLst>
              <a:gd name="adj" fmla="val 315"/>
            </a:avLst>
          </a:prstGeom>
          <a:solidFill>
            <a:srgbClr val="CFE7F5"/>
          </a:solidFill>
          <a:ln w="9360" cap="flat" cmpd="sng">
            <a:solidFill>
              <a:srgbClr val="808080">
                <a:alpha val="100000"/>
              </a:srgbClr>
            </a:solidFill>
            <a:prstDash val="solid"/>
            <a:round/>
          </a:ln>
        </p:spPr>
        <p:txBody>
          <a:bodyPr vert="horz" lIns="90000" tIns="45000" rIns="90000" bIns="45000" anchor="ctr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algn="ctr" rt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r>
              <a:rPr lang="ru-RU" altLang="en-US"/>
              <a:t>I. </a:t>
            </a:r>
            <a:r>
              <a:rPr lang="ru-RU" altLang="en-US" b="1"/>
              <a:t>Коммуникация</a:t>
            </a:r>
          </a:p>
        </p:txBody>
      </p:sp>
      <p:sp>
        <p:nvSpPr>
          <p:cNvPr id="1048865" name="Прямоугольник: скругленные углы 1048864"/>
          <p:cNvSpPr/>
          <p:nvPr/>
        </p:nvSpPr>
        <p:spPr>
          <a:xfrm>
            <a:off x="2952750" y="2808287"/>
            <a:ext cx="4464050" cy="1368425"/>
          </a:xfrm>
          <a:prstGeom prst="roundRect">
            <a:avLst>
              <a:gd name="adj" fmla="val 116"/>
            </a:avLst>
          </a:prstGeom>
          <a:solidFill>
            <a:srgbClr val="CFE7F5"/>
          </a:solidFill>
          <a:ln w="9360" cap="flat" cmpd="sng">
            <a:solidFill>
              <a:srgbClr val="808080">
                <a:alpha val="100000"/>
              </a:srgbClr>
            </a:solidFill>
            <a:prstDash val="solid"/>
            <a:round/>
          </a:ln>
        </p:spPr>
        <p:txBody>
          <a:bodyPr vert="horz" lIns="90000" tIns="45000" rIns="90000" bIns="45000" anchor="ctr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algn="ctr" rt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r>
              <a:rPr lang="ru-RU" altLang="en-US" b="1"/>
              <a:t>II. Клиническая оценка</a:t>
            </a:r>
          </a:p>
          <a:p>
            <a:pPr lvl="0" algn="ctr" rtl="0" eaLnBrk="1">
              <a:buSzPct val="100000"/>
              <a:buFontTx/>
              <a:buNone/>
            </a:pPr>
            <a:r>
              <a:rPr lang="ru-RU" altLang="en-US"/>
              <a:t>Анамнез</a:t>
            </a:r>
          </a:p>
          <a:p>
            <a:pPr lvl="0" algn="ctr" rtl="0" eaLnBrk="1">
              <a:buSzPct val="100000"/>
              <a:buFontTx/>
              <a:buNone/>
            </a:pPr>
            <a:r>
              <a:rPr lang="ru-RU" altLang="en-US"/>
              <a:t>Антропометрия</a:t>
            </a:r>
          </a:p>
          <a:p>
            <a:pPr lvl="0" algn="ctr" rtl="0" eaLnBrk="1">
              <a:buSzPct val="100000"/>
              <a:buFontTx/>
              <a:buNone/>
            </a:pPr>
            <a:r>
              <a:rPr lang="ru-RU" altLang="en-US"/>
              <a:t>Лабораторно-инструментальные </a:t>
            </a:r>
          </a:p>
          <a:p>
            <a:pPr lvl="0" algn="ctr" rtl="0" eaLnBrk="1">
              <a:buSzPct val="100000"/>
              <a:buFontTx/>
              <a:buNone/>
            </a:pPr>
            <a:r>
              <a:rPr lang="ru-RU" altLang="en-US"/>
              <a:t>исследования</a:t>
            </a:r>
          </a:p>
        </p:txBody>
      </p:sp>
      <p:sp>
        <p:nvSpPr>
          <p:cNvPr id="1048866" name="Прямоугольник: скругленные углы 1048865"/>
          <p:cNvSpPr/>
          <p:nvPr/>
        </p:nvSpPr>
        <p:spPr>
          <a:xfrm>
            <a:off x="3168650" y="4679950"/>
            <a:ext cx="3816350" cy="936625"/>
          </a:xfrm>
          <a:prstGeom prst="roundRect">
            <a:avLst>
              <a:gd name="adj" fmla="val 167"/>
            </a:avLst>
          </a:prstGeom>
          <a:solidFill>
            <a:srgbClr val="CFE7F5"/>
          </a:solidFill>
          <a:ln w="9360" cap="flat" cmpd="sng">
            <a:solidFill>
              <a:srgbClr val="808080">
                <a:alpha val="100000"/>
              </a:srgbClr>
            </a:solidFill>
            <a:prstDash val="solid"/>
            <a:round/>
          </a:ln>
        </p:spPr>
        <p:txBody>
          <a:bodyPr vert="horz" lIns="90000" tIns="45000" rIns="90000" bIns="45000" anchor="ctr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algn="ctr" rt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r>
              <a:rPr lang="ru-RU" altLang="en-US" b="1"/>
              <a:t>III. Лечение</a:t>
            </a:r>
          </a:p>
          <a:p>
            <a:pPr lvl="0" algn="ctr" rtl="0" eaLnBrk="1">
              <a:buSzPct val="100000"/>
              <a:buFontTx/>
              <a:buNone/>
            </a:pPr>
            <a:r>
              <a:rPr lang="ru-RU" altLang="en-US" sz="1600"/>
              <a:t>Профилактическое</a:t>
            </a:r>
            <a:r>
              <a:rPr lang="ru-RU" altLang="en-US"/>
              <a:t> </a:t>
            </a:r>
            <a:r>
              <a:rPr lang="ru-RU" altLang="en-US" sz="1600"/>
              <a:t>консультирование</a:t>
            </a:r>
          </a:p>
        </p:txBody>
      </p:sp>
      <p:sp>
        <p:nvSpPr>
          <p:cNvPr id="1048867" name="TextBox 1048866"/>
          <p:cNvSpPr txBox="1"/>
          <p:nvPr/>
        </p:nvSpPr>
        <p:spPr>
          <a:xfrm>
            <a:off x="3168650" y="5903912"/>
            <a:ext cx="4319587" cy="136525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t"/>
          <a:lstStyle>
            <a:lvl1pPr marL="0" indent="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1pPr>
            <a:lvl2pPr marL="742950" indent="-28575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2pPr>
            <a:lvl3pPr marL="11430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3pPr>
            <a:lvl4pPr marL="16002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4pPr>
            <a:lvl5pPr marL="2057400" indent="-228600" algn="l" rtl="0" eaLnBrk="1" fontAlgn="base" latin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6" charset="0"/>
              <a:buNone/>
              <a:defRPr sz="1800" b="0" i="0" u="none" baseline="0">
                <a:solidFill>
                  <a:srgbClr val="000000"/>
                </a:solidFill>
                <a:latin typeface="Arial" pitchFamily="16" charset="0"/>
                <a:ea typeface="Microsoft YaHei" charset="0"/>
                <a:sym typeface="Times New Roman" pitchFamily="16" charset="0"/>
              </a:defRPr>
            </a:lvl5pPr>
          </a:lstStyle>
          <a:p>
            <a:pPr lvl="0" rtl="0" eaLnBrk="1">
              <a:buSzPct val="100000"/>
              <a:buFontTx/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</a:pPr>
            <a:r>
              <a:rPr lang="ru-RU" altLang="en-US" sz="1600"/>
              <a:t>1. Изменение образа жизни</a:t>
            </a:r>
          </a:p>
          <a:p>
            <a:pPr lvl="0" rtl="0" eaLnBrk="1">
              <a:buSzPct val="100000"/>
              <a:buFontTx/>
              <a:buNone/>
            </a:pPr>
            <a:r>
              <a:rPr lang="ru-RU" altLang="en-US" sz="1600"/>
              <a:t>(питание, физическая активность)</a:t>
            </a:r>
          </a:p>
          <a:p>
            <a:pPr lvl="0" rtl="0" eaLnBrk="1">
              <a:buSzPct val="100000"/>
              <a:buFontTx/>
              <a:buNone/>
            </a:pPr>
            <a:r>
              <a:rPr lang="ru-RU" altLang="en-US" sz="1600"/>
              <a:t>2. Работа с психологическими аспектами</a:t>
            </a:r>
          </a:p>
          <a:p>
            <a:pPr lvl="0" rtl="0" eaLnBrk="1">
              <a:buSzPct val="100000"/>
              <a:buFontTx/>
              <a:buNone/>
            </a:pPr>
            <a:r>
              <a:rPr lang="ru-RU" altLang="en-US" sz="1600"/>
              <a:t>3. Фармакотерапия</a:t>
            </a:r>
          </a:p>
          <a:p>
            <a:pPr lvl="0" rtl="0" eaLnBrk="1">
              <a:buSzPct val="100000"/>
              <a:buFontTx/>
              <a:buNone/>
            </a:pPr>
            <a:r>
              <a:rPr lang="ru-RU" altLang="en-US" sz="1600"/>
              <a:t>4. Бариатрическая хирурги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808080"/>
      </a:dk2>
      <a:lt2>
        <a:srgbClr val="00000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</a:extraClrScheme>
    <a:extraClrScheme>
      <a:clrScheme name="Default Color Scheme 2">
        <a:dk1>
          <a:srgbClr val="FFFFFF"/>
        </a:dk1>
        <a:lt1>
          <a:srgbClr val="0000FF"/>
        </a:lt1>
        <a:dk2>
          <a:srgbClr val="000000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</a:extraClrScheme>
    <a:extraClrScheme>
      <a:clrScheme name="Default Color Scheme 3">
        <a:dk1>
          <a:srgbClr val="000000"/>
        </a:dk1>
        <a:lt1>
          <a:srgbClr val="FFFFCC"/>
        </a:lt1>
        <a:dk2>
          <a:srgbClr val="6666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</a:extraClrScheme>
    <a:extraClrScheme>
      <a:clrScheme name="Default Color Scheme 4">
        <a:dk1>
          <a:srgbClr val="000000"/>
        </a:dk1>
        <a:lt1>
          <a:srgbClr val="FFFFFF"/>
        </a:lt1>
        <a:dk2>
          <a:srgbClr val="333333"/>
        </a:dk2>
        <a:lt2>
          <a:srgbClr val="000000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</a:extraClrScheme>
    <a:extraClrScheme>
      <a:clrScheme name="Default Color Scheme 5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</a:extraClrScheme>
    <a:extraClrScheme>
      <a:clrScheme name="Default Color Scheme 6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</a:extraClrScheme>
    <a:extraClrScheme>
      <a:clrScheme name="Default Color Scheme 7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Произвольный</PresentationFormat>
  <Slides>29</Slides>
  <Notes>28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主题</vt:lpstr>
      <vt:lpstr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 Институт последипломного образования Кафедра поликлинической терапии и семейной медицины с курсом ПО</vt:lpstr>
      <vt:lpstr>Заболеваемость населения социально значимыми болезнями </vt:lpstr>
      <vt:lpstr>Взаимодействие врача и пациента</vt:lpstr>
      <vt:lpstr> Теория  Prochaska  J.</vt:lpstr>
      <vt:lpstr> Эффективная  “обратная  связь” характеризуется:</vt:lpstr>
      <vt:lpstr>Рекомендации по рациону здорового питания</vt:lpstr>
      <vt:lpstr>Характеристики рациона здорового питания </vt:lpstr>
      <vt:lpstr>Рекомендации по снижению избыточной массы тела </vt:lpstr>
      <vt:lpstr>Целостный подход к лечению ожирения. Фокус на коммуникацию с пациентом и обучение</vt:lpstr>
      <vt:lpstr>Медикаментозное лечение ожирения</vt:lpstr>
      <vt:lpstr>Бариатрическая  хирургия  —  хирургическое  лечение  ОЖ  —  может  быть  рекомендована  больным   с  ИМТ  ≥40  кг/м2  и  выше  или  ≥35  кг/м2  при  наличии  ассоциированных  с  ОЖ  заболеваний  </vt:lpstr>
      <vt:lpstr>Презентация PowerPoint</vt:lpstr>
      <vt:lpstr>Презентация PowerPoint</vt:lpstr>
      <vt:lpstr>Рекомендации по отказу о  курения</vt:lpstr>
      <vt:lpstr>Фармакотерапия  табачной  зависимости</vt:lpstr>
      <vt:lpstr>Презентация PowerPoint</vt:lpstr>
      <vt:lpstr>Рекомендации по ограничению потребления алкоголя</vt:lpstr>
      <vt:lpstr>Уровни риска пагубного потребления алкоголя   и виды профилактических вмешательств в зависимости от уровня риска</vt:lpstr>
      <vt:lpstr>Индивидуальные  рекомендации  по  снижению  вреда,  связанного  с  употреблением  алкогольных  напитков</vt:lpstr>
      <vt:lpstr>Индивидуальные  рекомендации  по  снижению  вреда,  связанного  с  употреблением  алкогольных  напитков</vt:lpstr>
      <vt:lpstr>Индивидуальные  рекомендации  по  снижению  вреда,  связанного  с  употреблением  алкогольных  напитков</vt:lpstr>
      <vt:lpstr>Индивидуальные  рекомендации  по  снижению  вреда,  связанного  с  употреблением  алкогольных  напитков</vt:lpstr>
      <vt:lpstr>Индивидуальные  рекомендации  по  снижению  вреда,  связанного  с  употреблением  алкогольных  напитков</vt:lpstr>
      <vt:lpstr>Коррекция психосоциальных факторов риска</vt:lpstr>
      <vt:lpstr>Основные рекомендации по коррекции ПС ФР</vt:lpstr>
      <vt:lpstr>Рекомендации по увеличению физической активности</vt:lpstr>
      <vt:lpstr>Аэробная физическая нагрузка</vt:lpstr>
      <vt:lpstr>Источники литературы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 Институт последипломного образования Кафедра поликлинической терапии и семейной медицины с курсом ПО</dc:title>
  <dc:creator>Игорь </dc:creator>
  <cp:revision>29</cp:revision>
  <dcterms:created xsi:type="dcterms:W3CDTF">2022-09-29T06:55:27Z</dcterms:created>
  <dcterms:modified xsi:type="dcterms:W3CDTF">2022-11-13T05:13:25Z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efec34d91e3a41d98d26ea9e7a1dc1be</vt:lpwstr>
  </property>
</Properties>
</file>