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1" r:id="rId2"/>
    <p:sldId id="282" r:id="rId3"/>
    <p:sldId id="283" r:id="rId4"/>
    <p:sldId id="269" r:id="rId5"/>
    <p:sldId id="286" r:id="rId6"/>
    <p:sldId id="268" r:id="rId7"/>
    <p:sldId id="264" r:id="rId8"/>
    <p:sldId id="265" r:id="rId9"/>
    <p:sldId id="279" r:id="rId10"/>
    <p:sldId id="280" r:id="rId11"/>
    <p:sldId id="278" r:id="rId12"/>
    <p:sldId id="277" r:id="rId13"/>
    <p:sldId id="276" r:id="rId14"/>
    <p:sldId id="274" r:id="rId15"/>
    <p:sldId id="275" r:id="rId16"/>
    <p:sldId id="271" r:id="rId17"/>
    <p:sldId id="272" r:id="rId18"/>
    <p:sldId id="273" r:id="rId19"/>
    <p:sldId id="284" r:id="rId20"/>
    <p:sldId id="285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4C4D6-45F8-4AD2-AAC3-E3883D6A2471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E35F0-1A0A-4494-8353-7637FCBDA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4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E35F0-1A0A-4494-8353-7637FCBDAA8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E35F0-1A0A-4494-8353-7637FCBDAA8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9644-5687-4F1F-A3CC-CA701FE38C9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B%D0%B8%D1%85%D1%82%D0%B3%D0%B5%D0%B9%D0%BC&amp;action=edit&amp;redlink=1" TargetMode="External"/><Relationship Id="rId2" Type="http://schemas.openxmlformats.org/officeDocument/2006/relationships/hyperlink" Target="http://ru.wikipedia.org/wiki/%D0%92%D0%B5%D1%80%D0%BD%D0%B8%D0%BA%D0%B5,_%D0%9A%D0%B0%D1%80%D0%B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Смешанные и комплексные афазии.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Атипичные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афазии. Нейродинамические нарушения речи. Клинико-нейропсихологическая характеристика.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лекция № 8 для студентов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Красноярск,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грубой сенсорной афазии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отсутствии у них речевой слуховой агнозии, остается также относительно сохранным фонематический слух. Больные способны дифференцировать на слух слова и слоги, в т.ч. и с оппозиционными фонемами. Непострадавшими были у них и правила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слого-ритмического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кодирования слова. Это проявлялось в способности отличать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звукокомплекс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воспринимаемого слова от другого.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 у них грубые нарушения понимания речи и явления отчуждения смысла слова, т.е. симптомы, характерные для стандартной сенсорной афазии.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параметры речевого статуса больных сходные с теми, которые характеризуют речь больных со стандартными вариантами сенсорной афазии.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Проводниковая афазия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клинический признак - выраженное нарушение повторения фраз за врачом и чтения вслух. Нарушается также называние предметов по показу. Самостоятельная речь более сохранна, беглость речи не изменена, отсутствуют нарушения артикуляции. Однако могут отмечаться литеральные и вербальные парафазии. При письме под диктовку больной допускает орфографические ошибки, пропускает буквы и слова. Понимание устной и письменной речи при проводниковой афазии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Проводниковая афазия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при поражении белого вещества верхних отделов теменной доли доминантного полушария. Предполагаемый механизм развития речевых расстройств разобщение центров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экспрессивной речи. Однако иногда проводниковая афазия сменяет сенсорную в процессе регресса речевых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Подкорковые афазии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возникновение афазии связано с поражением корковых отделов головного мозга. Однако описаны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афатические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речевые расстройства при патологии базальных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ядер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таламуса может приводить к расстройствам экспрессивной речи, которые по своим клиническим характеристикам напоминают афазию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Вернике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(выраженные литеральные и вербальные парафазии, превращающие речевую продукцию в "словесную окрошку"). Отличительной особенностью таламической афазии от афазии Вернике является сохранность понимания речи и отсутствие нарушений при повторении фраз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врачом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поражении полосатого тела описано уменьшение беглости речи и парафазии в сочетании с нарушением артикуляции. Повторение за врачом и понимание речи остаются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задних отделов внутренней капсулы часто приводит к возникновению мягких речевых нарушений, которые трудно отнести к какому-либо определенному виду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Нейродинамические нарушения речи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характерным признакам нейродинамических нарушений речи относится флуктуация выраженности дефекта, как в различные дни наблюдения, так и в течение 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нейродинамических нарушений речи должен устанавливаться на основе обнаружения при повторных трехкратных обследованиях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флуктуативного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речевого дефекта, иногда – в сочетании с нейродинамическим дефектом других высших мозговых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виде патологии наблюдается сохранность первичных предпосылок речевой деятельности (фонематический слух, слухоречевая память, способность к свободному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артикулированию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т.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представления о мозговой организации речей функции определяются тем, что понятие мозговых центров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речи признаны устаревшими. В настоящее время благодаря успехам нейропсихологии установлено, что речь имеет динамическую мозговую организацию, определены конкретные зоны, осуществляющие ее разные стороны. Только совокупность всех речевых зон обеспечивает реализацию речевой функции в целом, однако, в обеспечении ее отдельных видов приоритетны разные отделы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Клинико-нейропсихологическая афазий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Смешанные и комплексные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афазии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афазии. Нейродинамические нарушения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Клинико-нейропсихологическая характеристика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 нарушений высших мозговых функций и выявление данных расстройств в клинической практике является актуальной проблемой и играет важную роль в проведении лечебно – экспертной работы и должны учитываться для разработки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диагностики нарушений речи как высшей психической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 (греч.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частица, означающая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phasis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речь)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расстройство речи, состоящее в утрате способности пользоваться словами для выражения мыслей и общения с окружающими при сохранности функции артикуляционного аппарата и слуха. Несмотря на то, что речь рассматривается как функциональная система, интегративно-нейронная организация всего мозга человека, выделяют специальные "речевые зоны" в коре больших полушарий, ответственные за различные виды афазий.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3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классификации афазий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Вернике, Карл"/>
              </a:rPr>
              <a:t>Вернике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Лихтгейм (страница отсутствует)"/>
              </a:rPr>
              <a:t>Лихтгейма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России наибольшее распространение получила классификация А. Р.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Согласно этой классификации выделяют 7 форм афазий.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для всех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афазий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речи всегда является системным нарушением всей речевой сферы. Каждая форма афазии возникает при поражении определенного участка коры левого полушария мозга, так называемой «речевой зоны».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афазия не является изолированным дефектом только речи, а находится во взаимодействии с дефектами других психических процессов – восприятием,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образами-предсталениями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эмоционально-волевой и личностной сферы психики человека.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 ведет к дезинтеграции всей психической сферы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всех формах афазии нарушаются зрительные, слуховые и осязательные образы-представления.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более выраженное нарушение понимания глаголов по сравнению с существительными.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—нарушается целостность и индивидуальность словаря: увеличивается частота употребления одних слов, снижается употребление других, и в целом утрачивается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грубой моторной эфферентной афазии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сохранности орального и артикуляционного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(больные могут правильно или с затруднениями повторять звуки речи, слоги и фразы) остаются речевая инертность,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аспонтанность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инактивность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аграмматичность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нарушения чтения и письма, состояние невербальных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831</Words>
  <Application>Microsoft Office PowerPoint</Application>
  <PresentationFormat>Экран (4:3)</PresentationFormat>
  <Paragraphs>65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Кафедра нервных болезней с курсом медицинской реабилитации ПО    Тема: Смешанные и комплексные афазии. Атипичные афазии. Нейродинамические нарушения речи. Клинико-нейропсихологическая характеристика.    лекция № 8 для студентов IV курса, обучающихся по специальности  030401.65 – КЛИНИЧЕСКАЯ ПСИХОЛОГИЯ    Ассистент кафедры Швецова И.Н.   Красноярск, 2014г. </vt:lpstr>
      <vt:lpstr>План лекции: </vt:lpstr>
      <vt:lpstr>Актуальность </vt:lpstr>
      <vt:lpstr>Цель</vt:lpstr>
      <vt:lpstr>Афазия (греч. a - частица, означающая отрицание, phasis - речь)</vt:lpstr>
      <vt:lpstr>Презентация PowerPoint</vt:lpstr>
      <vt:lpstr>Общее для всех форм афазий</vt:lpstr>
      <vt:lpstr>Афазия ведет к дезинтеграции всей психической сферы человека</vt:lpstr>
      <vt:lpstr>Атипичная форма грубой моторной эфферентной афазии</vt:lpstr>
      <vt:lpstr>Атипичная форма грубой сенсорной афазии</vt:lpstr>
      <vt:lpstr>Проводниковая афазия</vt:lpstr>
      <vt:lpstr>Проводниковая афазия</vt:lpstr>
      <vt:lpstr>Подкорковые афазии</vt:lpstr>
      <vt:lpstr>Презентация PowerPoint</vt:lpstr>
      <vt:lpstr>Презентация PowerPoint</vt:lpstr>
      <vt:lpstr>Нейродинамические нарушения речи</vt:lpstr>
      <vt:lpstr>Презентация PowerPoint</vt:lpstr>
      <vt:lpstr>Презентация PowerPoint</vt:lpstr>
      <vt:lpstr>Выводы</vt:lpstr>
      <vt:lpstr>Литература: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Смешанные и комплексные афазии. Атипичные афазии. Нейродинамические нарушения речи. Клинико-нейропсихологическая характеристика.</dc:title>
  <dc:creator>Евгения</dc:creator>
  <cp:lastModifiedBy>Читальный зал</cp:lastModifiedBy>
  <cp:revision>16</cp:revision>
  <dcterms:created xsi:type="dcterms:W3CDTF">2013-11-05T16:30:12Z</dcterms:created>
  <dcterms:modified xsi:type="dcterms:W3CDTF">2014-10-22T05:37:19Z</dcterms:modified>
</cp:coreProperties>
</file>