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5" r:id="rId7"/>
    <p:sldId id="261" r:id="rId8"/>
    <p:sldId id="263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3" r:id="rId18"/>
    <p:sldId id="275" r:id="rId19"/>
    <p:sldId id="278" r:id="rId20"/>
    <p:sldId id="276" r:id="rId21"/>
    <p:sldId id="277" r:id="rId22"/>
    <p:sldId id="280" r:id="rId23"/>
    <p:sldId id="281" r:id="rId24"/>
    <p:sldId id="302" r:id="rId25"/>
    <p:sldId id="284" r:id="rId26"/>
    <p:sldId id="283" r:id="rId27"/>
    <p:sldId id="285" r:id="rId28"/>
    <p:sldId id="286" r:id="rId29"/>
    <p:sldId id="287" r:id="rId30"/>
    <p:sldId id="288" r:id="rId31"/>
    <p:sldId id="289" r:id="rId32"/>
    <p:sldId id="292" r:id="rId33"/>
    <p:sldId id="293" r:id="rId34"/>
    <p:sldId id="290" r:id="rId35"/>
    <p:sldId id="291" r:id="rId36"/>
    <p:sldId id="294" r:id="rId37"/>
    <p:sldId id="295" r:id="rId38"/>
    <p:sldId id="296" r:id="rId39"/>
    <p:sldId id="297" r:id="rId40"/>
    <p:sldId id="298" r:id="rId41"/>
    <p:sldId id="322" r:id="rId42"/>
    <p:sldId id="299" r:id="rId43"/>
    <p:sldId id="300" r:id="rId44"/>
    <p:sldId id="303" r:id="rId45"/>
    <p:sldId id="301" r:id="rId46"/>
    <p:sldId id="319" r:id="rId47"/>
    <p:sldId id="279" r:id="rId48"/>
    <p:sldId id="304" r:id="rId49"/>
    <p:sldId id="317" r:id="rId50"/>
    <p:sldId id="305" r:id="rId51"/>
    <p:sldId id="318" r:id="rId52"/>
    <p:sldId id="306" r:id="rId53"/>
    <p:sldId id="307" r:id="rId54"/>
    <p:sldId id="321" r:id="rId55"/>
    <p:sldId id="320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23" r:id="rId65"/>
    <p:sldId id="316" r:id="rId66"/>
    <p:sldId id="324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 varScale="1">
        <p:scale>
          <a:sx n="69" d="100"/>
          <a:sy n="69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4"/>
          <p:cNvSpPr>
            <a:spLocks noChangeArrowheads="1"/>
          </p:cNvSpPr>
          <p:nvPr/>
        </p:nvSpPr>
        <p:spPr bwMode="auto">
          <a:xfrm>
            <a:off x="684213" y="260350"/>
            <a:ext cx="81359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 ОБРАЗОВАТЕЛЬНОЕ УЧРЕЖДЕНИЕ ВЫСШЕГО ОБРАЗОВАНИЯ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«КРАСНОЯРСКИЙ ГОСУДАРСТВЕННЫЙ МЕДИЦИНСКИЙ УНИВЕРСИТЕТ </a:t>
            </a:r>
            <a:br>
              <a:rPr lang="ru-RU" altLang="ru-RU" sz="12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ИМЕНИ ПРОФЕССОРА В.Ф. ВОЙНО-ЯСЕНЕЦКОГО» 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МИНИСТЕРСТВА  ЗДРАВООХРАНЕНИЯ РОССИЙСКОЙ ФЕДЕРАЦИИ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8888" y="1989138"/>
            <a:ext cx="69135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2916238" y="2781300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Лекция </a:t>
            </a:r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№21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Прямоугольник 8"/>
          <p:cNvSpPr>
            <a:spLocks noChangeArrowheads="1"/>
          </p:cNvSpPr>
          <p:nvPr/>
        </p:nvSpPr>
        <p:spPr bwMode="auto">
          <a:xfrm>
            <a:off x="684213" y="3500438"/>
            <a:ext cx="7488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i="1" dirty="0" smtClean="0"/>
              <a:t>                                            «Послеродовый период»</a:t>
            </a:r>
            <a:endParaRPr lang="ru-RU" dirty="0"/>
          </a:p>
          <a:p>
            <a:r>
              <a:rPr lang="ru-RU" b="1" i="1" dirty="0"/>
              <a:t> </a:t>
            </a:r>
            <a:endParaRPr lang="ru-RU" dirty="0"/>
          </a:p>
        </p:txBody>
      </p:sp>
      <p:sp>
        <p:nvSpPr>
          <p:cNvPr id="2054" name="Прямоугольник 9"/>
          <p:cNvSpPr>
            <a:spLocks noChangeArrowheads="1"/>
          </p:cNvSpPr>
          <p:nvPr/>
        </p:nvSpPr>
        <p:spPr bwMode="auto">
          <a:xfrm>
            <a:off x="677863" y="4424363"/>
            <a:ext cx="73993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для обучающихся по специальности</a:t>
            </a:r>
          </a:p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34.02.01– Сестринское дело</a:t>
            </a:r>
          </a:p>
          <a:p>
            <a:pPr algn="ctr"/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Дударь В. Л.</a:t>
            </a:r>
          </a:p>
          <a:p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Красноярск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3682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6—7-му дню послеродового периода исчезает нередко возникающий в процессе родов отек наружных половых ор­ганов, заживают надрывы шейки матки, влагалища и про­межности, восстанавливается тонус мышц и фасции тазово­го дна. </a:t>
            </a:r>
          </a:p>
        </p:txBody>
      </p:sp>
    </p:spTree>
    <p:extLst>
      <p:ext uri="{BB962C8B-B14F-4D97-AF65-F5344CB8AC3E}">
        <p14:creationId xmlns:p14="http://schemas.microsoft.com/office/powerpoint/2010/main" val="316572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Постепенно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возвращаются в исходное положение ма­точные трубы, яичники, связочный аппарат матки и яични­ков. В яичниках происходит обратное развитие желтого тела беременности, у не кормящих грудью женщин через 6-8 не­дель возобновляется регулярный менструальный цикл. У жен­щин, кормящих новорожденного грудью, восстановление менструального цикла происходит по-разному.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Тонус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скелетной мускулатуры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Мышцы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передней брюшной стенки в 1-е сутки после­родового периода остаются растянутыми, нередко выяв­ляются расхождения прямых мышц живота (диастаз). Постепенно тонус скелетной мускулатуры у женщин в послеродовый период восстанавливается. Этому способствуют гимнастические упражнения, рекомендуемые родильницам в послеродовом периоде.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01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концу послеродового периода исчезает пигментация на лице, по белой линии живота, на сосках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околососко­вых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кружках.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Акромегалия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(увеличение концевых частей тела), ко­торая появлялась у некоторых беременных в виде увеличения носа, ушей, стоп, пройдет через 1—2 недели после родов.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0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1" y="1196752"/>
            <a:ext cx="7851029" cy="412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71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Сердечно-сосудистая система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родильниц после родов отмечается физиологическая брадикардия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урежение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пульса) в связи с гипертрофией левого желудочка сердца, к концу послеродового периода пульс нормализуется, самостоятельный стул появляется на третьи сутки после родов, так как нормализуется пе­ристальтика кишечника.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65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Изменения в молочных железах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Молочные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железы после родов увеличиваются, выде­ляется молозиво, а на третьи сутки появляется молоко. Выделение молока из молочных желез называется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лакта­цией,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это явление продолжается у женщин до 1 года, в течение этого времени рекомендуется кормить ребенка материнским молоком.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62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76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Наилучшим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питанием для новорожденных является грудное молоко матери. Только грудное вскармливание обеспечивает вполне правильное развитие ребенка. Забо­леваемость и смертность среди детей, вскармливаемых грудью матери, значительно ниже, чем у детей, находя­щихся на искусственном вскармливании. Доношенных детей кормят грудью 6—7 раз в сутки, через 3—3,5 часа с обязательным 6-часовым ночным перерывом. Перед каж­дым кормлением родильница моет руки теплой водой с мылом. Соски обмывает кипяченой водой. О достаточном количестве молока свидетельствует хорошее самочувствие ребенка, спокойный сон.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89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0638"/>
            <a:ext cx="76200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8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План лекции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1.Послеродовый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период: характеристика и длительность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2.Изменения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организме родильницы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3.Универсальные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потребности родильницы, способы их удовлетворения.  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4.Возможные проблемы.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Уход за родильницами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Осуществляется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принцип активного ведения родиль­ниц в послеродовом периоде. Родильницам рекомендуют раннее (на 1-е сутки) вставание, в том числе тем, у кото­рых имеются швы на промежности при разрыве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сте­пени. Кроме того, с первых суток послеродового периода и до выписки из акушерского стационара родильницы выполняют комплекс упражнений лечебной гимнастики. Активный метод ведения послеродового периода повыша­ет жизненный тонус родильниц, улучшает функцию сер­дечно-сосудистой, дыхательной системы, а также мочево­го пузыря и кишечника. Современный метод ведения пос­леродового периода способствует также оттоку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лохий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ус­коряет инволюцию половых органов, являясь тем самым эффективной мерой профилактики послеродовых септи­ческих заболевани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й. </a:t>
            </a:r>
          </a:p>
        </p:txBody>
      </p:sp>
    </p:spTree>
    <p:extLst>
      <p:ext uri="{BB962C8B-B14F-4D97-AF65-F5344CB8AC3E}">
        <p14:creationId xmlns:p14="http://schemas.microsoft.com/office/powerpoint/2010/main" val="1673082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соблюдении принципа раннего вставания родильница пользуется комнатой личной ги­гиены, биде, проводит туалет наружных половых орга­нов по мере необходимости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Родильницам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имеющим швы на промежности, до их снятия запрещают самостоятельно проводить туалет на­ружных половых органов. Им также не разрешается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си­деть.</a:t>
            </a:r>
          </a:p>
          <a:p>
            <a:pPr marL="0" indent="0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  При нормальном течении послеродового периода ро­дильница выписывается из акушерского стационара на 4—5-е сутки послеродового периода.</a:t>
            </a:r>
          </a:p>
          <a:p>
            <a:pPr algn="just"/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78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Универсальные потребности родильницы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Здоровая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родильница не нуждается в специальной ди­ете после родов, кормление ребенка грудью требует лишь умеренного увеличения калорийности пищи и количества выпиваемой жидкости. Не улучшая свойства молока, из­быточное питание является ненужной нагрузкой для орга­низма, нередко приводит к нарушениям общего жирово­го обмена, возникновению избыточной массы тела</a:t>
            </a:r>
          </a:p>
        </p:txBody>
      </p:sp>
    </p:spTree>
    <p:extLst>
      <p:ext uri="{BB962C8B-B14F-4D97-AF65-F5344CB8AC3E}">
        <p14:creationId xmlns:p14="http://schemas.microsoft.com/office/powerpoint/2010/main" val="260589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Питание родильниц</a:t>
            </a:r>
            <a:r>
              <a:rPr lang="ru-RU" dirty="0" smtClean="0"/>
              <a:t>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133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Ро­дильницам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рекомендуются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молочные продукты (молоко, кефир, творог, сметана, сливочное масло, простокваша, сыр), а также овощи и фрукты, мясо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нежирных сортов, рыба, дичь.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Следует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исключить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из питания консервы, пряности, алкоголь, ограничить употребление цитрусо­вых (лимоны, апельсины, мандарины). Пища должна быть легко усвояемой, свежеприготовленной, вкусной. Прини­мать пищу следует 3—4 раза в сутки перед кормлением ребенка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Медсестра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контролирует количество и качество продуктов, переда­ваемых родильнице родственниками. Передаваемые про­дукты хранятся в холодильнике, непортящиеся продук­ты — в целлофановых мешочках  Родильнице категорически запрещается курить и употреблять спиртные напитки.</a:t>
            </a:r>
          </a:p>
          <a:p>
            <a:pPr marL="0" indent="0"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25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Рекомендуется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питание было высококалорий­ным и легко усваиваемым. Кормящей  матери для выработки молока требуется дополнительно около 500 ккал. Это могут быть: кисломолоч­ные и молочные продукты, свежие фрукты и овощи; бу­льоны, супы, нежирное мясо, рыба. Категорически зап­рещается курение, принятие спиртных напитков и нар­котиков.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8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89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8028384" cy="48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659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Бельё родильницы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пребывания в родильном доме родильнице часто меняют белье. Рубашка,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бюстгалтер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полотенце для рук и молочных желез меняются ежедневно,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лакторее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(постоянном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подтекании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молока из молочных желез), рубашка и лифчик меняются по мере необходимости. Подкладная стерильная пеленка в первые 3—4 дня при большом количестве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меняется не реже 3—4 раз в сутки, в последующие дни 2-3 раза в сутки. Смена по­стельного белья проводится не реже одного раза в 4 дня.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1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Наблюдение родильницы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Ежедневно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утром врач вместе с медицинской сестрой делают обход палат послеродового отделения, выясняют общее состояние родильниц, справляются об их самочув­ствии, аппетите, сне, настроении.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Два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раза и сутки медицинская сестра измеряет ро­дильницам температуру тела и заносит в историю родов, ежедневно контролирует артериальное давление, пульс.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Температура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тела измеряется в 6 часов утра и в 17 ча­сов. У здоровой родильницы температура тела не должна превышать 37°С; если температура тела повышена, необ­ходимо сообщить об этом врачу и после осмотра перевес­ти родильницу в обсервационное (второе акушерское) от­деление.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9046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Ежедневно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родильниц контролируется процесс ин­волюции матки. Правильная инволюция матки является важным критерием нормального течения послеродового периода. Для суждения о степени ее выраженности врач ежедневно пальпирует послеродовую матку и отмечает ее консистенцию, высоту стояния дна матки, отсутствие бо­лезненности. Необходимым условием при определении высоты стояния дна матки над лоном является предва­рительное опорожнение мочевого пузыря. При перепол­ненном мочевом пузыре дно матки находится выше ис­тинного его расположения, так как даже хорошо сокра­тившаяся матка переполненным мочевым пузырем при­поднимается кверху.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4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Послеродовым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(пуэрперальным) периодом называют период, начинающийся после рождения последа и продолжающийся 6-8 недель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течение этого времени происходит обратное развитие (инволюция) всех органов и систем, которые подверглись изменению в связи с беременностью и родами. Исключение составляют молочные железы, функция которых достигает расцвета именно в послеродовой период. Наиболее выраженные инволюционные изменения происходят в половых органах, особенно в матке. Темп инволюционных изменений максимально выражен в первые 8-12 суток. Ближайшие 2-4 часа после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родоразрешения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выделяют особо и обозначают как ранний послеродовой период. По истечении этого времени начинается поздний послеродовой период.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13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Если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инволюция матки происходит правильно, матка при пальпации плотная, безболезненная. Необходимо так­же учитывать, что у кормящих грудью женщин матка сокращается активнее, чем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некормящих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связи с этим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некормящим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родильницам следует назначать средства, усиливающие сокращение матки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Важным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критерием правильности течения послеро­дового периода является также оценка качества и коли­чества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Если выделения из матки длительно но­сят характер кровянистых и выделяются в большом ко­личестве, со сгустками, можно думать о задержке в по­лости матки кусочков плаценты и развитии воспалитель­ного процесса.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2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Налюдение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родильницы медсестрой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появлении у родильницы обильных кровянистых выделений со сгустками медицинской сест­ре необходимо сообщить об этом врачу, а до его прихода измерить ей артериальное давление, подсчитать пульс, повторно определить температуру тела, Родильницу сле­дует уложить в постель, на низ живота положить пу­зырь со льдом, приготовить (набрать в шприц) сокра­щающие матку средства (окситоцин,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метилэргометрин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201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6769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40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4120"/>
            <a:ext cx="6768751" cy="488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767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Медицинская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сестра первой может отметить у родиль­ницы неприятный запах выделений из половых путей, об этом также следует сообщить врачу. Чаще всего появле­ние неприятного запаха свидетельствует о развитии гной­но-септического заболевания. После осмотра родильни­цы врачом и выявления послеродового заболевания ро­дильницу переводят в обсервационное отделение.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183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Родильнице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рекомендуют каждые 3-4 ч опорожнять мочевой пузырь, так как переполненный мочевой пузырь задерживает инволюцию матки и отток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Если в течение первых трех суток у родильницы отсутствует де­фекация, кишечник опорожняют с помощью очиститель­ной клизмы или назначения слабительного. При швах на промежности кишечник опорожняют на 5-е сутки пос­леродового периода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Ранний послеродовой период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54726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  Первые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2-4 часа после нормальных родов родильница находится в родильном зале. Акушерка внимательно следит за общим состоянием родильницы, ее пульсом, артериальным давлением, постоянно контролирует состояние матки: определяет ее консистенцию, высоту стояния дна, следит за степенью кровопотери. В раннем послеродовом периоде производит осмотр мягких родовых путей. Осматривают наружные половые органы и промежность, вход во влагалище и нижнюю треть влагалища. Осмотр шейки матки и верхних отделов влагалища производят с помощью зеркал. Все обнаруженные разрывы зашивают. При оценке кровопотери в родах учитывают количество крови, выделившейся в последовый и ранний послеродовый периоды. Средняя кровопотеря составляет 250 мл, а максимальная физиологическая - не более 0,5% от массы тела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родильницы</a:t>
            </a:r>
          </a:p>
          <a:p>
            <a:pPr marL="0" indent="0" algn="just">
              <a:buNone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1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Заш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ивание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разрыва промежности второй степени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64463"/>
            <a:ext cx="2520280" cy="510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14607"/>
            <a:ext cx="3096344" cy="49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384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Поздний послеродовой период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85740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Спустя 2–4 часа родильницу на каталке перевозят в физиологическое послеродовое отделение. Процессы, происходящие в организме родильницы после неосложненных родов, являются физиологическими, поэтому ее следует считать здоровой женщиной. Необходимо учитывать ряд особенностей течения послеродового периода, связанных с лактацией, наличием раневой поверхности на месте плацентарной площадки, снижением защитных сил матери. Поэтому, наряду с врачебным наблюдением, для родильницы необходимо создать особый режим при строгом соблюдении правил асептики и антисептики.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337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Принцип заполнения послеродовых палат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послеродовом отделении необходимо строго соблюдать принцип цикличности заполнения палат. Этот принцип состоит в том, что в одну палату помещают родильниц, родивших в течение одних и тех же суток. Соблюдение цикличности облегчается наличием небольших палат (2-3 местных), а также правильностью 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профилизации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т.е. выделением палат родильниц, которые по состоянию здоровья вынуждены задерживаться в родильном доме на более продолжительный срок, чем здоровые родильницы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908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Изменения в организме родильницы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рождения последа матка принимает шаровидную форму, дно ее располагается на уровне пупка, ее длина составляет 15 см, масса — 1 кг. В дальнейшем матка постепенно уменьшается в размерах,   высота сто­яния дна матки над лоном ежедневно уменьшается на 1,5—2 см (приблизительно на палец).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624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возможности следует отдавать предпочтение совместному пребыванию матери и ребенка. Такое пребывание значительно снизило частоту заболеваний родильниц в послеродовом периоде и частоту заболеваний детей. Мать активно участвует в уходе за новорожденным ребенком, что ограничивает контакт ребенка с персоналом акушерского отделения, создает благоприятные условия для заселения организма новорожденного микрофлорой матери, снижает возможность инфицировать новорожденного госпитальными штаммами условно-патогенных микроорганизмов. </a:t>
            </a:r>
          </a:p>
        </p:txBody>
      </p:sp>
    </p:spTree>
    <p:extLst>
      <p:ext uri="{BB962C8B-B14F-4D97-AF65-F5344CB8AC3E}">
        <p14:creationId xmlns:p14="http://schemas.microsoft.com/office/powerpoint/2010/main" val="49655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23539" cy="548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38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таком режиме уже через 2 часа после родов новорожденный ребенок при удовлетворительном состоянии может быть приложен к груди матери. Первый туалет новорожденного и уход за ним в первые сутки осуществляет медицинская сестра отделения и мать. Медицинская сестра обучает последовательности обработки кожных покровов и слизистых оболочек ребенка (глаза, носовые ходы, подмывание), учит пользоваться стерильным материалом и дезинфицирующими средствами. Осмотр культи пуповины и пупочной ранки осуществляет врач-педиатр.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830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113068" cy="5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65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Правила кормления новорожденного грудью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Перед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каждым кормлением ребенка необходимо: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1) помыть руки с мылом;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2) помыть грудь кипяченой водой с мылом (сначала обмывают сосок, а затем всю молочную железу) и осу­шить полотенцем;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3) первые и последние дозы молока необходимо сце­дить руками: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сделать массаж молочной железы подушечками паль­цев рук;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б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найти участок уплотнения и больше его промассировать;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затем указательным пальцем надавливать на мо­лочную железу (область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околососкового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кружка) и доби­ваться эффекта сцеживания.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Эта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процедура будет сопровождаться болью, но это необходимо до и после кормления ребенка. Молочные железы следует держать в возвышенном положении. Для этого используйте хлопчатобумажный лифчик, который должен ежедневно стираться и выглаживаться утюгом.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22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Первую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неделю родильница проведет в роддоме. Ежедневно 2 раза в день   проводится туалет наружных половых органов, здоровые родильницы подмываются сами. Вста­вать с постели можно только через 6 часов после родов, но не надо забывать о своевременном опорожнении моче­вого пузыря. Медсестра создаст условия, чтобы лежа родильницы смогли помочиться (даст теплое судно, отгородит ширмой, со­здаст звук льющейся воды).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Подкладные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постельное и нательное белье менять будут по мере необходимости.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26039512"/>
            <a:ext cx="7099884" cy="4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701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609600"/>
            <a:ext cx="627697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008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Уход за лежачей родильницей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8513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65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800" dirty="0" smtClean="0">
                <a:latin typeface="Times New Roman" pitchFamily="18" charset="0"/>
                <a:cs typeface="Times New Roman" pitchFamily="18" charset="0"/>
              </a:rPr>
              <a:t>Здоровым </a:t>
            </a:r>
            <a:r>
              <a:rPr lang="ru-RU" sz="10800" dirty="0">
                <a:latin typeface="Times New Roman" pitchFamily="18" charset="0"/>
                <a:cs typeface="Times New Roman" pitchFamily="18" charset="0"/>
              </a:rPr>
              <a:t>родильницам со 2-го дня после нормальных родов необходимо делать гимнастические упражнения, которые повышают тонус организма, улучшают кровооб­ращение, дыхание, обмен веществ, функцию кишечника и мочевого пузыря, а также ускоряют процесс обратного развития половых органов, способствуют укреплению мышц брюшного пресса и тазового дна и создают хоро­шее и бодрое настроение. Занятия гимнастикой рекомен­дуется проводить ежедневно по утрам после осмотра вра­ча, через .40 минут после завтрака. Гимнастика рекомен­дуется  медсестрой.</a:t>
            </a:r>
          </a:p>
          <a:p>
            <a:pPr marL="0" indent="0" algn="just">
              <a:buNone/>
            </a:pPr>
            <a:r>
              <a:rPr lang="ru-RU" sz="10800" dirty="0" smtClean="0">
                <a:latin typeface="Times New Roman" pitchFamily="18" charset="0"/>
                <a:cs typeface="Times New Roman" pitchFamily="18" charset="0"/>
              </a:rPr>
              <a:t>      Необходимо </a:t>
            </a:r>
            <a:r>
              <a:rPr lang="ru-RU" sz="10800" dirty="0">
                <a:latin typeface="Times New Roman" pitchFamily="18" charset="0"/>
                <a:cs typeface="Times New Roman" pitchFamily="18" charset="0"/>
              </a:rPr>
              <a:t>при выполнении гимнастических упраж­нений следить за своим самочувствием: если родильница утомляется, следует уменьшить количество упражнений, при одышке следует прекратить упражнения. Перед гим­настикой следует проветривать помещение. Проводить ее необходимо в течение 5—15 минут. </a:t>
            </a:r>
          </a:p>
          <a:p>
            <a:pPr algn="just"/>
            <a:endParaRPr lang="ru-RU" sz="10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38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2556"/>
            <a:ext cx="8568952" cy="622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31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44355" cy="588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898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Выписка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производит­ся на 5-е сутки, но зависит это от ребенка. Перед выпис­кой родильница получит обменную карту, в которой от­мечаются особенности течения родов и послеродового пе­риода. Эта карта сдается в женскую консультацию. В детскую поликлинику сообщают сведения о новорожден­ном. При выписке также дается справка о рождении ре­бенка для регистрации в ЗАГС. Послеродовой отпуск оформляется в женской консультации.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461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7" y="2854949"/>
            <a:ext cx="3831962" cy="318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946"/>
            <a:ext cx="4104456" cy="271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2" y="3093038"/>
            <a:ext cx="4429256" cy="295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69" y="405638"/>
            <a:ext cx="4248472" cy="238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66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Гигиена родильницы дома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Ванна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разрешается спустя 3-4 недели после родов. Через неделю после выписки надо сходить в женскую кон­сультацию к своему акушеру-гинекологу и поговорить о предохранении. Половая жизнь возможна не ранее, чем через 6-8 недель после родов.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Дома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следует следить за чистотой своего тела, еже­дневно принимать душ, тщательно мыть руки и грудь перед кормлением ребенка. Следить за чистотой помеще­ния. Стричь коротко ногти, не покрывать их лаком. Ежедневно не реже 2 раз в день подмывать наружные половые органы теплой водой с мылом и вытирать их специально выделенным полотенцем. </a:t>
            </a:r>
          </a:p>
        </p:txBody>
      </p:sp>
    </p:spTree>
    <p:extLst>
      <p:ext uri="{BB962C8B-B14F-4D97-AF65-F5344CB8AC3E}">
        <p14:creationId xmlns:p14="http://schemas.microsoft.com/office/powerpoint/2010/main" val="162588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    </a:t>
            </a:r>
          </a:p>
          <a:p>
            <a:pPr marL="0" indent="0" algn="just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Менять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постельное белье по мере необходимости, носить лифчик для поддер­жания молочных желез. Одежду носить желательно из натуральных тканей, носить бандаж в течение 3 месяцев после родов, чаще и больше бывать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свежем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воздухе, тщательно проветривать помещение. Ухаживать за ре­бенком и привлекать мужа к уходу за ним. Необходимо воспитывать у мужа инстинкт отцовства. Не позволять курить и не держать животных в комнате, где находится ребенок</a:t>
            </a:r>
          </a:p>
        </p:txBody>
      </p:sp>
    </p:spTree>
    <p:extLst>
      <p:ext uri="{BB962C8B-B14F-4D97-AF65-F5344CB8AC3E}">
        <p14:creationId xmlns:p14="http://schemas.microsoft.com/office/powerpoint/2010/main" val="1535430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536"/>
            <a:ext cx="8316416" cy="554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664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990"/>
            <a:ext cx="7092280" cy="531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335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ежим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труда и отдыха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Соблюдать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правильный режим труда и отдыха. Избегать поднятия тяжести и работы, связанной с тяжелыми фи­зическими нагрузками. Спать необходимо не менее 8 ча­сов в сутки и отдыхать днем. И обязательно заниматься физическими упражнениями. В случае если родильница заметит какие-то осложнения (повышение температуры, кровотечение, появление трещин сосков, болей в молоч­ной железе и др.), надо немедленно обратиться к акуше­ру-гинекологу женской консультации. В первые 3 дня после выписки к родильнице должны прийти медицинс­кая сестра и врач из детской поликлиники.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698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оль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мужа в семье и родственников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роль матери — кормление новорожденного, все остальные функции должны взять на себя родственники и в первую очередь муж. Родильница должна быть здорова, спокой­на, у нее должно быть хорошее настроение, и роль мужа в этом очень велика. Только при участии всей семьи в уходе за ребенком он вырастет здоровым, и главную обязанность должен взять на себя муж, его внимание, забота, участие, доброжелательность сыграют большую роль.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738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67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Контрацепция после родов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Необходимо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посоветоваться по вопросам контрацеп­ции после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родов.Так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как беременность и роды связаны с изменением в организме, колоссальными физическими и психическими нагрузками, то половую жизнь рекомендуется начать че­рез 6-8 недель после родов.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Интервалы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между родами должны быть не менее 2 лет, так как риск заболеваний и осложнений со сторо­ны матери и плода возрастает.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К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методам предохранения после родов относятся пре­зерватив, диафрагма, колпачки с химическими контра­цептивами.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Внуриматочная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спираль не оказывает влияние на со­став молока, а вот по поводу гормональных таблеток сле­дует проконсультироваться, так как эстрогены, входя­щие в состав таблеток, уменьшают количество молока.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Инъекционные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методы предохранения увеличивают лактацию.</a:t>
            </a:r>
          </a:p>
          <a:p>
            <a:pPr marL="0" indent="0" algn="just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57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2" y="836712"/>
            <a:ext cx="8346689" cy="476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28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" y="1052736"/>
            <a:ext cx="878497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8705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Возможные проблемы послеродового периода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послеродовом периоде может быть задержка мочеиспускания (атония мочевого пузыря), стула, выделений из матки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лохиометра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замедленное обратное развитие матки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субинволюция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нагрубание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молочных желез, трещины и ссадины сосков, инфекционные заболевания и осложнения. Для профилактики инфекционных осложнений не меньшее значение, чем наблюдение за клиническим течением и своевременная коррекция малейших отклонений от физиологического течения инволюционного процесса, имеет строгое соблюдение санитарно-эпидемиологических требований и правил личной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гигиены.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2465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Безопасное и эффективное избавление от лишнего веса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Большинство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женщин в послеродовом периоде могут ежедневно потреблять около 2000 ккал и при этом постепенно избавляться от лишнего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веса.У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кормящих матерей наибольшая потеря веса часто происходит в период между третьим и шестым месяцами после родов, когда в их организме вырабатывается много молока. Для достижения желаемо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результатат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женщине следует включить в свой рацион физические упражнения, например ходьба с сидящим в специальном рюкзачке ребенком. За один час быстрой ходьбы или плавания сжигается примерно 400 ккал. Такие упражнения плюс воздержание от одного не содержащего питательных веществ лакомства в день вполне достаточны.</a:t>
            </a:r>
          </a:p>
          <a:p>
            <a:pPr marL="0" indent="0" algn="just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17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Переход к материнству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переход от вынашивания ребенка к уходу за новорожденным может быть трудным и пугающим. Многие женщины в этот момент чувствуют растерянность и собственную некомпетентность. </a:t>
            </a:r>
          </a:p>
        </p:txBody>
      </p:sp>
    </p:spTree>
    <p:extLst>
      <p:ext uri="{BB962C8B-B14F-4D97-AF65-F5344CB8AC3E}">
        <p14:creationId xmlns:p14="http://schemas.microsoft.com/office/powerpoint/2010/main" val="137285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екомендации для преодоления проблем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ru-RU" dirty="0" smtClean="0"/>
              <a:t>     1.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контакт с ребенком. Контакт с ребенком означает, что вы знаете своего малыша, можете понимать его желания и догадываетесь, что он хочет сказать, что вы знаете, как нужно с ним обращаться, откликаетесь на его нужды и в конечном счете справляетесь с материнскими обязанностями. Лучший способ развития интуиции — использовать те средства общения с ребенком, которыми снабдила вас природа. Такой подход к воспитанию малыша помогает вам установить контакт друг с другом. Его основные компоненты: связь, грудное вскармливание и ношение ребенка на руках.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836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6307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7410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2.Установите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связь со своим ребенком. Пребывание в одной комнате — это естественное продолжение периода формирования связи с ребенком. Оно облегчает переход ребенка из утробы матери в комнату матери. Быть рядом двадцать четыре часа в сутки — это лучший способ узнать друг друга.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3.Кормите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грудью.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4.Научитесь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делегировать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обязаности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Балуйте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себя.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5.Будьте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открытыми и гибкими.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6.Остерегайтесь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«доброжелателей», которые советуют ребенку «выкричаться»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7.Окружите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себя теми, кто имеет опыт воспитания детей.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42841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Контрольные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1.Дайте определение понятию послеродовый период (характеристика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длительность)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2.Перечислите изменения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организме родильницы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3.Назовите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способы  удовлетворения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универсальных потребностей родильницы.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Перечислите возможные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проблемы.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33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Высота сто­яния дна матки в послеродовом периоде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053946"/>
              </p:ext>
            </p:extLst>
          </p:nvPr>
        </p:nvGraphicFramePr>
        <p:xfrm>
          <a:off x="683568" y="1196754"/>
          <a:ext cx="7716996" cy="536367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819569"/>
                <a:gridCol w="3897427"/>
              </a:tblGrid>
              <a:tr h="385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Сутки после родов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ВСДМ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Сразу после родов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Уровень пупка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3-й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2 пальца ниже пупка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4-й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3 пальца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47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5-й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сере­дина между пупком и верхним краем лонного сочленен.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7-й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3 пальца выше лона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8-й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2 пальца выше лона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07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10-й день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уровне верхнего края лонного сочленения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20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Послеродовые выделения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Заживление обширной раневой поверхности и восста­новление слизистой оболочки матки происходят посте­пенно и полностью завершаются к концу послеродового периода. Процесс заживления внутренней поверхности матки сопровождается образованием раневого секрета —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лохий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Они состоят из элементов крови — эритроцитов, лейкоцитов, тромбоцитов в стадии распада и обрывков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децидуальной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(отпадающей) оболочки. Первые 3—4 дня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кровянистые; с 4 —5-го дня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слизисто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-кровянистые; с 7—8-го дня — серозные.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В первые три дня после родов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лохии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выделяются в значительном количестве, их количество уменьшается к 6—7-му дню послеродового периода.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78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шейки матки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формирования шейки матки происходит в те­чение 2-3 недель послеродового периода. Вначале форми­руется и закрывается внутренний зев, это происходит к 10-му дню, а к концу 3-й недели после родов происходит закрытие наружного зева.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613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3436</Words>
  <Application>Microsoft Office PowerPoint</Application>
  <PresentationFormat>Экран (4:3)</PresentationFormat>
  <Paragraphs>140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План лекции </vt:lpstr>
      <vt:lpstr>Презентация PowerPoint</vt:lpstr>
      <vt:lpstr>Изменения в организме родильницы </vt:lpstr>
      <vt:lpstr>Презентация PowerPoint</vt:lpstr>
      <vt:lpstr>Презентация PowerPoint</vt:lpstr>
      <vt:lpstr>Высота сто­яния дна матки в послеродовом периоде </vt:lpstr>
      <vt:lpstr>Послеродовые выделения</vt:lpstr>
      <vt:lpstr>Формирование шейки матки </vt:lpstr>
      <vt:lpstr>Презентация PowerPoint</vt:lpstr>
      <vt:lpstr>Презентация PowerPoint</vt:lpstr>
      <vt:lpstr>Тонус скелетной мускулатуры</vt:lpstr>
      <vt:lpstr>Презентация PowerPoint</vt:lpstr>
      <vt:lpstr>Презентация PowerPoint</vt:lpstr>
      <vt:lpstr>Сердечно-сосудистая система</vt:lpstr>
      <vt:lpstr>Изменения в молочных железах</vt:lpstr>
      <vt:lpstr>Презентация PowerPoint</vt:lpstr>
      <vt:lpstr>Презентация PowerPoint</vt:lpstr>
      <vt:lpstr>Презентация PowerPoint</vt:lpstr>
      <vt:lpstr>Уход за родильницами</vt:lpstr>
      <vt:lpstr>Презентация PowerPoint</vt:lpstr>
      <vt:lpstr>Универсальные потребности родильницы</vt:lpstr>
      <vt:lpstr>Питание родильницы</vt:lpstr>
      <vt:lpstr>Презентация PowerPoint</vt:lpstr>
      <vt:lpstr>Презентация PowerPoint</vt:lpstr>
      <vt:lpstr>Презентация PowerPoint</vt:lpstr>
      <vt:lpstr>Бельё родильницы</vt:lpstr>
      <vt:lpstr>Наблюдение родильницы</vt:lpstr>
      <vt:lpstr>Презентация PowerPoint</vt:lpstr>
      <vt:lpstr>Презентация PowerPoint</vt:lpstr>
      <vt:lpstr>Налюдение родильницы медсестрой</vt:lpstr>
      <vt:lpstr>Презентация PowerPoint</vt:lpstr>
      <vt:lpstr>Презентация PowerPoint</vt:lpstr>
      <vt:lpstr>Презентация PowerPoint</vt:lpstr>
      <vt:lpstr>Презентация PowerPoint</vt:lpstr>
      <vt:lpstr>Ранний послеродовой период</vt:lpstr>
      <vt:lpstr>Зашивание разрыва промежности второй степени </vt:lpstr>
      <vt:lpstr>Поздний послеродовой период</vt:lpstr>
      <vt:lpstr>Принцип заполнения послеродовых палат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кормления новорожденного грудью</vt:lpstr>
      <vt:lpstr>Презентация PowerPoint</vt:lpstr>
      <vt:lpstr>Презентация PowerPoint</vt:lpstr>
      <vt:lpstr>Уход за лежачей родильницей</vt:lpstr>
      <vt:lpstr>Презентация PowerPoint</vt:lpstr>
      <vt:lpstr>Презентация PowerPoint</vt:lpstr>
      <vt:lpstr>Презентация PowerPoint</vt:lpstr>
      <vt:lpstr>Презентация PowerPoint</vt:lpstr>
      <vt:lpstr>Гигиена родильницы дома</vt:lpstr>
      <vt:lpstr>Презентация PowerPoint</vt:lpstr>
      <vt:lpstr>Презентация PowerPoint</vt:lpstr>
      <vt:lpstr>Презентация PowerPoint</vt:lpstr>
      <vt:lpstr>Режим труда и отдыха</vt:lpstr>
      <vt:lpstr>Роль мужа в семье и родственников</vt:lpstr>
      <vt:lpstr>Контрацепция после родов</vt:lpstr>
      <vt:lpstr>Презентация PowerPoint</vt:lpstr>
      <vt:lpstr>Возможные проблемы послеродового периода</vt:lpstr>
      <vt:lpstr>Безопасное и эффективное избавление от лишнего веса</vt:lpstr>
      <vt:lpstr>Переход к материнству</vt:lpstr>
      <vt:lpstr> Рекомендации для преодоления проблем  </vt:lpstr>
      <vt:lpstr>Презентация PowerPoint</vt:lpstr>
      <vt:lpstr>Презентация PowerPoint</vt:lpstr>
      <vt:lpstr>Контрольные вопросы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40</cp:revision>
  <dcterms:created xsi:type="dcterms:W3CDTF">2020-09-07T11:19:35Z</dcterms:created>
  <dcterms:modified xsi:type="dcterms:W3CDTF">2020-10-11T08:48:20Z</dcterms:modified>
</cp:coreProperties>
</file>