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7F3A9-B7B4-C547-BDA4-AE802385C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Урок здоровья «Как ухаживать за зубами»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E6DDB5-AFC6-4648-8E0D-200A9F562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2011680"/>
            <a:ext cx="7315200" cy="9144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688F4-1445-E943-B732-2626C916A4EB}"/>
              </a:ext>
            </a:extLst>
          </p:cNvPr>
          <p:cNvSpPr txBox="1"/>
          <p:nvPr/>
        </p:nvSpPr>
        <p:spPr>
          <a:xfrm>
            <a:off x="9168780" y="3529569"/>
            <a:ext cx="2867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tx2"/>
                </a:solidFill>
                <a:latin typeface="+mj-lt"/>
              </a:rPr>
              <a:t>Выполнила: Васильева </a:t>
            </a:r>
            <a:r>
              <a:rPr lang="ru-RU" sz="2000" dirty="0" err="1">
                <a:solidFill>
                  <a:schemeClr val="tx2"/>
                </a:solidFill>
                <a:latin typeface="+mj-lt"/>
              </a:rPr>
              <a:t>Е.И,ординатор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 по специальности «</a:t>
            </a:r>
            <a:r>
              <a:rPr lang="ru-RU" sz="2000" dirty="0" err="1">
                <a:solidFill>
                  <a:schemeClr val="tx2"/>
                </a:solidFill>
                <a:latin typeface="+mj-lt"/>
              </a:rPr>
              <a:t>ортодонтия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0907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67CB7DC-9C7F-4555-B1C9-975E4F5F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9597" y="297172"/>
            <a:ext cx="8243887" cy="181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300">
                <a:solidFill>
                  <a:srgbClr val="6600FF"/>
                </a:solidFill>
              </a:rPr>
              <a:t>После  еды  остатки  пищи  застревают  между  зубами  и  начинают  размножаться  микробы, которые  разрушают  эмаль  зубов. Вот  что  происходит  с  зубами, если  их  не  чистить  каждый  день.</a:t>
            </a:r>
          </a:p>
        </p:txBody>
      </p:sp>
      <p:pic>
        <p:nvPicPr>
          <p:cNvPr id="16387" name="Picture 4" descr="Smile[1]">
            <a:extLst>
              <a:ext uri="{FF2B5EF4-FFF2-40B4-BE49-F238E27FC236}">
                <a16:creationId xmlns:a16="http://schemas.microsoft.com/office/drawing/2014/main" id="{D62CFAE1-64C2-4186-9C39-142739D2D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02" y="3224638"/>
            <a:ext cx="208756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dental_caries_000002[1]">
            <a:extLst>
              <a:ext uri="{FF2B5EF4-FFF2-40B4-BE49-F238E27FC236}">
                <a16:creationId xmlns:a16="http://schemas.microsoft.com/office/drawing/2014/main" id="{E8E5EF9B-B162-49B6-B013-979A7F0A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44" y="3698565"/>
            <a:ext cx="24495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88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1629EF4-0CF4-46A5-9724-A279F6BC0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rgbClr val="6600FF"/>
                </a:solidFill>
              </a:rPr>
              <a:t>Каждое  утро  и  вечером  перед  сном  нужно  чистить  зубки  щёткой  и  зубной  пастой.</a:t>
            </a:r>
          </a:p>
        </p:txBody>
      </p:sp>
      <p:pic>
        <p:nvPicPr>
          <p:cNvPr id="17411" name="Picture 4" descr="bld053187[1]">
            <a:extLst>
              <a:ext uri="{FF2B5EF4-FFF2-40B4-BE49-F238E27FC236}">
                <a16:creationId xmlns:a16="http://schemas.microsoft.com/office/drawing/2014/main" id="{C8141493-BF27-4D44-B644-6001F0F7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55" y="2851645"/>
            <a:ext cx="277653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happytooth[1]">
            <a:extLst>
              <a:ext uri="{FF2B5EF4-FFF2-40B4-BE49-F238E27FC236}">
                <a16:creationId xmlns:a16="http://schemas.microsoft.com/office/drawing/2014/main" id="{4A1227D7-5AA4-4063-A4C4-B11303AA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46" y="1587789"/>
            <a:ext cx="2776538" cy="28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0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810B4-D989-C549-BEA9-6605E6EC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чистить зубы?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4CF8A24-1923-7944-8937-355673E77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9849" y="768889"/>
            <a:ext cx="2665374" cy="3553832"/>
          </a:xfr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758683A6-B5A8-C84C-9686-326052D67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50" y="3545003"/>
            <a:ext cx="4987699" cy="33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58DADC2-CD97-C54A-968D-64362C01924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87475" y="107950"/>
            <a:ext cx="9417050" cy="6642100"/>
          </a:xfrm>
        </p:spPr>
      </p:pic>
    </p:spTree>
    <p:extLst>
      <p:ext uri="{BB962C8B-B14F-4D97-AF65-F5344CB8AC3E}">
        <p14:creationId xmlns:p14="http://schemas.microsoft.com/office/powerpoint/2010/main" val="370642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524E22D-7D22-6D4B-A4E3-3F58927731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85216" y="146050"/>
            <a:ext cx="9491662" cy="6711950"/>
          </a:xfrm>
        </p:spPr>
      </p:pic>
    </p:spTree>
    <p:extLst>
      <p:ext uri="{BB962C8B-B14F-4D97-AF65-F5344CB8AC3E}">
        <p14:creationId xmlns:p14="http://schemas.microsoft.com/office/powerpoint/2010/main" val="265658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E1DB8A-BAB4-454A-9E75-2CC17D1E82CD}"/>
              </a:ext>
            </a:extLst>
          </p:cNvPr>
          <p:cNvSpPr txBox="1"/>
          <p:nvPr/>
        </p:nvSpPr>
        <p:spPr>
          <a:xfrm>
            <a:off x="1246769" y="982176"/>
            <a:ext cx="96984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800" dirty="0"/>
              <a:t>Чтобы иметь здоровые зубы и десны, их мало чистить. Зубы нужно чистить правильно. Существует множество методик по чистке зубов, которые отличаются характером движений зубной щеткой и последовательностью этих движений. Но все эти методики можно свести к нескольким общим правилам.</a:t>
            </a:r>
          </a:p>
        </p:txBody>
      </p:sp>
    </p:spTree>
    <p:extLst>
      <p:ext uri="{BB962C8B-B14F-4D97-AF65-F5344CB8AC3E}">
        <p14:creationId xmlns:p14="http://schemas.microsoft.com/office/powerpoint/2010/main" val="239071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693DB-2A88-5747-9CE4-820717AC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E8CEF09-18CC-CA49-AE48-A6BB01936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37526"/>
            <a:ext cx="7315200" cy="45734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C1159D-8F4F-9348-8552-0BBC12684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2911835"/>
            <a:ext cx="2999833" cy="28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5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AA062-643E-9449-9B43-92A1AB21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C7A614-E36D-714B-8D6E-837DFA8FC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584099"/>
            <a:ext cx="7315200" cy="23156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9DB74E-4F08-CC4E-9258-317A7237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28" y="2899701"/>
            <a:ext cx="5257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655F4-9A06-CF4F-B5CE-57E9B284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F09DC91-E6BB-B24C-B141-759323715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15116"/>
            <a:ext cx="7315200" cy="461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8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B9A33-16A2-A84F-91FD-92299DD4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A7552D3-7CFF-9745-A48E-FD450D654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77837"/>
            <a:ext cx="7315200" cy="44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1B546-426F-DD4E-805B-831878A7EA97}"/>
              </a:ext>
            </a:extLst>
          </p:cNvPr>
          <p:cNvSpPr txBox="1"/>
          <p:nvPr/>
        </p:nvSpPr>
        <p:spPr>
          <a:xfrm>
            <a:off x="1561885" y="1120676"/>
            <a:ext cx="81349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200" b="1" dirty="0">
                <a:solidFill>
                  <a:prstClr val="black"/>
                </a:solidFill>
                <a:latin typeface="TimesNewRomanPS-BoldMT"/>
              </a:rPr>
              <a:t>Цель:</a:t>
            </a:r>
            <a:r>
              <a:rPr lang="ru-RU" sz="4200" b="0" dirty="0">
                <a:solidFill>
                  <a:prstClr val="black"/>
                </a:solidFill>
                <a:latin typeface="TimesNewRomanPSMT"/>
              </a:rPr>
              <a:t>  1.Научить детей правильно ухаживать за полостью рта. </a:t>
            </a:r>
          </a:p>
          <a:p>
            <a:r>
              <a:rPr lang="ru-RU" sz="4200" b="0" dirty="0">
                <a:solidFill>
                  <a:prstClr val="black"/>
                </a:solidFill>
                <a:latin typeface="TimesNewRomanPSMT"/>
              </a:rPr>
              <a:t>2.Познакомить с видами зубов и построением  зубов.</a:t>
            </a:r>
          </a:p>
          <a:p>
            <a:r>
              <a:rPr lang="ru-RU" sz="4200" b="0" dirty="0">
                <a:solidFill>
                  <a:prstClr val="black"/>
                </a:solidFill>
                <a:latin typeface="TimesNewRomanPSMT"/>
              </a:rPr>
              <a:t> 3.Воспитывать ответственное отношение к своему здоровью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283624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D8A74-FA89-9442-BC7F-2FDB43FA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52035E6-F523-C341-9835-98D797B93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3338" y="947737"/>
            <a:ext cx="4826000" cy="4953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ACB2FC-7A20-474A-A6D5-06B68CAF8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61" y="1123836"/>
            <a:ext cx="2957568" cy="23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E36FC-2BA6-8444-AEF1-45DBC98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A037654-FD97-564B-9555-D1C6D63CC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936096"/>
            <a:ext cx="7315200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1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C229A-3BF3-EB4C-8927-ACF746F9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FD86676-542C-154F-9CC3-171EBB627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488" y="947737"/>
            <a:ext cx="5219700" cy="4953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20D213-824B-6B42-B188-BF54DD531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" y="2827337"/>
            <a:ext cx="3454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7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CA96A-B1F0-AE4C-B221-3B1A7CA2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C9C74BD-701B-3D41-A252-C220A574B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5990" y="868362"/>
            <a:ext cx="5570352" cy="5121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4908D8-CC3E-7C4F-8CDB-2C7E9E4B0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" y="2147229"/>
            <a:ext cx="3378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44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01665-0146-D447-9E50-316133CB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2B1A24F-C1E4-3A46-8181-376467281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8084" y="863600"/>
            <a:ext cx="4616508" cy="5121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34A2F1-46FD-8643-A6EB-1BDDE1D2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600"/>
            <a:ext cx="3315523" cy="31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1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D1E1C-2E84-7D4A-AA83-24047880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A64948-028B-0549-9E3A-B164ECAD8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481" y="863600"/>
            <a:ext cx="7213714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1881A-5CF3-5340-98B8-C838F528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40BFD-B82C-AE4E-9AFA-75E01CDB7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663A6D-0131-3549-8EA2-4BAB5A3C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873252"/>
            <a:ext cx="8335899" cy="51297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037CEA-EA31-AE40-8C79-CEC0F0A8D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660" y="160020"/>
            <a:ext cx="8229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44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CB308-B89F-E049-955F-D7DB353B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25C5422-4337-644F-83C3-ECF41DF9E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104" y="757997"/>
            <a:ext cx="5122497" cy="48777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184EA7-9F27-E04D-A9E2-149FCC8A7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8" y="757997"/>
            <a:ext cx="3226284" cy="29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1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ADB42-CBC0-AE4E-9057-182E1FF1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B9F73EF-F2F4-A547-B2AD-C3D0112F3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885" y="868362"/>
            <a:ext cx="5422388" cy="5121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59873E-9017-7748-AF94-DFECC36F1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8362"/>
            <a:ext cx="35306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57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59CDE-E36D-D44F-8B4A-0AB10142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F164A77-9B5B-434B-9654-E6BB8F37A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958" y="420005"/>
            <a:ext cx="7315200" cy="27250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EBDF94-6CBC-7F4A-8894-D064143A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58" y="2894695"/>
            <a:ext cx="5334000" cy="3543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037106-9168-4743-A951-A400F0162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74" y="375178"/>
            <a:ext cx="1861771" cy="24823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42CFAE-CC44-5E43-8244-397B21D9D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473" y="3288043"/>
            <a:ext cx="3435489" cy="31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7D8A8-96D6-3B44-9270-CD6F4737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54398" cy="492419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8544AE3-2693-4449-AC2A-1E2C2719C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1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70105-77C8-7A4B-9EDF-6A99B984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C59AFA-552C-A94A-9A7B-564BD8EBD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7305" y="863600"/>
            <a:ext cx="3838066" cy="5121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E35DA6-793A-1D4D-966B-D0921E76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1123837"/>
            <a:ext cx="2979709" cy="265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5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59465-0A87-9049-84B9-ED075207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12B9B19-BD02-C340-A5B9-F2BF6E4DD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6188" y="1087437"/>
            <a:ext cx="4940300" cy="4673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5096BC-FCB3-764A-827C-78E1D689B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" y="1087437"/>
            <a:ext cx="33528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23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0B748-3602-A04C-B75C-2A0097E8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30AB30-B8AF-9D44-A905-39293529D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4263" y="3429000"/>
            <a:ext cx="2362200" cy="2476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B12BFD-BCA3-9241-ABDD-3FE75EF7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713" y="690830"/>
            <a:ext cx="7353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8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ageHandler[1]">
            <a:extLst>
              <a:ext uri="{FF2B5EF4-FFF2-40B4-BE49-F238E27FC236}">
                <a16:creationId xmlns:a16="http://schemas.microsoft.com/office/drawing/2014/main" id="{A1C6D6DF-E280-4A78-BBF5-147C01667F5D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939" y="571729"/>
            <a:ext cx="2001545" cy="2403248"/>
          </a:xfrm>
        </p:spPr>
      </p:pic>
      <p:sp>
        <p:nvSpPr>
          <p:cNvPr id="58373" name="Rectangle 5">
            <a:extLst>
              <a:ext uri="{FF2B5EF4-FFF2-40B4-BE49-F238E27FC236}">
                <a16:creationId xmlns:a16="http://schemas.microsoft.com/office/drawing/2014/main" id="{2F2EC16D-FD5E-4161-955A-4C89A204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329526"/>
            <a:ext cx="710715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Познакомимся  с  </a:t>
            </a:r>
            <a:endParaRPr lang="en-US" sz="4000" b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4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нашими</a:t>
            </a:r>
          </a:p>
        </p:txBody>
      </p:sp>
      <p:sp>
        <p:nvSpPr>
          <p:cNvPr id="4100" name="WordArt 6">
            <a:extLst>
              <a:ext uri="{FF2B5EF4-FFF2-40B4-BE49-F238E27FC236}">
                <a16:creationId xmlns:a16="http://schemas.microsoft.com/office/drawing/2014/main" id="{5878B95F-5DD3-4B57-9459-C582B0EDDE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5776" y="4437064"/>
            <a:ext cx="5191125" cy="20716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az-Cyrl-AZ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 б а м и</a:t>
            </a:r>
            <a:endParaRPr lang="en-US" sz="9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BF551D4-D15E-46AA-B848-18D29463B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9101" y="456379"/>
            <a:ext cx="6752258" cy="186679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800">
                <a:solidFill>
                  <a:srgbClr val="6600FF"/>
                </a:solidFill>
              </a:rPr>
              <a:t>Красивая  улыбка  не  только  привлекает  наше  внимание, но  и  говорит  о  том, что  у  вас  крепкие, здоровые  зубы</a:t>
            </a:r>
          </a:p>
        </p:txBody>
      </p:sp>
      <p:pic>
        <p:nvPicPr>
          <p:cNvPr id="5123" name="Picture 6" descr="24c[1]">
            <a:extLst>
              <a:ext uri="{FF2B5EF4-FFF2-40B4-BE49-F238E27FC236}">
                <a16:creationId xmlns:a16="http://schemas.microsoft.com/office/drawing/2014/main" id="{82A7413F-7B81-4B17-A945-31BF741BFD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4055" y="3699612"/>
            <a:ext cx="3051175" cy="2289175"/>
          </a:xfrm>
        </p:spPr>
      </p:pic>
      <p:pic>
        <p:nvPicPr>
          <p:cNvPr id="5124" name="Picture 7" descr="97136593516916[1]">
            <a:extLst>
              <a:ext uri="{FF2B5EF4-FFF2-40B4-BE49-F238E27FC236}">
                <a16:creationId xmlns:a16="http://schemas.microsoft.com/office/drawing/2014/main" id="{42FF5413-97F3-4BF8-9570-8A9508DB4A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8920" y="2624540"/>
            <a:ext cx="1982439" cy="2808288"/>
          </a:xfrm>
        </p:spPr>
      </p:pic>
    </p:spTree>
    <p:extLst>
      <p:ext uri="{BB962C8B-B14F-4D97-AF65-F5344CB8AC3E}">
        <p14:creationId xmlns:p14="http://schemas.microsoft.com/office/powerpoint/2010/main" val="420481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>
            <a:extLst>
              <a:ext uri="{FF2B5EF4-FFF2-40B4-BE49-F238E27FC236}">
                <a16:creationId xmlns:a16="http://schemas.microsoft.com/office/drawing/2014/main" id="{AC3972D7-848E-40F9-BC4D-E85B2AA91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05982" y="692150"/>
            <a:ext cx="8243887" cy="1079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900">
                <a:solidFill>
                  <a:srgbClr val="6600FF"/>
                </a:solidFill>
              </a:rPr>
              <a:t>Зубы- самые  твёрдые  части  нашего организма.  Они  нужны  нам, чтобы откусывать  и пережёвывать  пищу</a:t>
            </a:r>
          </a:p>
        </p:txBody>
      </p:sp>
      <p:pic>
        <p:nvPicPr>
          <p:cNvPr id="7171" name="Picture 10" descr="teeth[1]">
            <a:extLst>
              <a:ext uri="{FF2B5EF4-FFF2-40B4-BE49-F238E27FC236}">
                <a16:creationId xmlns:a16="http://schemas.microsoft.com/office/drawing/2014/main" id="{B5F4C172-F2DF-4AAA-9731-75882C1A8B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788" y="2257503"/>
            <a:ext cx="2878138" cy="1871663"/>
          </a:xfrm>
        </p:spPr>
      </p:pic>
      <p:pic>
        <p:nvPicPr>
          <p:cNvPr id="7172" name="Picture 11" descr="zub5[1]">
            <a:extLst>
              <a:ext uri="{FF2B5EF4-FFF2-40B4-BE49-F238E27FC236}">
                <a16:creationId xmlns:a16="http://schemas.microsoft.com/office/drawing/2014/main" id="{C0300CFE-A653-4E12-B2E5-8CBA1A469E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4069" y="3429000"/>
            <a:ext cx="2544762" cy="2736850"/>
          </a:xfrm>
        </p:spPr>
      </p:pic>
    </p:spTree>
    <p:extLst>
      <p:ext uri="{BB962C8B-B14F-4D97-AF65-F5344CB8AC3E}">
        <p14:creationId xmlns:p14="http://schemas.microsoft.com/office/powerpoint/2010/main" val="34852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>
            <a:extLst>
              <a:ext uri="{FF2B5EF4-FFF2-40B4-BE49-F238E27FC236}">
                <a16:creationId xmlns:a16="http://schemas.microsoft.com/office/drawing/2014/main" id="{1D92669F-E59B-4134-BB58-D94E87BEA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282" y="201593"/>
            <a:ext cx="8243887" cy="216058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700">
                <a:solidFill>
                  <a:srgbClr val="6600FF"/>
                </a:solidFill>
              </a:rPr>
              <a:t>Зубы  укреплены в  кости (челюсти), покрыта  кость  десной – мягкой  тканью</a:t>
            </a:r>
          </a:p>
        </p:txBody>
      </p:sp>
      <p:pic>
        <p:nvPicPr>
          <p:cNvPr id="34824" name="Picture 8" descr="88cbe53fb423f390-main[1]">
            <a:extLst>
              <a:ext uri="{FF2B5EF4-FFF2-40B4-BE49-F238E27FC236}">
                <a16:creationId xmlns:a16="http://schemas.microsoft.com/office/drawing/2014/main" id="{9A88CA7E-0E6F-4490-A335-FFDBF3F8D0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9870" y="3079712"/>
            <a:ext cx="2736850" cy="2900362"/>
          </a:xfrm>
        </p:spPr>
      </p:pic>
      <p:pic>
        <p:nvPicPr>
          <p:cNvPr id="34826" name="Picture 10" descr="3998D559A9404E2DB06433AFC87E695B[1]">
            <a:extLst>
              <a:ext uri="{FF2B5EF4-FFF2-40B4-BE49-F238E27FC236}">
                <a16:creationId xmlns:a16="http://schemas.microsoft.com/office/drawing/2014/main" id="{01BC62D6-3A58-445E-8EB6-F04136A2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3008468"/>
            <a:ext cx="24415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6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3E43EDB-8234-4F03-9954-566CFFB6E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68234" y="690069"/>
            <a:ext cx="7681949" cy="82921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>
                <a:solidFill>
                  <a:srgbClr val="6600FF"/>
                </a:solidFill>
              </a:rPr>
              <a:t>Если грызть  что-то  очень  твёрдое  или  сильно  ударить  по  зубу  можно его сломать</a:t>
            </a:r>
          </a:p>
        </p:txBody>
      </p:sp>
      <p:pic>
        <p:nvPicPr>
          <p:cNvPr id="9219" name="Picture 4" descr="est1[1]">
            <a:extLst>
              <a:ext uri="{FF2B5EF4-FFF2-40B4-BE49-F238E27FC236}">
                <a16:creationId xmlns:a16="http://schemas.microsoft.com/office/drawing/2014/main" id="{44CCFBFD-19A5-4F0E-AD85-DB69386F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34" y="2005013"/>
            <a:ext cx="7199313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2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935708C-275C-408C-A274-3626BB549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1538" y="3748049"/>
            <a:ext cx="4259262" cy="277657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rgbClr val="6600FF"/>
                </a:solidFill>
              </a:rPr>
              <a:t>Наши  зубы  покрывает  белое  вещество – это  эмаль. Она  защищает   зубки.  Если  она  треснет, на  зубе  появляются  дырочки.  Зуб  начинает  портиться.</a:t>
            </a:r>
          </a:p>
        </p:txBody>
      </p:sp>
      <p:pic>
        <p:nvPicPr>
          <p:cNvPr id="46084" name="Picture 4" descr="images_10[1]">
            <a:extLst>
              <a:ext uri="{FF2B5EF4-FFF2-40B4-BE49-F238E27FC236}">
                <a16:creationId xmlns:a16="http://schemas.microsoft.com/office/drawing/2014/main" id="{5657F419-D6B2-438C-916B-A2522151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96976"/>
            <a:ext cx="37734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orig_lechenie_zubov_2357[1]">
            <a:extLst>
              <a:ext uri="{FF2B5EF4-FFF2-40B4-BE49-F238E27FC236}">
                <a16:creationId xmlns:a16="http://schemas.microsoft.com/office/drawing/2014/main" id="{4521D20A-F563-431E-9094-1857A7AA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67" y="0"/>
            <a:ext cx="4537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Рамка</vt:lpstr>
      <vt:lpstr>Урок здоровья «Как ухаживать за зубами»</vt:lpstr>
      <vt:lpstr>Презентация PowerPoint</vt:lpstr>
      <vt:lpstr>Презентация PowerPoint</vt:lpstr>
      <vt:lpstr>Презентация PowerPoint</vt:lpstr>
      <vt:lpstr>Красивая  улыбка  не  только  привлекает  наше  внимание, но  и  говорит  о  том, что  у  вас  крепкие, здоровые  зубы</vt:lpstr>
      <vt:lpstr>Зубы- самые  твёрдые  части  нашего организма.  Они  нужны  нам, чтобы откусывать  и пережёвывать  пищу</vt:lpstr>
      <vt:lpstr>Зубы  укреплены в  кости (челюсти), покрыта  кость  десной – мягкой  тканью</vt:lpstr>
      <vt:lpstr>Если грызть  что-то  очень  твёрдое  или  сильно  ударить  по  зубу  можно его сломать</vt:lpstr>
      <vt:lpstr>Наши  зубы  покрывает  белое  вещество – это  эмаль. Она  защищает   зубки.  Если  она  треснет, на  зубе  появляются  дырочки.  Зуб  начинает  портиться.</vt:lpstr>
      <vt:lpstr>После  еды  остатки  пищи  застревают  между  зубами  и  начинают  размножаться  микробы, которые  разрушают  эмаль  зубов. Вот  что  происходит  с  зубами, если  их  не  чистить  каждый  день.</vt:lpstr>
      <vt:lpstr>Каждое  утро  и  вечером  перед  сном  нужно  чистить  зубки  щёткой  и  зубной  пастой.</vt:lpstr>
      <vt:lpstr>Как чистить зубы?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здоровья «Как ухаживать за зубами»</dc:title>
  <dc:creator>Microsoft Office User</dc:creator>
  <cp:lastModifiedBy>екатерина васильева</cp:lastModifiedBy>
  <cp:revision>10</cp:revision>
  <dcterms:created xsi:type="dcterms:W3CDTF">2020-04-13T08:30:22Z</dcterms:created>
  <dcterms:modified xsi:type="dcterms:W3CDTF">2020-04-14T05:35:21Z</dcterms:modified>
</cp:coreProperties>
</file>