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0" r:id="rId11"/>
    <p:sldId id="261" r:id="rId12"/>
    <p:sldId id="262" r:id="rId13"/>
    <p:sldId id="265" r:id="rId14"/>
    <p:sldId id="26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6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3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9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0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AB51-45E3-48D7-8E23-03748DC9A76E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E246-9971-4ABF-BB41-F1ADAF9E3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836712"/>
            <a:ext cx="7407275" cy="14732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общеобразовательное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Фармацевтический колледж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Реклама в аптеке.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4365624"/>
            <a:ext cx="6400800" cy="208771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Выполнила:Студентка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204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pPr marL="0" indent="0"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Специальность:Фармация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Проверила:Тюльпанова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pPr marL="0" indent="0"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Красноярск 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Недопустимо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образов медицинских и фармацевтических работников, за исключением такого использования в рекламе медицинских услуг, средств личной гигиены, в рекламе, потребителями которой являются исключительно медицинские и фармацевтические работники, в рекламе, распространяемой в местах проведения медицинских или фармацевтических выставок, семинаров, конференций и иных подобных мероприятий, в рекламе, размещенной в печатных изданиях, предназначенных для медицинских и фармацевтических работников</a:t>
            </a:r>
          </a:p>
        </p:txBody>
      </p:sp>
      <p:pic>
        <p:nvPicPr>
          <p:cNvPr id="54274" name="Picture 2" descr="http://www.likar.info/pictures_ckfinder/images/eczacil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49080"/>
            <a:ext cx="305983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 noChangeShapeType="1"/>
          </p:cNvSpPr>
          <p:nvPr/>
        </p:nvSpPr>
        <p:spPr bwMode="auto">
          <a:xfrm flipH="1">
            <a:off x="1835150" y="660400"/>
            <a:ext cx="82867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298" name="AutoShape 2"/>
          <p:cNvSpPr>
            <a:spLocks noChangeShapeType="1"/>
          </p:cNvSpPr>
          <p:nvPr/>
        </p:nvSpPr>
        <p:spPr bwMode="auto">
          <a:xfrm>
            <a:off x="2749550" y="660400"/>
            <a:ext cx="838200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9512" y="260648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Лекарственные средства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Рецептурный отпуск                Безрецептурный отпуск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-разрешена лишь в                                    разрешена во всех СМИ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специализированных изданиях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-продвижение направлено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конечного потребителя,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врачей, выписывающих рецепты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4" name="Picture 8" descr="http://www.stoletov.ru/upload/iblock/eb2/320x320_b54f3029-eb18-11de-acf1-000e0ce43f08_77ce87fd-aae1-11df-8198-00237dd1d6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831976" cy="2592288"/>
          </a:xfrm>
          <a:prstGeom prst="rect">
            <a:avLst/>
          </a:prstGeom>
          <a:noFill/>
        </p:spPr>
      </p:pic>
      <p:pic>
        <p:nvPicPr>
          <p:cNvPr id="3074" name="Picture 2" descr="http://doctorpiter.ru/i/photos/2011/02/350x650_0A6J34o518DZkfA9PP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33375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109083"/>
            <a:ext cx="842493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отличие от других товарных категорий аудиторию лекарственных препаратов не разделяют: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 полу (за исключением ряда специальных препаратов),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-возрасту (хотя существуют препараты для детей),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-социальному положению и т. д., так как большинство медикаментов в тот или иной момент может стать необходимо любому человеку. Поэтому информацию о них должны получать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категории населения.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Еще одна особенность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рекламы лекарственных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препаратов: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нежелание многих потребителей публично обсуждать некоторые особенности функционирования организма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прежде чем планировать рекламную кампанию по продвижению того или иного препарата или бренда, необходимо получить сведения об особенностях мышления адресатов рекламного обращения.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Реклама ни в коем случае не должна "создавать у потребителя впечатление ненужности обращения к врачу и/или гарантировать положительное действие объекта рекламирования, его безопасность, эффективность и отсутствие побочных действий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www.clean-face.ru/content/images/Parasites-Gelmostop/Voskl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28384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Телевидение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сюжет большинства рекламных роликов лекарственных средств строится на сравнении: как человеку было плохо до применения лекарства и как стало хорошо после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2.Радио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-используется для рекламы лекарственных средств значительно реже телевидения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3.Пресса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-специализированные издания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-издания, рассчитанные на широкий круг читателей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4.Наружная реклама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-главное , визуальная составляющая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5.Интернет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-фармацевтические компании поддерживают свои сайты, где рассказывают о выпускаемых препаратах, отвечают на вопросы посетителей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6.Реклама на местах продаж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-использование РО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-материалов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промо-акции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150" y="2780928"/>
            <a:ext cx="7712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0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рекламы и информации о фармацевтической продукции не отличается от рекламы любого другого продукта – добиться того, чтобы человек приобрел рекламируемый продукт. Но она обладает некоторыми особенностями, что объясняется спецификой объектов, связанных с медициной и здоровьем.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Рекламная и информационная деятельность в сфере медицинских услуг, обращения медицинских изделий и лекарственных препаратов должна осуществляться с учетом требований эффективности и безопасности медицинских услуг, медицинских изделий, лекарственных препаратов, предусмотренных законодательством Российской Федерации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сделать рекламу в аптеке эффективной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Аптечная реклама бывает 2-х видов: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1.Реклама аптеки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2.Реклама в аптеке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6" y="2492896"/>
            <a:ext cx="5438178" cy="405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Наружная реклама аптеки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1.Указатели-Их нужно размещать в местах, где могут проходить ваши потенциальные клиенты: на остановках, в подземных переходах, на проезжей части или на столбах городского освещения. Обязательно пишите на указателях адрес аптеки.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1" y="2132856"/>
            <a:ext cx="4438270" cy="14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760391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2.Рекламные щиты-Чаще всего их размещают на проезжей части.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щиты в корпоративном стиле, чтобы реклама четко ассоциировалась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аптекой. 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логотип, телефон и адрес.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38" y="4725144"/>
            <a:ext cx="3744416" cy="200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3.Растяжки-Так называют рекламу на тканевом полотне. Ее можно растянуть между деревьями рядом со входом в аптеку, а можно разместить на проезжей части.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830132" cy="212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58521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4.Штендеры-Это выносная складная конструкция в форме арки или прямоугольника. Ее размещают недалеко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4265"/>
            <a:ext cx="2520280" cy="29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Реклама в аптеке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1.Плакаты-Они напоминают об известном препарате или знакомят с новым. Их помещают везде, где есть место: на стены, на нижнюю часть витрин, на колонны и на торцы гондол.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683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509" y="4005064"/>
            <a:ext cx="8124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2.Мобайлы-Это объемные конструкции, которые размещают под потолком. Иногда они могут вращаться, привлекая внимание посетителей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477"/>
            <a:ext cx="30683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3.Муляжи-Это макеты узнаваемых препаратов в увеличенном размере. Они также подсказывают, где найти нужное лекарство.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3017912" cy="22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84984"/>
            <a:ext cx="863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4.Шелфтокеры-В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переводе с английского – «говорящая полка». Один из самых распространенных видов рекламы в аптеке. Он фиксируется на полке и привлекает внимание к товару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37" y="4149080"/>
            <a:ext cx="3337016" cy="25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5.Воблер-От английского «колебаться, дрожать». Это небольшое бумажное изображение на прозрачной подвижной ножке.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Воблер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привлекает внимание за счет своего дрожания.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042093" cy="227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364502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6.Рекламный диспенсер-Это конструкция, представляющая собой пластиковое или картонное изображение препарата или его муляж. Нередко в диспенсерах есть место для листовок.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84" y="4262551"/>
            <a:ext cx="2112564" cy="252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7.Листовки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буклеты-Они рассказывают посетителям о новых товарах, могут напоминать о сезонных препаратах или о тех, которые лучше всегда иметь под рукой.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7414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57301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8.Рекламные мониторы-Они оправданы в крупных аптеках, а также там, где часто скапливается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очередь. Размещаются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ходу движения основных потоков покупателей или так, чтобы монитор видели те, кто стоит в очереди.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05" y="4562188"/>
            <a:ext cx="3089920" cy="23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777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Федеральное государственное бюджетное общеобразовательное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   Фармацевтический колледж. Реклама в аптеке.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фармацевтических товаров</dc:title>
  <dc:creator>www.MRMARKER.ru</dc:creator>
  <cp:lastModifiedBy>Татьяна Дубковская</cp:lastModifiedBy>
  <cp:revision>50</cp:revision>
  <dcterms:created xsi:type="dcterms:W3CDTF">2012-06-24T10:24:58Z</dcterms:created>
  <dcterms:modified xsi:type="dcterms:W3CDTF">2020-06-27T17:49:40Z</dcterms:modified>
</cp:coreProperties>
</file>