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92" r:id="rId2"/>
    <p:sldId id="257" r:id="rId3"/>
    <p:sldId id="293" r:id="rId4"/>
    <p:sldId id="260" r:id="rId5"/>
    <p:sldId id="314" r:id="rId6"/>
    <p:sldId id="315" r:id="rId7"/>
    <p:sldId id="316" r:id="rId8"/>
    <p:sldId id="317" r:id="rId9"/>
    <p:sldId id="318" r:id="rId10"/>
    <p:sldId id="347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48" r:id="rId21"/>
    <p:sldId id="349" r:id="rId22"/>
    <p:sldId id="350" r:id="rId23"/>
    <p:sldId id="351" r:id="rId24"/>
    <p:sldId id="353" r:id="rId25"/>
    <p:sldId id="354" r:id="rId26"/>
    <p:sldId id="344" r:id="rId27"/>
    <p:sldId id="373" r:id="rId28"/>
  </p:sldIdLst>
  <p:sldSz cx="9144000" cy="6858000" type="screen4x3"/>
  <p:notesSz cx="6858000" cy="9144000"/>
  <p:custDataLst>
    <p:tags r:id="rId3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E72A40-FDD2-4753-8EAA-4D82527D4DEE}" type="doc">
      <dgm:prSet loTypeId="urn:microsoft.com/office/officeart/2005/8/layout/vList2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D32E19B-7971-4C90-9642-36F7D649AAE3}">
      <dgm:prSet/>
      <dgm:spPr/>
      <dgm:t>
        <a:bodyPr/>
        <a:lstStyle/>
        <a:p>
          <a:pPr algn="ctr"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1. Формы размножения.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EE4FFDE-5C6D-450E-92AB-CBBD9E77415B}" type="parTrans" cxnId="{620F8444-749A-4A42-83BD-E74D567A6949}">
      <dgm:prSet/>
      <dgm:spPr/>
      <dgm:t>
        <a:bodyPr/>
        <a:lstStyle/>
        <a:p>
          <a:endParaRPr lang="ru-RU"/>
        </a:p>
      </dgm:t>
    </dgm:pt>
    <dgm:pt modelId="{585B5781-9F44-437D-BC88-51D45004023F}" type="sibTrans" cxnId="{620F8444-749A-4A42-83BD-E74D567A6949}">
      <dgm:prSet/>
      <dgm:spPr/>
      <dgm:t>
        <a:bodyPr/>
        <a:lstStyle/>
        <a:p>
          <a:endParaRPr lang="ru-RU"/>
        </a:p>
      </dgm:t>
    </dgm:pt>
    <dgm:pt modelId="{77877032-D4C4-43D3-9617-6FA07962A04B}" type="pres">
      <dgm:prSet presAssocID="{CAE72A40-FDD2-4753-8EAA-4D82527D4D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AA1D6D-635D-4BD9-9D21-5BEC7C673E25}" type="pres">
      <dgm:prSet presAssocID="{DD32E19B-7971-4C90-9642-36F7D649AAE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2D3284-E659-4440-98D3-D644C86419DD}" type="presOf" srcId="{CAE72A40-FDD2-4753-8EAA-4D82527D4DEE}" destId="{77877032-D4C4-43D3-9617-6FA07962A04B}" srcOrd="0" destOrd="0" presId="urn:microsoft.com/office/officeart/2005/8/layout/vList2"/>
    <dgm:cxn modelId="{620F8444-749A-4A42-83BD-E74D567A6949}" srcId="{CAE72A40-FDD2-4753-8EAA-4D82527D4DEE}" destId="{DD32E19B-7971-4C90-9642-36F7D649AAE3}" srcOrd="0" destOrd="0" parTransId="{0EE4FFDE-5C6D-450E-92AB-CBBD9E77415B}" sibTransId="{585B5781-9F44-437D-BC88-51D45004023F}"/>
    <dgm:cxn modelId="{4C0F12E7-D4D5-4141-9731-474DFB34F405}" type="presOf" srcId="{DD32E19B-7971-4C90-9642-36F7D649AAE3}" destId="{03AA1D6D-635D-4BD9-9D21-5BEC7C673E25}" srcOrd="0" destOrd="0" presId="urn:microsoft.com/office/officeart/2005/8/layout/vList2"/>
    <dgm:cxn modelId="{66192848-33B8-4277-BB1E-EF681B17A564}" type="presParOf" srcId="{77877032-D4C4-43D3-9617-6FA07962A04B}" destId="{03AA1D6D-635D-4BD9-9D21-5BEC7C673E2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BC82452-3025-483F-9EF2-5556E9A11A4D}" type="doc">
      <dgm:prSet loTypeId="urn:microsoft.com/office/officeart/2005/8/layout/vList2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CD8DCE5-3D58-4267-B4CB-8D58D774617B}">
      <dgm:prSet/>
      <dgm:spPr/>
      <dgm:t>
        <a:bodyPr/>
        <a:lstStyle/>
        <a:p>
          <a:pPr algn="ctr"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Почкование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F3E028C-4FEE-4F0F-BD1B-F7E451C37D54}" type="parTrans" cxnId="{2CD5864A-6742-450E-9566-34CB8AB661E8}">
      <dgm:prSet/>
      <dgm:spPr/>
      <dgm:t>
        <a:bodyPr/>
        <a:lstStyle/>
        <a:p>
          <a:endParaRPr lang="ru-RU"/>
        </a:p>
      </dgm:t>
    </dgm:pt>
    <dgm:pt modelId="{3CF96196-94D5-447D-A9C0-A6F412594AFF}" type="sibTrans" cxnId="{2CD5864A-6742-450E-9566-34CB8AB661E8}">
      <dgm:prSet/>
      <dgm:spPr/>
      <dgm:t>
        <a:bodyPr/>
        <a:lstStyle/>
        <a:p>
          <a:endParaRPr lang="ru-RU"/>
        </a:p>
      </dgm:t>
    </dgm:pt>
    <dgm:pt modelId="{584C37D6-959E-4B0B-99EE-ABFFD31E9203}" type="pres">
      <dgm:prSet presAssocID="{9BC82452-3025-483F-9EF2-5556E9A11A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996862-9A34-47F7-9E38-28BE06515415}" type="pres">
      <dgm:prSet presAssocID="{ACD8DCE5-3D58-4267-B4CB-8D58D774617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D5864A-6742-450E-9566-34CB8AB661E8}" srcId="{9BC82452-3025-483F-9EF2-5556E9A11A4D}" destId="{ACD8DCE5-3D58-4267-B4CB-8D58D774617B}" srcOrd="0" destOrd="0" parTransId="{AF3E028C-4FEE-4F0F-BD1B-F7E451C37D54}" sibTransId="{3CF96196-94D5-447D-A9C0-A6F412594AFF}"/>
    <dgm:cxn modelId="{1D698264-FCCE-4176-8DBF-597060FFA2AF}" type="presOf" srcId="{ACD8DCE5-3D58-4267-B4CB-8D58D774617B}" destId="{EC996862-9A34-47F7-9E38-28BE06515415}" srcOrd="0" destOrd="0" presId="urn:microsoft.com/office/officeart/2005/8/layout/vList2"/>
    <dgm:cxn modelId="{DAE63BEF-3561-4A68-9AAB-345B401B2E3A}" type="presOf" srcId="{9BC82452-3025-483F-9EF2-5556E9A11A4D}" destId="{584C37D6-959E-4B0B-99EE-ABFFD31E9203}" srcOrd="0" destOrd="0" presId="urn:microsoft.com/office/officeart/2005/8/layout/vList2"/>
    <dgm:cxn modelId="{96B6D973-4131-46F1-9085-44ADF3D5A874}" type="presParOf" srcId="{584C37D6-959E-4B0B-99EE-ABFFD31E9203}" destId="{EC996862-9A34-47F7-9E38-28BE0651541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E7B6C34-ED49-43CE-9518-4EBFEC8710F9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707F3C2-EC64-4659-B3BC-32C38B67708B}">
      <dgm:prSet custT="1"/>
      <dgm:spPr/>
      <dgm:t>
        <a:bodyPr/>
        <a:lstStyle/>
        <a:p>
          <a:pPr algn="just" rtl="0"/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Это форма бесполого размножения, при которой от родительской особи отделяется дочерний организм. Такая форма характерна для дрожжей, гидры и некоторых других животных</a:t>
          </a:r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E7EFDC1F-5496-41C8-86DA-5883DB2DABC6}" type="parTrans" cxnId="{52740525-E5C7-4467-9C01-38EC5A62D239}">
      <dgm:prSet/>
      <dgm:spPr/>
      <dgm:t>
        <a:bodyPr/>
        <a:lstStyle/>
        <a:p>
          <a:endParaRPr lang="ru-RU"/>
        </a:p>
      </dgm:t>
    </dgm:pt>
    <dgm:pt modelId="{FBE09463-F6F5-4422-A262-966DCDC191D2}" type="sibTrans" cxnId="{52740525-E5C7-4467-9C01-38EC5A62D239}">
      <dgm:prSet/>
      <dgm:spPr/>
      <dgm:t>
        <a:bodyPr/>
        <a:lstStyle/>
        <a:p>
          <a:endParaRPr lang="ru-RU"/>
        </a:p>
      </dgm:t>
    </dgm:pt>
    <dgm:pt modelId="{5E98C0F9-7D44-46CE-8626-44486899461D}" type="pres">
      <dgm:prSet presAssocID="{EE7B6C34-ED49-43CE-9518-4EBFEC8710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487C35-92DC-4FE2-AE44-FC4833ED0BE2}" type="pres">
      <dgm:prSet presAssocID="{F707F3C2-EC64-4659-B3BC-32C38B67708B}" presName="parentText" presStyleLbl="node1" presStyleIdx="0" presStyleCnt="1" custScaleY="12016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740525-E5C7-4467-9C01-38EC5A62D239}" srcId="{EE7B6C34-ED49-43CE-9518-4EBFEC8710F9}" destId="{F707F3C2-EC64-4659-B3BC-32C38B67708B}" srcOrd="0" destOrd="0" parTransId="{E7EFDC1F-5496-41C8-86DA-5883DB2DABC6}" sibTransId="{FBE09463-F6F5-4422-A262-966DCDC191D2}"/>
    <dgm:cxn modelId="{1B22A360-6936-4D5E-8601-DDA2438E47CF}" type="presOf" srcId="{F707F3C2-EC64-4659-B3BC-32C38B67708B}" destId="{A6487C35-92DC-4FE2-AE44-FC4833ED0BE2}" srcOrd="0" destOrd="0" presId="urn:microsoft.com/office/officeart/2005/8/layout/vList2"/>
    <dgm:cxn modelId="{EF037AE1-535B-4E45-B233-E25AE9446CD3}" type="presOf" srcId="{EE7B6C34-ED49-43CE-9518-4EBFEC8710F9}" destId="{5E98C0F9-7D44-46CE-8626-44486899461D}" srcOrd="0" destOrd="0" presId="urn:microsoft.com/office/officeart/2005/8/layout/vList2"/>
    <dgm:cxn modelId="{BCCFA69A-5C32-4E7B-AE2F-7F71A1286AAE}" type="presParOf" srcId="{5E98C0F9-7D44-46CE-8626-44486899461D}" destId="{A6487C35-92DC-4FE2-AE44-FC4833ED0B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BC82452-3025-483F-9EF2-5556E9A11A4D}" type="doc">
      <dgm:prSet loTypeId="urn:microsoft.com/office/officeart/2005/8/layout/vList2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CD8DCE5-3D58-4267-B4CB-8D58D774617B}">
      <dgm:prSet/>
      <dgm:spPr/>
      <dgm:t>
        <a:bodyPr/>
        <a:lstStyle/>
        <a:p>
          <a:pPr algn="ctr"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Фрагментация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F3E028C-4FEE-4F0F-BD1B-F7E451C37D54}" type="parTrans" cxnId="{2CD5864A-6742-450E-9566-34CB8AB661E8}">
      <dgm:prSet/>
      <dgm:spPr/>
      <dgm:t>
        <a:bodyPr/>
        <a:lstStyle/>
        <a:p>
          <a:endParaRPr lang="ru-RU"/>
        </a:p>
      </dgm:t>
    </dgm:pt>
    <dgm:pt modelId="{3CF96196-94D5-447D-A9C0-A6F412594AFF}" type="sibTrans" cxnId="{2CD5864A-6742-450E-9566-34CB8AB661E8}">
      <dgm:prSet/>
      <dgm:spPr/>
      <dgm:t>
        <a:bodyPr/>
        <a:lstStyle/>
        <a:p>
          <a:endParaRPr lang="ru-RU"/>
        </a:p>
      </dgm:t>
    </dgm:pt>
    <dgm:pt modelId="{584C37D6-959E-4B0B-99EE-ABFFD31E9203}" type="pres">
      <dgm:prSet presAssocID="{9BC82452-3025-483F-9EF2-5556E9A11A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996862-9A34-47F7-9E38-28BE06515415}" type="pres">
      <dgm:prSet presAssocID="{ACD8DCE5-3D58-4267-B4CB-8D58D774617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D40BBE-2024-450E-BAC6-7D24993B8FEB}" type="presOf" srcId="{9BC82452-3025-483F-9EF2-5556E9A11A4D}" destId="{584C37D6-959E-4B0B-99EE-ABFFD31E9203}" srcOrd="0" destOrd="0" presId="urn:microsoft.com/office/officeart/2005/8/layout/vList2"/>
    <dgm:cxn modelId="{2CD5864A-6742-450E-9566-34CB8AB661E8}" srcId="{9BC82452-3025-483F-9EF2-5556E9A11A4D}" destId="{ACD8DCE5-3D58-4267-B4CB-8D58D774617B}" srcOrd="0" destOrd="0" parTransId="{AF3E028C-4FEE-4F0F-BD1B-F7E451C37D54}" sibTransId="{3CF96196-94D5-447D-A9C0-A6F412594AFF}"/>
    <dgm:cxn modelId="{811F581D-4AB1-4FE0-9887-F240266D0492}" type="presOf" srcId="{ACD8DCE5-3D58-4267-B4CB-8D58D774617B}" destId="{EC996862-9A34-47F7-9E38-28BE06515415}" srcOrd="0" destOrd="0" presId="urn:microsoft.com/office/officeart/2005/8/layout/vList2"/>
    <dgm:cxn modelId="{E6BD3FAE-BBA8-4238-A66F-3638D5220643}" type="presParOf" srcId="{584C37D6-959E-4B0B-99EE-ABFFD31E9203}" destId="{EC996862-9A34-47F7-9E38-28BE0651541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E7B6C34-ED49-43CE-9518-4EBFEC8710F9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707F3C2-EC64-4659-B3BC-32C38B67708B}">
      <dgm:prSet custT="1"/>
      <dgm:spPr/>
      <dgm:t>
        <a:bodyPr/>
        <a:lstStyle/>
        <a:p>
          <a:pPr algn="just" rtl="0"/>
          <a:r>
            <a:rPr lang="ru-RU" sz="3200" b="0" i="0" dirty="0" smtClean="0">
              <a:latin typeface="Times New Roman" pitchFamily="18" charset="0"/>
              <a:cs typeface="Times New Roman" pitchFamily="18" charset="0"/>
            </a:rPr>
            <a:t>способ бесполого размножения, при котором особь делится на две или несколько частей (фрагментов), каждая из которых растет и образует новый организм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E7EFDC1F-5496-41C8-86DA-5883DB2DABC6}" type="parTrans" cxnId="{52740525-E5C7-4467-9C01-38EC5A62D239}">
      <dgm:prSet/>
      <dgm:spPr/>
      <dgm:t>
        <a:bodyPr/>
        <a:lstStyle/>
        <a:p>
          <a:endParaRPr lang="ru-RU"/>
        </a:p>
      </dgm:t>
    </dgm:pt>
    <dgm:pt modelId="{FBE09463-F6F5-4422-A262-966DCDC191D2}" type="sibTrans" cxnId="{52740525-E5C7-4467-9C01-38EC5A62D239}">
      <dgm:prSet/>
      <dgm:spPr/>
      <dgm:t>
        <a:bodyPr/>
        <a:lstStyle/>
        <a:p>
          <a:endParaRPr lang="ru-RU"/>
        </a:p>
      </dgm:t>
    </dgm:pt>
    <dgm:pt modelId="{5E98C0F9-7D44-46CE-8626-44486899461D}" type="pres">
      <dgm:prSet presAssocID="{EE7B6C34-ED49-43CE-9518-4EBFEC8710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487C35-92DC-4FE2-AE44-FC4833ED0BE2}" type="pres">
      <dgm:prSet presAssocID="{F707F3C2-EC64-4659-B3BC-32C38B67708B}" presName="parentText" presStyleLbl="node1" presStyleIdx="0" presStyleCnt="1" custScaleY="11704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740525-E5C7-4467-9C01-38EC5A62D239}" srcId="{EE7B6C34-ED49-43CE-9518-4EBFEC8710F9}" destId="{F707F3C2-EC64-4659-B3BC-32C38B67708B}" srcOrd="0" destOrd="0" parTransId="{E7EFDC1F-5496-41C8-86DA-5883DB2DABC6}" sibTransId="{FBE09463-F6F5-4422-A262-966DCDC191D2}"/>
    <dgm:cxn modelId="{DA5F3617-A52E-4643-89E8-88335D1CF1A5}" type="presOf" srcId="{F707F3C2-EC64-4659-B3BC-32C38B67708B}" destId="{A6487C35-92DC-4FE2-AE44-FC4833ED0BE2}" srcOrd="0" destOrd="0" presId="urn:microsoft.com/office/officeart/2005/8/layout/vList2"/>
    <dgm:cxn modelId="{940F2841-C5F6-4B01-82A9-269A51BB94FA}" type="presOf" srcId="{EE7B6C34-ED49-43CE-9518-4EBFEC8710F9}" destId="{5E98C0F9-7D44-46CE-8626-44486899461D}" srcOrd="0" destOrd="0" presId="urn:microsoft.com/office/officeart/2005/8/layout/vList2"/>
    <dgm:cxn modelId="{83862FB6-A2B7-4165-AE8F-712CA074775D}" type="presParOf" srcId="{5E98C0F9-7D44-46CE-8626-44486899461D}" destId="{A6487C35-92DC-4FE2-AE44-FC4833ED0B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AE72A40-FDD2-4753-8EAA-4D82527D4DEE}" type="doc">
      <dgm:prSet loTypeId="urn:microsoft.com/office/officeart/2005/8/layout/vList2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D32E19B-7971-4C90-9642-36F7D649AAE3}">
      <dgm:prSet/>
      <dgm:spPr/>
      <dgm:t>
        <a:bodyPr/>
        <a:lstStyle/>
        <a:p>
          <a:pPr algn="ctr"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2. Митотический цикл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EE4FFDE-5C6D-450E-92AB-CBBD9E77415B}" type="parTrans" cxnId="{620F8444-749A-4A42-83BD-E74D567A6949}">
      <dgm:prSet/>
      <dgm:spPr/>
      <dgm:t>
        <a:bodyPr/>
        <a:lstStyle/>
        <a:p>
          <a:endParaRPr lang="ru-RU"/>
        </a:p>
      </dgm:t>
    </dgm:pt>
    <dgm:pt modelId="{585B5781-9F44-437D-BC88-51D45004023F}" type="sibTrans" cxnId="{620F8444-749A-4A42-83BD-E74D567A6949}">
      <dgm:prSet/>
      <dgm:spPr/>
      <dgm:t>
        <a:bodyPr/>
        <a:lstStyle/>
        <a:p>
          <a:endParaRPr lang="ru-RU"/>
        </a:p>
      </dgm:t>
    </dgm:pt>
    <dgm:pt modelId="{77877032-D4C4-43D3-9617-6FA07962A04B}" type="pres">
      <dgm:prSet presAssocID="{CAE72A40-FDD2-4753-8EAA-4D82527D4D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AA1D6D-635D-4BD9-9D21-5BEC7C673E25}" type="pres">
      <dgm:prSet presAssocID="{DD32E19B-7971-4C90-9642-36F7D649AAE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10835C-71D0-4C39-B21D-825456CA8A3C}" type="presOf" srcId="{CAE72A40-FDD2-4753-8EAA-4D82527D4DEE}" destId="{77877032-D4C4-43D3-9617-6FA07962A04B}" srcOrd="0" destOrd="0" presId="urn:microsoft.com/office/officeart/2005/8/layout/vList2"/>
    <dgm:cxn modelId="{620F8444-749A-4A42-83BD-E74D567A6949}" srcId="{CAE72A40-FDD2-4753-8EAA-4D82527D4DEE}" destId="{DD32E19B-7971-4C90-9642-36F7D649AAE3}" srcOrd="0" destOrd="0" parTransId="{0EE4FFDE-5C6D-450E-92AB-CBBD9E77415B}" sibTransId="{585B5781-9F44-437D-BC88-51D45004023F}"/>
    <dgm:cxn modelId="{B8515B57-DE55-43D6-AADA-9207A0157B8F}" type="presOf" srcId="{DD32E19B-7971-4C90-9642-36F7D649AAE3}" destId="{03AA1D6D-635D-4BD9-9D21-5BEC7C673E25}" srcOrd="0" destOrd="0" presId="urn:microsoft.com/office/officeart/2005/8/layout/vList2"/>
    <dgm:cxn modelId="{1B98FE64-98A3-4AB0-9FFA-70D77EDC23E5}" type="presParOf" srcId="{77877032-D4C4-43D3-9617-6FA07962A04B}" destId="{03AA1D6D-635D-4BD9-9D21-5BEC7C673E2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115C4D2-D4B3-4962-BD2A-439D83772223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05256E55-316A-4E7C-9770-E0385E997E09}">
      <dgm:prSet custT="1"/>
      <dgm:spPr/>
      <dgm:t>
        <a:bodyPr/>
        <a:lstStyle/>
        <a:p>
          <a:pPr algn="ctr" rtl="0"/>
          <a:r>
            <a:rPr lang="ru-RU" sz="3600" b="1" i="0" dirty="0" smtClean="0">
              <a:latin typeface="Times New Roman" pitchFamily="18" charset="0"/>
              <a:cs typeface="Times New Roman" pitchFamily="18" charset="0"/>
            </a:rPr>
            <a:t>Жизненный цикл </a:t>
          </a:r>
          <a:r>
            <a:rPr lang="ru-RU" sz="3600" i="0" dirty="0" smtClean="0">
              <a:latin typeface="Times New Roman" pitchFamily="18" charset="0"/>
              <a:cs typeface="Times New Roman" pitchFamily="18" charset="0"/>
            </a:rPr>
            <a:t>клетки представляет собой промежуток времени от момента возникновения клетки в результате деления до ее гибели или до последующего деления.</a:t>
          </a:r>
          <a:endParaRPr lang="ru-RU" sz="3600" i="0" dirty="0">
            <a:latin typeface="Times New Roman" pitchFamily="18" charset="0"/>
            <a:cs typeface="Times New Roman" pitchFamily="18" charset="0"/>
          </a:endParaRPr>
        </a:p>
      </dgm:t>
    </dgm:pt>
    <dgm:pt modelId="{89C94747-8837-4B6A-A8D5-6B86C7550FFE}" type="parTrans" cxnId="{41E4CB90-F578-4840-A065-BC2BC7197312}">
      <dgm:prSet/>
      <dgm:spPr/>
      <dgm:t>
        <a:bodyPr/>
        <a:lstStyle/>
        <a:p>
          <a:endParaRPr lang="ru-RU"/>
        </a:p>
      </dgm:t>
    </dgm:pt>
    <dgm:pt modelId="{A1F4F6A0-FAFC-41B5-B6BA-14089FA8364D}" type="sibTrans" cxnId="{41E4CB90-F578-4840-A065-BC2BC7197312}">
      <dgm:prSet/>
      <dgm:spPr/>
      <dgm:t>
        <a:bodyPr/>
        <a:lstStyle/>
        <a:p>
          <a:endParaRPr lang="ru-RU"/>
        </a:p>
      </dgm:t>
    </dgm:pt>
    <dgm:pt modelId="{5C1B6ACA-0996-48AA-9B4E-FB3F9A63C1B4}">
      <dgm:prSet/>
      <dgm:spPr/>
      <dgm:t>
        <a:bodyPr/>
        <a:lstStyle/>
        <a:p>
          <a:pPr rtl="0"/>
          <a:endParaRPr lang="ru-RU" dirty="0"/>
        </a:p>
      </dgm:t>
    </dgm:pt>
    <dgm:pt modelId="{5B35CBD9-AF81-4274-B11E-2888A6F8AC29}" type="parTrans" cxnId="{5E34158C-25D5-4181-9892-AD2A8ABBC546}">
      <dgm:prSet/>
      <dgm:spPr/>
      <dgm:t>
        <a:bodyPr/>
        <a:lstStyle/>
        <a:p>
          <a:endParaRPr lang="ru-RU"/>
        </a:p>
      </dgm:t>
    </dgm:pt>
    <dgm:pt modelId="{4DD851B1-6F00-4588-ADFC-94380388E02C}" type="sibTrans" cxnId="{5E34158C-25D5-4181-9892-AD2A8ABBC546}">
      <dgm:prSet/>
      <dgm:spPr/>
      <dgm:t>
        <a:bodyPr/>
        <a:lstStyle/>
        <a:p>
          <a:endParaRPr lang="ru-RU"/>
        </a:p>
      </dgm:t>
    </dgm:pt>
    <dgm:pt modelId="{09DDB0B6-E429-4CA8-888C-E3D37E8754D9}" type="pres">
      <dgm:prSet presAssocID="{9115C4D2-D4B3-4962-BD2A-439D837722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D3E71C-F06B-4978-B8DC-3D3D56337F2B}" type="pres">
      <dgm:prSet presAssocID="{05256E55-316A-4E7C-9770-E0385E997E0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EED6F-2BAA-4B23-AFAD-1B6FBEA1A195}" type="pres">
      <dgm:prSet presAssocID="{05256E55-316A-4E7C-9770-E0385E997E0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E4CB90-F578-4840-A065-BC2BC7197312}" srcId="{9115C4D2-D4B3-4962-BD2A-439D83772223}" destId="{05256E55-316A-4E7C-9770-E0385E997E09}" srcOrd="0" destOrd="0" parTransId="{89C94747-8837-4B6A-A8D5-6B86C7550FFE}" sibTransId="{A1F4F6A0-FAFC-41B5-B6BA-14089FA8364D}"/>
    <dgm:cxn modelId="{7B3C0F13-3AE3-4972-A50D-72965359C61C}" type="presOf" srcId="{05256E55-316A-4E7C-9770-E0385E997E09}" destId="{4FD3E71C-F06B-4978-B8DC-3D3D56337F2B}" srcOrd="0" destOrd="0" presId="urn:microsoft.com/office/officeart/2005/8/layout/vList2"/>
    <dgm:cxn modelId="{31C9BD3C-313C-4D2E-B39E-0AF4E0A2EDAF}" type="presOf" srcId="{5C1B6ACA-0996-48AA-9B4E-FB3F9A63C1B4}" destId="{382EED6F-2BAA-4B23-AFAD-1B6FBEA1A195}" srcOrd="0" destOrd="0" presId="urn:microsoft.com/office/officeart/2005/8/layout/vList2"/>
    <dgm:cxn modelId="{5E34158C-25D5-4181-9892-AD2A8ABBC546}" srcId="{05256E55-316A-4E7C-9770-E0385E997E09}" destId="{5C1B6ACA-0996-48AA-9B4E-FB3F9A63C1B4}" srcOrd="0" destOrd="0" parTransId="{5B35CBD9-AF81-4274-B11E-2888A6F8AC29}" sibTransId="{4DD851B1-6F00-4588-ADFC-94380388E02C}"/>
    <dgm:cxn modelId="{77954B6F-99C2-4015-8418-473CA15A5AF5}" type="presOf" srcId="{9115C4D2-D4B3-4962-BD2A-439D83772223}" destId="{09DDB0B6-E429-4CA8-888C-E3D37E8754D9}" srcOrd="0" destOrd="0" presId="urn:microsoft.com/office/officeart/2005/8/layout/vList2"/>
    <dgm:cxn modelId="{297061B1-E719-4041-99B0-A4B74C320DB6}" type="presParOf" srcId="{09DDB0B6-E429-4CA8-888C-E3D37E8754D9}" destId="{4FD3E71C-F06B-4978-B8DC-3D3D56337F2B}" srcOrd="0" destOrd="0" presId="urn:microsoft.com/office/officeart/2005/8/layout/vList2"/>
    <dgm:cxn modelId="{1D84E0F3-6BC5-40AE-9E4D-B2E7DC1A7DB3}" type="presParOf" srcId="{09DDB0B6-E429-4CA8-888C-E3D37E8754D9}" destId="{382EED6F-2BAA-4B23-AFAD-1B6FBEA1A19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4D44072-698C-4764-B0FC-804CEE776F7C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4E34DFDE-2530-4698-AC34-0FA197F0A26D}">
      <dgm:prSet/>
      <dgm:spPr/>
      <dgm:t>
        <a:bodyPr/>
        <a:lstStyle/>
        <a:p>
          <a:pPr algn="ctr"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Вовремя жизненного цикла клетка растет, специализируется и выполняет свои функции в составе ткани и органов многоклеточного организма.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2B11933-81B5-47B4-A016-53FDD019D724}" type="parTrans" cxnId="{866DC3A4-687D-4364-819C-AD65A795040A}">
      <dgm:prSet/>
      <dgm:spPr/>
      <dgm:t>
        <a:bodyPr/>
        <a:lstStyle/>
        <a:p>
          <a:endParaRPr lang="ru-RU"/>
        </a:p>
      </dgm:t>
    </dgm:pt>
    <dgm:pt modelId="{72B637E0-6956-4C28-9741-42E69355E565}" type="sibTrans" cxnId="{866DC3A4-687D-4364-819C-AD65A795040A}">
      <dgm:prSet/>
      <dgm:spPr/>
      <dgm:t>
        <a:bodyPr/>
        <a:lstStyle/>
        <a:p>
          <a:endParaRPr lang="ru-RU"/>
        </a:p>
      </dgm:t>
    </dgm:pt>
    <dgm:pt modelId="{01F38853-8B49-4345-9006-C696504F82F6}" type="pres">
      <dgm:prSet presAssocID="{44D44072-698C-4764-B0FC-804CEE776F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D7E7FB-32A2-4DED-90CE-3DDD5C46AF41}" type="pres">
      <dgm:prSet presAssocID="{4E34DFDE-2530-4698-AC34-0FA197F0A26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6DC3A4-687D-4364-819C-AD65A795040A}" srcId="{44D44072-698C-4764-B0FC-804CEE776F7C}" destId="{4E34DFDE-2530-4698-AC34-0FA197F0A26D}" srcOrd="0" destOrd="0" parTransId="{82B11933-81B5-47B4-A016-53FDD019D724}" sibTransId="{72B637E0-6956-4C28-9741-42E69355E565}"/>
    <dgm:cxn modelId="{6C9AF869-2434-437A-B1D3-8088380EC2C6}" type="presOf" srcId="{4E34DFDE-2530-4698-AC34-0FA197F0A26D}" destId="{AFD7E7FB-32A2-4DED-90CE-3DDD5C46AF41}" srcOrd="0" destOrd="0" presId="urn:microsoft.com/office/officeart/2005/8/layout/vList2"/>
    <dgm:cxn modelId="{4E1EF442-A7DC-41C6-860B-5F8ADAC2121B}" type="presOf" srcId="{44D44072-698C-4764-B0FC-804CEE776F7C}" destId="{01F38853-8B49-4345-9006-C696504F82F6}" srcOrd="0" destOrd="0" presId="urn:microsoft.com/office/officeart/2005/8/layout/vList2"/>
    <dgm:cxn modelId="{B58388B3-8443-4FCE-B8E5-2D6011F93553}" type="presParOf" srcId="{01F38853-8B49-4345-9006-C696504F82F6}" destId="{AFD7E7FB-32A2-4DED-90CE-3DDD5C46AF4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3D93C50-0053-4EFA-AF4D-600D5E6A2D5F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83B9FFF-FF6F-456C-A24E-EDF23CBA6576}">
      <dgm:prSet custT="1"/>
      <dgm:spPr/>
      <dgm:t>
        <a:bodyPr/>
        <a:lstStyle/>
        <a:p>
          <a:pPr algn="ctr" rtl="0"/>
          <a:r>
            <a:rPr lang="ru-RU" sz="2600" dirty="0" smtClean="0">
              <a:latin typeface="Times New Roman" pitchFamily="18" charset="0"/>
              <a:cs typeface="Times New Roman" pitchFamily="18" charset="0"/>
            </a:rPr>
            <a:t>В некоторых тканях, где клетки непрерывно делятся, жизненный цикл совпадает с </a:t>
          </a:r>
          <a:r>
            <a:rPr lang="ru-RU" sz="2600" b="1" dirty="0" smtClean="0">
              <a:latin typeface="Times New Roman" pitchFamily="18" charset="0"/>
              <a:cs typeface="Times New Roman" pitchFamily="18" charset="0"/>
            </a:rPr>
            <a:t>митотическим циклом</a:t>
          </a:r>
          <a:r>
            <a:rPr lang="ru-RU" sz="26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600" dirty="0">
            <a:latin typeface="Times New Roman" pitchFamily="18" charset="0"/>
            <a:cs typeface="Times New Roman" pitchFamily="18" charset="0"/>
          </a:endParaRPr>
        </a:p>
      </dgm:t>
    </dgm:pt>
    <dgm:pt modelId="{28672DF7-915B-47EE-A99F-B725C39AD545}" type="parTrans" cxnId="{F0C6EAFE-BAC9-4E32-A187-451529D69309}">
      <dgm:prSet/>
      <dgm:spPr/>
      <dgm:t>
        <a:bodyPr/>
        <a:lstStyle/>
        <a:p>
          <a:endParaRPr lang="ru-RU"/>
        </a:p>
      </dgm:t>
    </dgm:pt>
    <dgm:pt modelId="{4331E129-DE1B-4C52-A955-3B7E1C078156}" type="sibTrans" cxnId="{F0C6EAFE-BAC9-4E32-A187-451529D69309}">
      <dgm:prSet/>
      <dgm:spPr/>
      <dgm:t>
        <a:bodyPr/>
        <a:lstStyle/>
        <a:p>
          <a:endParaRPr lang="ru-RU"/>
        </a:p>
      </dgm:t>
    </dgm:pt>
    <dgm:pt modelId="{8C29A920-A831-4D85-B742-ABB167DA3B58}" type="pres">
      <dgm:prSet presAssocID="{63D93C50-0053-4EFA-AF4D-600D5E6A2D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3C974F-7C4A-42D0-8477-C1DEFF6CAD72}" type="pres">
      <dgm:prSet presAssocID="{883B9FFF-FF6F-456C-A24E-EDF23CBA6576}" presName="parentText" presStyleLbl="node1" presStyleIdx="0" presStyleCnt="1" custScaleY="10140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1B4B30-2056-4298-B802-DDBDBE603E0B}" type="presOf" srcId="{883B9FFF-FF6F-456C-A24E-EDF23CBA6576}" destId="{E03C974F-7C4A-42D0-8477-C1DEFF6CAD72}" srcOrd="0" destOrd="0" presId="urn:microsoft.com/office/officeart/2005/8/layout/vList2"/>
    <dgm:cxn modelId="{F0C6EAFE-BAC9-4E32-A187-451529D69309}" srcId="{63D93C50-0053-4EFA-AF4D-600D5E6A2D5F}" destId="{883B9FFF-FF6F-456C-A24E-EDF23CBA6576}" srcOrd="0" destOrd="0" parTransId="{28672DF7-915B-47EE-A99F-B725C39AD545}" sibTransId="{4331E129-DE1B-4C52-A955-3B7E1C078156}"/>
    <dgm:cxn modelId="{F48B0542-4B56-417D-8314-67F3CAFD497A}" type="presOf" srcId="{63D93C50-0053-4EFA-AF4D-600D5E6A2D5F}" destId="{8C29A920-A831-4D85-B742-ABB167DA3B58}" srcOrd="0" destOrd="0" presId="urn:microsoft.com/office/officeart/2005/8/layout/vList2"/>
    <dgm:cxn modelId="{564466FC-7433-4607-A3BC-06A2989895C6}" type="presParOf" srcId="{8C29A920-A831-4D85-B742-ABB167DA3B58}" destId="{E03C974F-7C4A-42D0-8477-C1DEFF6CAD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3B62993-9C46-44C6-9B0C-6B92BC1E2566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8A910CC-4F00-4815-8B60-93D0F2AEFEFC}">
      <dgm:prSet custT="1"/>
      <dgm:spPr/>
      <dgm:t>
        <a:bodyPr/>
        <a:lstStyle/>
        <a:p>
          <a:pPr algn="ctr" rtl="0"/>
          <a:r>
            <a:rPr lang="ru-RU" sz="3000" i="0" dirty="0" smtClean="0">
              <a:latin typeface="Times New Roman" pitchFamily="18" charset="0"/>
              <a:cs typeface="Times New Roman" pitchFamily="18" charset="0"/>
            </a:rPr>
            <a:t>Совокупность последовательных и взаимосвязанных процессов в период подготовки клетки к делению, а также на протяжении самого митоза называется </a:t>
          </a:r>
          <a:r>
            <a:rPr lang="ru-RU" sz="3000" b="1" i="0" dirty="0" smtClean="0">
              <a:latin typeface="Times New Roman" pitchFamily="18" charset="0"/>
              <a:cs typeface="Times New Roman" pitchFamily="18" charset="0"/>
            </a:rPr>
            <a:t>митотическим циклом</a:t>
          </a:r>
          <a:r>
            <a:rPr lang="ru-RU" sz="3000" i="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3000" i="0" dirty="0">
            <a:latin typeface="Times New Roman" pitchFamily="18" charset="0"/>
            <a:cs typeface="Times New Roman" pitchFamily="18" charset="0"/>
          </a:endParaRPr>
        </a:p>
      </dgm:t>
    </dgm:pt>
    <dgm:pt modelId="{B0C7F7E5-7AE4-4EE7-81B9-75493A1C070C}" type="parTrans" cxnId="{1688F7BA-E4F8-4F12-ACB8-E3561B73F3F4}">
      <dgm:prSet/>
      <dgm:spPr/>
      <dgm:t>
        <a:bodyPr/>
        <a:lstStyle/>
        <a:p>
          <a:endParaRPr lang="ru-RU"/>
        </a:p>
      </dgm:t>
    </dgm:pt>
    <dgm:pt modelId="{77F8F904-0D47-490C-B2A0-801C7901E710}" type="sibTrans" cxnId="{1688F7BA-E4F8-4F12-ACB8-E3561B73F3F4}">
      <dgm:prSet/>
      <dgm:spPr/>
      <dgm:t>
        <a:bodyPr/>
        <a:lstStyle/>
        <a:p>
          <a:endParaRPr lang="ru-RU"/>
        </a:p>
      </dgm:t>
    </dgm:pt>
    <dgm:pt modelId="{443F7AFA-172F-4759-9E64-E6C3F2E5BB8C}" type="pres">
      <dgm:prSet presAssocID="{83B62993-9C46-44C6-9B0C-6B92BC1E25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699DCC-1CF9-4E84-90E8-C7AE54302B58}" type="pres">
      <dgm:prSet presAssocID="{68A910CC-4F00-4815-8B60-93D0F2AEFEFC}" presName="parentText" presStyleLbl="node1" presStyleIdx="0" presStyleCnt="1" custScaleY="1086884" custLinFactNeighborY="5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18B12B-140C-44CE-9A01-AA8F256B4F51}" type="presOf" srcId="{83B62993-9C46-44C6-9B0C-6B92BC1E2566}" destId="{443F7AFA-172F-4759-9E64-E6C3F2E5BB8C}" srcOrd="0" destOrd="0" presId="urn:microsoft.com/office/officeart/2005/8/layout/vList2"/>
    <dgm:cxn modelId="{1688F7BA-E4F8-4F12-ACB8-E3561B73F3F4}" srcId="{83B62993-9C46-44C6-9B0C-6B92BC1E2566}" destId="{68A910CC-4F00-4815-8B60-93D0F2AEFEFC}" srcOrd="0" destOrd="0" parTransId="{B0C7F7E5-7AE4-4EE7-81B9-75493A1C070C}" sibTransId="{77F8F904-0D47-490C-B2A0-801C7901E710}"/>
    <dgm:cxn modelId="{57CEC252-523C-4087-A71C-9C41095C6DE4}" type="presOf" srcId="{68A910CC-4F00-4815-8B60-93D0F2AEFEFC}" destId="{B7699DCC-1CF9-4E84-90E8-C7AE54302B58}" srcOrd="0" destOrd="0" presId="urn:microsoft.com/office/officeart/2005/8/layout/vList2"/>
    <dgm:cxn modelId="{64B360D4-AEC5-4F19-A151-9CF05736A658}" type="presParOf" srcId="{443F7AFA-172F-4759-9E64-E6C3F2E5BB8C}" destId="{B7699DCC-1CF9-4E84-90E8-C7AE54302B5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CB98A82-5EE0-4F64-8436-1C3DCB220BD8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11CE734-46C9-4C00-93A9-F91109428FCA}">
      <dgm:prSet custT="1"/>
      <dgm:spPr/>
      <dgm:t>
        <a:bodyPr/>
        <a:lstStyle/>
        <a:p>
          <a:pPr algn="just" rtl="0">
            <a:lnSpc>
              <a:spcPct val="100000"/>
            </a:lnSpc>
            <a:spcAft>
              <a:spcPts val="0"/>
            </a:spcAft>
          </a:pP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Митотический цикл состоит из четырех периодов со строгой последовательностью смен друг друга: </a:t>
          </a:r>
        </a:p>
        <a:p>
          <a:pPr algn="just" rtl="0">
            <a:lnSpc>
              <a:spcPct val="100000"/>
            </a:lnSpc>
            <a:spcAft>
              <a:spcPts val="0"/>
            </a:spcAft>
          </a:pP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1.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постмитотического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G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1), </a:t>
          </a:r>
        </a:p>
        <a:p>
          <a:pPr algn="just" rtl="0">
            <a:lnSpc>
              <a:spcPct val="100000"/>
            </a:lnSpc>
            <a:spcAft>
              <a:spcPts val="0"/>
            </a:spcAft>
          </a:pP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2. синтетического (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S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), </a:t>
          </a:r>
        </a:p>
        <a:p>
          <a:pPr algn="just" rtl="0">
            <a:lnSpc>
              <a:spcPct val="100000"/>
            </a:lnSpc>
            <a:spcAft>
              <a:spcPts val="0"/>
            </a:spcAft>
          </a:pP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3.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постсинтетического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G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2) </a:t>
          </a:r>
        </a:p>
        <a:p>
          <a:pPr algn="just" rtl="0">
            <a:lnSpc>
              <a:spcPct val="100000"/>
            </a:lnSpc>
            <a:spcAft>
              <a:spcPts val="0"/>
            </a:spcAft>
          </a:pP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4. митоза.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08F8118E-BDFF-4B51-904D-F722A517AC99}" type="parTrans" cxnId="{F21B9A19-2AD3-4FF3-B993-DCBF5D651B31}">
      <dgm:prSet/>
      <dgm:spPr/>
      <dgm:t>
        <a:bodyPr/>
        <a:lstStyle/>
        <a:p>
          <a:endParaRPr lang="ru-RU"/>
        </a:p>
      </dgm:t>
    </dgm:pt>
    <dgm:pt modelId="{0EF9C78A-BEF0-46E6-8D87-D572842267EF}" type="sibTrans" cxnId="{F21B9A19-2AD3-4FF3-B993-DCBF5D651B31}">
      <dgm:prSet/>
      <dgm:spPr/>
      <dgm:t>
        <a:bodyPr/>
        <a:lstStyle/>
        <a:p>
          <a:endParaRPr lang="ru-RU"/>
        </a:p>
      </dgm:t>
    </dgm:pt>
    <dgm:pt modelId="{44951602-5AD3-4B62-A657-50BC393A5E6D}">
      <dgm:prSet/>
      <dgm:spPr/>
      <dgm:t>
        <a:bodyPr/>
        <a:lstStyle/>
        <a:p>
          <a:pPr rtl="0"/>
          <a:endParaRPr lang="ru-RU" dirty="0"/>
        </a:p>
      </dgm:t>
    </dgm:pt>
    <dgm:pt modelId="{DAAFF82E-A4BD-4677-9D1E-16EEE7AECAD0}" type="parTrans" cxnId="{2C9B00A0-13A8-4769-BC8E-5FEF928F4378}">
      <dgm:prSet/>
      <dgm:spPr/>
      <dgm:t>
        <a:bodyPr/>
        <a:lstStyle/>
        <a:p>
          <a:endParaRPr lang="ru-RU"/>
        </a:p>
      </dgm:t>
    </dgm:pt>
    <dgm:pt modelId="{9D2429A5-4368-4BDB-B0E9-25023EA500D4}" type="sibTrans" cxnId="{2C9B00A0-13A8-4769-BC8E-5FEF928F4378}">
      <dgm:prSet/>
      <dgm:spPr/>
      <dgm:t>
        <a:bodyPr/>
        <a:lstStyle/>
        <a:p>
          <a:endParaRPr lang="ru-RU"/>
        </a:p>
      </dgm:t>
    </dgm:pt>
    <dgm:pt modelId="{91ED41AA-0E9C-4E4C-9D5E-B108071711F4}" type="pres">
      <dgm:prSet presAssocID="{ECB98A82-5EE0-4F64-8436-1C3DCB220B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32994E-4EFB-43B8-904F-6D4571BCCFA6}" type="pres">
      <dgm:prSet presAssocID="{111CE734-46C9-4C00-93A9-F91109428FCA}" presName="parentText" presStyleLbl="node1" presStyleIdx="0" presStyleCnt="1" custScaleY="2000000" custLinFactNeighborX="875" custLinFactNeighborY="344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1A66CB-F916-475C-924C-66A155C9A0C1}" type="pres">
      <dgm:prSet presAssocID="{111CE734-46C9-4C00-93A9-F91109428FC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12FBF1-6BB1-4136-BC2A-745CAB5380BD}" type="presOf" srcId="{ECB98A82-5EE0-4F64-8436-1C3DCB220BD8}" destId="{91ED41AA-0E9C-4E4C-9D5E-B108071711F4}" srcOrd="0" destOrd="0" presId="urn:microsoft.com/office/officeart/2005/8/layout/vList2"/>
    <dgm:cxn modelId="{32F763BD-1160-4F25-A3EC-1B8E5960A4AF}" type="presOf" srcId="{44951602-5AD3-4B62-A657-50BC393A5E6D}" destId="{F01A66CB-F916-475C-924C-66A155C9A0C1}" srcOrd="0" destOrd="0" presId="urn:microsoft.com/office/officeart/2005/8/layout/vList2"/>
    <dgm:cxn modelId="{2C9B00A0-13A8-4769-BC8E-5FEF928F4378}" srcId="{111CE734-46C9-4C00-93A9-F91109428FCA}" destId="{44951602-5AD3-4B62-A657-50BC393A5E6D}" srcOrd="0" destOrd="0" parTransId="{DAAFF82E-A4BD-4677-9D1E-16EEE7AECAD0}" sibTransId="{9D2429A5-4368-4BDB-B0E9-25023EA500D4}"/>
    <dgm:cxn modelId="{049747FE-5BF4-409F-903C-75D70B824FE8}" type="presOf" srcId="{111CE734-46C9-4C00-93A9-F91109428FCA}" destId="{3C32994E-4EFB-43B8-904F-6D4571BCCFA6}" srcOrd="0" destOrd="0" presId="urn:microsoft.com/office/officeart/2005/8/layout/vList2"/>
    <dgm:cxn modelId="{F21B9A19-2AD3-4FF3-B993-DCBF5D651B31}" srcId="{ECB98A82-5EE0-4F64-8436-1C3DCB220BD8}" destId="{111CE734-46C9-4C00-93A9-F91109428FCA}" srcOrd="0" destOrd="0" parTransId="{08F8118E-BDFF-4B51-904D-F722A517AC99}" sibTransId="{0EF9C78A-BEF0-46E6-8D87-D572842267EF}"/>
    <dgm:cxn modelId="{ADD359A8-9F2C-4DE0-82FE-C70163B2D80E}" type="presParOf" srcId="{91ED41AA-0E9C-4E4C-9D5E-B108071711F4}" destId="{3C32994E-4EFB-43B8-904F-6D4571BCCFA6}" srcOrd="0" destOrd="0" presId="urn:microsoft.com/office/officeart/2005/8/layout/vList2"/>
    <dgm:cxn modelId="{F18BE7B9-D56D-44DC-8F95-8B1737FE5A47}" type="presParOf" srcId="{91ED41AA-0E9C-4E4C-9D5E-B108071711F4}" destId="{F01A66CB-F916-475C-924C-66A155C9A0C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A08BCB-2C93-47DE-9956-E3F396C4DA3F}" type="doc">
      <dgm:prSet loTypeId="urn:microsoft.com/office/officeart/2005/8/layout/vList2" loCatId="list" qsTypeId="urn:microsoft.com/office/officeart/2005/8/quickstyle/3d1" qsCatId="3D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75F947C2-6221-4D6D-BA59-D26130E92905}">
      <dgm:prSet/>
      <dgm:spPr/>
      <dgm:t>
        <a:bodyPr/>
        <a:lstStyle/>
        <a:p>
          <a:pPr algn="ctr"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Размножение -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1584857-D25E-49EA-9403-835E6C4A7B4F}" type="parTrans" cxnId="{371521AF-5025-4749-9534-31146517036F}">
      <dgm:prSet/>
      <dgm:spPr/>
      <dgm:t>
        <a:bodyPr/>
        <a:lstStyle/>
        <a:p>
          <a:endParaRPr lang="ru-RU"/>
        </a:p>
      </dgm:t>
    </dgm:pt>
    <dgm:pt modelId="{D7BF7678-C55A-4449-8F22-C767127A1FE8}" type="sibTrans" cxnId="{371521AF-5025-4749-9534-31146517036F}">
      <dgm:prSet/>
      <dgm:spPr/>
      <dgm:t>
        <a:bodyPr/>
        <a:lstStyle/>
        <a:p>
          <a:endParaRPr lang="ru-RU"/>
        </a:p>
      </dgm:t>
    </dgm:pt>
    <dgm:pt modelId="{F777357A-1BFF-4926-BF70-EE2ABC5D9593}" type="pres">
      <dgm:prSet presAssocID="{1CA08BCB-2C93-47DE-9956-E3F396C4DA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1A9A88-64BA-40FD-9BCA-7F78DD6A67FF}" type="pres">
      <dgm:prSet presAssocID="{75F947C2-6221-4D6D-BA59-D26130E9290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BEB55D-DD80-4CA5-84FB-32B4911EE73E}" type="presOf" srcId="{75F947C2-6221-4D6D-BA59-D26130E92905}" destId="{C01A9A88-64BA-40FD-9BCA-7F78DD6A67FF}" srcOrd="0" destOrd="0" presId="urn:microsoft.com/office/officeart/2005/8/layout/vList2"/>
    <dgm:cxn modelId="{371521AF-5025-4749-9534-31146517036F}" srcId="{1CA08BCB-2C93-47DE-9956-E3F396C4DA3F}" destId="{75F947C2-6221-4D6D-BA59-D26130E92905}" srcOrd="0" destOrd="0" parTransId="{31584857-D25E-49EA-9403-835E6C4A7B4F}" sibTransId="{D7BF7678-C55A-4449-8F22-C767127A1FE8}"/>
    <dgm:cxn modelId="{CBE6DCE2-D469-44A5-8AA0-926F6C4FD704}" type="presOf" srcId="{1CA08BCB-2C93-47DE-9956-E3F396C4DA3F}" destId="{F777357A-1BFF-4926-BF70-EE2ABC5D9593}" srcOrd="0" destOrd="0" presId="urn:microsoft.com/office/officeart/2005/8/layout/vList2"/>
    <dgm:cxn modelId="{9C8D34F0-85CE-4D39-BB2E-E913F2CA127F}" type="presParOf" srcId="{F777357A-1BFF-4926-BF70-EE2ABC5D9593}" destId="{C01A9A88-64BA-40FD-9BCA-7F78DD6A67F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F597A1C-6585-4E94-A1AB-355E368B6D9F}" type="doc">
      <dgm:prSet loTypeId="urn:microsoft.com/office/officeart/2005/8/layout/vList2" loCatId="list" qsTypeId="urn:microsoft.com/office/officeart/2005/8/quickstyle/3d1" qsCatId="3D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2C785E6F-F977-4B68-860B-274ED97BBDE1}">
      <dgm:prSet/>
      <dgm:spPr/>
      <dgm:t>
        <a:bodyPr/>
        <a:lstStyle/>
        <a:p>
          <a:pPr algn="ctr"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Интерфаза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FDD436E-2AD8-4A40-9782-41D817BE4537}" type="parTrans" cxnId="{AD7D19A2-C60C-49D6-AD34-54B84504508F}">
      <dgm:prSet/>
      <dgm:spPr/>
      <dgm:t>
        <a:bodyPr/>
        <a:lstStyle/>
        <a:p>
          <a:endParaRPr lang="ru-RU"/>
        </a:p>
      </dgm:t>
    </dgm:pt>
    <dgm:pt modelId="{F634B63E-D96B-45A6-9553-483E13AB8EB3}" type="sibTrans" cxnId="{AD7D19A2-C60C-49D6-AD34-54B84504508F}">
      <dgm:prSet/>
      <dgm:spPr/>
      <dgm:t>
        <a:bodyPr/>
        <a:lstStyle/>
        <a:p>
          <a:endParaRPr lang="ru-RU"/>
        </a:p>
      </dgm:t>
    </dgm:pt>
    <dgm:pt modelId="{F68B73D5-173D-4900-8949-F76C6B0BD106}" type="pres">
      <dgm:prSet presAssocID="{0F597A1C-6585-4E94-A1AB-355E368B6D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D432B8-7B58-41ED-9829-CD352ACE9F1C}" type="pres">
      <dgm:prSet presAssocID="{2C785E6F-F977-4B68-860B-274ED97BBDE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89EE7B-0CDC-4D7A-99A7-F59D1272AED3}" type="presOf" srcId="{2C785E6F-F977-4B68-860B-274ED97BBDE1}" destId="{96D432B8-7B58-41ED-9829-CD352ACE9F1C}" srcOrd="0" destOrd="0" presId="urn:microsoft.com/office/officeart/2005/8/layout/vList2"/>
    <dgm:cxn modelId="{50CA8F4F-A74E-4AA2-9AF1-4781147B0A23}" type="presOf" srcId="{0F597A1C-6585-4E94-A1AB-355E368B6D9F}" destId="{F68B73D5-173D-4900-8949-F76C6B0BD106}" srcOrd="0" destOrd="0" presId="urn:microsoft.com/office/officeart/2005/8/layout/vList2"/>
    <dgm:cxn modelId="{AD7D19A2-C60C-49D6-AD34-54B84504508F}" srcId="{0F597A1C-6585-4E94-A1AB-355E368B6D9F}" destId="{2C785E6F-F977-4B68-860B-274ED97BBDE1}" srcOrd="0" destOrd="0" parTransId="{2FDD436E-2AD8-4A40-9782-41D817BE4537}" sibTransId="{F634B63E-D96B-45A6-9553-483E13AB8EB3}"/>
    <dgm:cxn modelId="{2608C93F-98D6-45DD-9160-413E2BC31BC9}" type="presParOf" srcId="{F68B73D5-173D-4900-8949-F76C6B0BD106}" destId="{96D432B8-7B58-41ED-9829-CD352ACE9F1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5087EFA-9965-468B-B604-EEA4B693A8D6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E5D44FA-2AB3-4926-97AF-B8FA8EA7D30C}">
      <dgm:prSet custT="1"/>
      <dgm:spPr/>
      <dgm:t>
        <a:bodyPr/>
        <a:lstStyle/>
        <a:p>
          <a:pPr algn="just" rtl="0"/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Это период между двумя клеточными делениями. В интерфазе ядро компактное, не имеет выраженной структуры, хорошо видны ядрышки. 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2A3A9D12-A34D-46A2-BE88-A53EEF71619F}" type="parTrans" cxnId="{6CBEE4E3-4140-4858-98E7-CF7FE8DA630D}">
      <dgm:prSet/>
      <dgm:spPr/>
      <dgm:t>
        <a:bodyPr/>
        <a:lstStyle/>
        <a:p>
          <a:pPr algn="just"/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72AC476C-D111-4D19-AE13-2B86D878D17B}" type="sibTrans" cxnId="{6CBEE4E3-4140-4858-98E7-CF7FE8DA630D}">
      <dgm:prSet/>
      <dgm:spPr/>
      <dgm:t>
        <a:bodyPr/>
        <a:lstStyle/>
        <a:p>
          <a:pPr algn="just"/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1445D4D6-D9CF-4096-B243-EA9956D4731E}" type="pres">
      <dgm:prSet presAssocID="{A5087EFA-9965-468B-B604-EEA4B693A8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A0A53A-3459-4409-BC2C-83BCA0B5C23F}" type="pres">
      <dgm:prSet presAssocID="{8E5D44FA-2AB3-4926-97AF-B8FA8EA7D30C}" presName="parentText" presStyleLbl="node1" presStyleIdx="0" presStyleCnt="1" custScaleY="4406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BEE4E3-4140-4858-98E7-CF7FE8DA630D}" srcId="{A5087EFA-9965-468B-B604-EEA4B693A8D6}" destId="{8E5D44FA-2AB3-4926-97AF-B8FA8EA7D30C}" srcOrd="0" destOrd="0" parTransId="{2A3A9D12-A34D-46A2-BE88-A53EEF71619F}" sibTransId="{72AC476C-D111-4D19-AE13-2B86D878D17B}"/>
    <dgm:cxn modelId="{B19A121C-A57E-4B85-B988-E06756F5B457}" type="presOf" srcId="{A5087EFA-9965-468B-B604-EEA4B693A8D6}" destId="{1445D4D6-D9CF-4096-B243-EA9956D4731E}" srcOrd="0" destOrd="0" presId="urn:microsoft.com/office/officeart/2005/8/layout/vList2"/>
    <dgm:cxn modelId="{D8591814-553F-4B65-9A57-A8C6348FBBF5}" type="presOf" srcId="{8E5D44FA-2AB3-4926-97AF-B8FA8EA7D30C}" destId="{91A0A53A-3459-4409-BC2C-83BCA0B5C23F}" srcOrd="0" destOrd="0" presId="urn:microsoft.com/office/officeart/2005/8/layout/vList2"/>
    <dgm:cxn modelId="{223250EE-240E-4888-A54E-934EE8F1774A}" type="presParOf" srcId="{1445D4D6-D9CF-4096-B243-EA9956D4731E}" destId="{91A0A53A-3459-4409-BC2C-83BCA0B5C2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7A21447-8CB6-4E62-94AD-403ACC71E089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C8EA165-EA34-4E2F-8455-62BAB6DA557F}">
      <dgm:prSet custT="1"/>
      <dgm:spPr/>
      <dgm:t>
        <a:bodyPr/>
        <a:lstStyle/>
        <a:p>
          <a:pPr algn="ctr" rtl="0"/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Совокупность </a:t>
          </a:r>
          <a:r>
            <a:rPr lang="ru-RU" sz="3600" dirty="0" err="1" smtClean="0">
              <a:latin typeface="Times New Roman" pitchFamily="18" charset="0"/>
              <a:cs typeface="Times New Roman" pitchFamily="18" charset="0"/>
            </a:rPr>
            <a:t>интерфазных</a:t>
          </a:r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 хромосом представляет собой хроматин. 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5385718B-CF49-48C3-8250-F4C3C578E062}" type="parTrans" cxnId="{04510EC5-9CCE-442C-8D26-349AC8A081F9}">
      <dgm:prSet/>
      <dgm:spPr/>
      <dgm:t>
        <a:bodyPr/>
        <a:lstStyle/>
        <a:p>
          <a:endParaRPr lang="ru-RU"/>
        </a:p>
      </dgm:t>
    </dgm:pt>
    <dgm:pt modelId="{0C56ED64-AB9D-4AAB-92B8-64B6B7203186}" type="sibTrans" cxnId="{04510EC5-9CCE-442C-8D26-349AC8A081F9}">
      <dgm:prSet/>
      <dgm:spPr/>
      <dgm:t>
        <a:bodyPr/>
        <a:lstStyle/>
        <a:p>
          <a:endParaRPr lang="ru-RU"/>
        </a:p>
      </dgm:t>
    </dgm:pt>
    <dgm:pt modelId="{103EABAB-B894-42A0-B85C-F50D1F750E4C}" type="pres">
      <dgm:prSet presAssocID="{A7A21447-8CB6-4E62-94AD-403ACC71E0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F06F18-DB4A-46AE-90AD-54A29F2F4024}" type="pres">
      <dgm:prSet presAssocID="{5C8EA165-EA34-4E2F-8455-62BAB6DA557F}" presName="parentText" presStyleLbl="node1" presStyleIdx="0" presStyleCnt="1" custScaleY="6622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AF5AAF-DF62-4C76-A2E5-CADDBC81DCA3}" type="presOf" srcId="{5C8EA165-EA34-4E2F-8455-62BAB6DA557F}" destId="{B6F06F18-DB4A-46AE-90AD-54A29F2F4024}" srcOrd="0" destOrd="0" presId="urn:microsoft.com/office/officeart/2005/8/layout/vList2"/>
    <dgm:cxn modelId="{9928835E-A5A9-445A-B1EE-29F5EED22B1E}" type="presOf" srcId="{A7A21447-8CB6-4E62-94AD-403ACC71E089}" destId="{103EABAB-B894-42A0-B85C-F50D1F750E4C}" srcOrd="0" destOrd="0" presId="urn:microsoft.com/office/officeart/2005/8/layout/vList2"/>
    <dgm:cxn modelId="{04510EC5-9CCE-442C-8D26-349AC8A081F9}" srcId="{A7A21447-8CB6-4E62-94AD-403ACC71E089}" destId="{5C8EA165-EA34-4E2F-8455-62BAB6DA557F}" srcOrd="0" destOrd="0" parTransId="{5385718B-CF49-48C3-8250-F4C3C578E062}" sibTransId="{0C56ED64-AB9D-4AAB-92B8-64B6B7203186}"/>
    <dgm:cxn modelId="{FF1ECABE-D4E6-48A6-906D-9420B2E69607}" type="presParOf" srcId="{103EABAB-B894-42A0-B85C-F50D1F750E4C}" destId="{B6F06F18-DB4A-46AE-90AD-54A29F2F402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F597A1C-6585-4E94-A1AB-355E368B6D9F}" type="doc">
      <dgm:prSet loTypeId="urn:microsoft.com/office/officeart/2005/8/layout/vList2" loCatId="list" qsTypeId="urn:microsoft.com/office/officeart/2005/8/quickstyle/3d1" qsCatId="3D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2C785E6F-F977-4B68-860B-274ED97BBDE1}">
      <dgm:prSet/>
      <dgm:spPr/>
      <dgm:t>
        <a:bodyPr/>
        <a:lstStyle/>
        <a:p>
          <a:pPr algn="ctr"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Интерфаза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FDD436E-2AD8-4A40-9782-41D817BE4537}" type="parTrans" cxnId="{AD7D19A2-C60C-49D6-AD34-54B84504508F}">
      <dgm:prSet/>
      <dgm:spPr/>
      <dgm:t>
        <a:bodyPr/>
        <a:lstStyle/>
        <a:p>
          <a:endParaRPr lang="ru-RU"/>
        </a:p>
      </dgm:t>
    </dgm:pt>
    <dgm:pt modelId="{F634B63E-D96B-45A6-9553-483E13AB8EB3}" type="sibTrans" cxnId="{AD7D19A2-C60C-49D6-AD34-54B84504508F}">
      <dgm:prSet/>
      <dgm:spPr/>
      <dgm:t>
        <a:bodyPr/>
        <a:lstStyle/>
        <a:p>
          <a:endParaRPr lang="ru-RU"/>
        </a:p>
      </dgm:t>
    </dgm:pt>
    <dgm:pt modelId="{F68B73D5-173D-4900-8949-F76C6B0BD106}" type="pres">
      <dgm:prSet presAssocID="{0F597A1C-6585-4E94-A1AB-355E368B6D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D432B8-7B58-41ED-9829-CD352ACE9F1C}" type="pres">
      <dgm:prSet presAssocID="{2C785E6F-F977-4B68-860B-274ED97BBDE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9C130E-6A8A-4437-83F6-061BF2010DA0}" type="presOf" srcId="{2C785E6F-F977-4B68-860B-274ED97BBDE1}" destId="{96D432B8-7B58-41ED-9829-CD352ACE9F1C}" srcOrd="0" destOrd="0" presId="urn:microsoft.com/office/officeart/2005/8/layout/vList2"/>
    <dgm:cxn modelId="{A2325EE1-C956-4181-A50A-7123C141417A}" type="presOf" srcId="{0F597A1C-6585-4E94-A1AB-355E368B6D9F}" destId="{F68B73D5-173D-4900-8949-F76C6B0BD106}" srcOrd="0" destOrd="0" presId="urn:microsoft.com/office/officeart/2005/8/layout/vList2"/>
    <dgm:cxn modelId="{AD7D19A2-C60C-49D6-AD34-54B84504508F}" srcId="{0F597A1C-6585-4E94-A1AB-355E368B6D9F}" destId="{2C785E6F-F977-4B68-860B-274ED97BBDE1}" srcOrd="0" destOrd="0" parTransId="{2FDD436E-2AD8-4A40-9782-41D817BE4537}" sibTransId="{F634B63E-D96B-45A6-9553-483E13AB8EB3}"/>
    <dgm:cxn modelId="{3974772C-E71C-429B-B846-AD99FE1AB0DC}" type="presParOf" srcId="{F68B73D5-173D-4900-8949-F76C6B0BD106}" destId="{96D432B8-7B58-41ED-9829-CD352ACE9F1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DA463F3-7293-4EA5-A474-CEAF7AC2087B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F0E869A-DBB0-4D74-AF80-7CE03D80F98B}">
      <dgm:prSet custT="1"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Постмитотический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период – интенсивные процессы биосинтеза белка. Образование митохондрий, ЭПС, лизосом, комплекса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Гольджи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, вакуолей. </a:t>
          </a: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Ядрышко продуцирует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р-РНК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м-РНК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т-РНК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. </a:t>
          </a: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Происходит активный рост клетки, за счет увеличения объема цитоплазмы. </a:t>
          </a:r>
        </a:p>
        <a:p>
          <a:pPr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C2AC37EA-EF9F-4FBF-B4F0-4619D6F58662}" type="parTrans" cxnId="{9F68060B-936A-4694-A603-4CC3F75D34AC}">
      <dgm:prSet/>
      <dgm:spPr/>
      <dgm:t>
        <a:bodyPr/>
        <a:lstStyle/>
        <a:p>
          <a:endParaRPr lang="ru-RU"/>
        </a:p>
      </dgm:t>
    </dgm:pt>
    <dgm:pt modelId="{6CD6947F-F40C-453A-A9EC-DDCA6C157051}" type="sibTrans" cxnId="{9F68060B-936A-4694-A603-4CC3F75D34AC}">
      <dgm:prSet/>
      <dgm:spPr/>
      <dgm:t>
        <a:bodyPr/>
        <a:lstStyle/>
        <a:p>
          <a:endParaRPr lang="ru-RU"/>
        </a:p>
      </dgm:t>
    </dgm:pt>
    <dgm:pt modelId="{315D1CC6-EA30-466E-B957-A563DA60CC88}" type="pres">
      <dgm:prSet presAssocID="{7DA463F3-7293-4EA5-A474-CEAF7AC208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3C2CD4-440B-4777-BE3D-5DFEF26133EE}" type="pres">
      <dgm:prSet presAssocID="{7F0E869A-DBB0-4D74-AF80-7CE03D80F98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D1F1CE-670A-4BDB-B535-4ED2E7852B74}" type="presOf" srcId="{7DA463F3-7293-4EA5-A474-CEAF7AC2087B}" destId="{315D1CC6-EA30-466E-B957-A563DA60CC88}" srcOrd="0" destOrd="0" presId="urn:microsoft.com/office/officeart/2005/8/layout/vList2"/>
    <dgm:cxn modelId="{E636B095-D024-49E3-A6D7-CB299C89FFF6}" type="presOf" srcId="{7F0E869A-DBB0-4D74-AF80-7CE03D80F98B}" destId="{1B3C2CD4-440B-4777-BE3D-5DFEF26133EE}" srcOrd="0" destOrd="0" presId="urn:microsoft.com/office/officeart/2005/8/layout/vList2"/>
    <dgm:cxn modelId="{9F68060B-936A-4694-A603-4CC3F75D34AC}" srcId="{7DA463F3-7293-4EA5-A474-CEAF7AC2087B}" destId="{7F0E869A-DBB0-4D74-AF80-7CE03D80F98B}" srcOrd="0" destOrd="0" parTransId="{C2AC37EA-EF9F-4FBF-B4F0-4619D6F58662}" sibTransId="{6CD6947F-F40C-453A-A9EC-DDCA6C157051}"/>
    <dgm:cxn modelId="{F334AB41-5260-4BF2-8083-2A331AF45E10}" type="presParOf" srcId="{315D1CC6-EA30-466E-B957-A563DA60CC88}" destId="{1B3C2CD4-440B-4777-BE3D-5DFEF26133E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F597A1C-6585-4E94-A1AB-355E368B6D9F}" type="doc">
      <dgm:prSet loTypeId="urn:microsoft.com/office/officeart/2005/8/layout/vList2" loCatId="list" qsTypeId="urn:microsoft.com/office/officeart/2005/8/quickstyle/3d1" qsCatId="3D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2C785E6F-F977-4B68-860B-274ED97BBDE1}">
      <dgm:prSet/>
      <dgm:spPr/>
      <dgm:t>
        <a:bodyPr/>
        <a:lstStyle/>
        <a:p>
          <a:pPr algn="ctr"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Интерфаза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FDD436E-2AD8-4A40-9782-41D817BE4537}" type="parTrans" cxnId="{AD7D19A2-C60C-49D6-AD34-54B84504508F}">
      <dgm:prSet/>
      <dgm:spPr/>
      <dgm:t>
        <a:bodyPr/>
        <a:lstStyle/>
        <a:p>
          <a:endParaRPr lang="ru-RU"/>
        </a:p>
      </dgm:t>
    </dgm:pt>
    <dgm:pt modelId="{F634B63E-D96B-45A6-9553-483E13AB8EB3}" type="sibTrans" cxnId="{AD7D19A2-C60C-49D6-AD34-54B84504508F}">
      <dgm:prSet/>
      <dgm:spPr/>
      <dgm:t>
        <a:bodyPr/>
        <a:lstStyle/>
        <a:p>
          <a:endParaRPr lang="ru-RU"/>
        </a:p>
      </dgm:t>
    </dgm:pt>
    <dgm:pt modelId="{F68B73D5-173D-4900-8949-F76C6B0BD106}" type="pres">
      <dgm:prSet presAssocID="{0F597A1C-6585-4E94-A1AB-355E368B6D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D432B8-7B58-41ED-9829-CD352ACE9F1C}" type="pres">
      <dgm:prSet presAssocID="{2C785E6F-F977-4B68-860B-274ED97BBDE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117A0E-BE58-40A0-BDAE-128F54BECE2A}" type="presOf" srcId="{2C785E6F-F977-4B68-860B-274ED97BBDE1}" destId="{96D432B8-7B58-41ED-9829-CD352ACE9F1C}" srcOrd="0" destOrd="0" presId="urn:microsoft.com/office/officeart/2005/8/layout/vList2"/>
    <dgm:cxn modelId="{50560EDD-D255-40B7-B808-3AAC60A57EDE}" type="presOf" srcId="{0F597A1C-6585-4E94-A1AB-355E368B6D9F}" destId="{F68B73D5-173D-4900-8949-F76C6B0BD106}" srcOrd="0" destOrd="0" presId="urn:microsoft.com/office/officeart/2005/8/layout/vList2"/>
    <dgm:cxn modelId="{AD7D19A2-C60C-49D6-AD34-54B84504508F}" srcId="{0F597A1C-6585-4E94-A1AB-355E368B6D9F}" destId="{2C785E6F-F977-4B68-860B-274ED97BBDE1}" srcOrd="0" destOrd="0" parTransId="{2FDD436E-2AD8-4A40-9782-41D817BE4537}" sibTransId="{F634B63E-D96B-45A6-9553-483E13AB8EB3}"/>
    <dgm:cxn modelId="{FE8F8EA5-7C38-436D-BDE0-24DFDBBC9431}" type="presParOf" srcId="{F68B73D5-173D-4900-8949-F76C6B0BD106}" destId="{96D432B8-7B58-41ED-9829-CD352ACE9F1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C17D58C-62F0-4E16-AF8C-A7DBC50862B9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16270DE-CB7B-4698-B7A5-966C940CB85F}">
      <dgm:prSet custT="1"/>
      <dgm:spPr/>
      <dgm:t>
        <a:bodyPr/>
        <a:lstStyle/>
        <a:p>
          <a:pPr algn="just" rtl="0"/>
          <a:r>
            <a:rPr lang="ru-RU" sz="3000" dirty="0" smtClean="0">
              <a:latin typeface="Times New Roman" pitchFamily="18" charset="0"/>
              <a:cs typeface="Times New Roman" pitchFamily="18" charset="0"/>
            </a:rPr>
            <a:t>Синтетический период – репликация ДНК. В ядре происходит увеличение количества ДНК, но количество хромосом остается прежним. Продолжается синтез белков-гистонов.</a:t>
          </a:r>
          <a:endParaRPr lang="ru-RU" sz="3000" dirty="0">
            <a:latin typeface="Times New Roman" pitchFamily="18" charset="0"/>
            <a:cs typeface="Times New Roman" pitchFamily="18" charset="0"/>
          </a:endParaRPr>
        </a:p>
      </dgm:t>
    </dgm:pt>
    <dgm:pt modelId="{5AB4375E-DF9E-4640-8FBC-346CC67E447E}" type="parTrans" cxnId="{A167429F-B851-4B94-8D66-0ACCF8770B4D}">
      <dgm:prSet/>
      <dgm:spPr/>
      <dgm:t>
        <a:bodyPr/>
        <a:lstStyle/>
        <a:p>
          <a:endParaRPr lang="ru-RU"/>
        </a:p>
      </dgm:t>
    </dgm:pt>
    <dgm:pt modelId="{96CDFC21-F455-4C26-BA7F-A4AE46B69D0A}" type="sibTrans" cxnId="{A167429F-B851-4B94-8D66-0ACCF8770B4D}">
      <dgm:prSet/>
      <dgm:spPr/>
      <dgm:t>
        <a:bodyPr/>
        <a:lstStyle/>
        <a:p>
          <a:endParaRPr lang="ru-RU"/>
        </a:p>
      </dgm:t>
    </dgm:pt>
    <dgm:pt modelId="{5C373D6E-CACB-498D-8CCB-DAB3490CA6EB}" type="pres">
      <dgm:prSet presAssocID="{FC17D58C-62F0-4E16-AF8C-A7DBC50862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CA8ED6-4EDC-4FC4-B406-9092F705324A}" type="pres">
      <dgm:prSet presAssocID="{F16270DE-CB7B-4698-B7A5-966C940CB85F}" presName="parentText" presStyleLbl="node1" presStyleIdx="0" presStyleCnt="1" custScaleY="8360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AAF28E-8A06-48F6-9F6B-CCCCA6728A28}" type="presOf" srcId="{F16270DE-CB7B-4698-B7A5-966C940CB85F}" destId="{37CA8ED6-4EDC-4FC4-B406-9092F705324A}" srcOrd="0" destOrd="0" presId="urn:microsoft.com/office/officeart/2005/8/layout/vList2"/>
    <dgm:cxn modelId="{0159CAAC-766B-424B-A90D-150F7C31953D}" type="presOf" srcId="{FC17D58C-62F0-4E16-AF8C-A7DBC50862B9}" destId="{5C373D6E-CACB-498D-8CCB-DAB3490CA6EB}" srcOrd="0" destOrd="0" presId="urn:microsoft.com/office/officeart/2005/8/layout/vList2"/>
    <dgm:cxn modelId="{A167429F-B851-4B94-8D66-0ACCF8770B4D}" srcId="{FC17D58C-62F0-4E16-AF8C-A7DBC50862B9}" destId="{F16270DE-CB7B-4698-B7A5-966C940CB85F}" srcOrd="0" destOrd="0" parTransId="{5AB4375E-DF9E-4640-8FBC-346CC67E447E}" sibTransId="{96CDFC21-F455-4C26-BA7F-A4AE46B69D0A}"/>
    <dgm:cxn modelId="{C69C5B04-BB83-4222-88A0-AE791472D5A7}" type="presParOf" srcId="{5C373D6E-CACB-498D-8CCB-DAB3490CA6EB}" destId="{37CA8ED6-4EDC-4FC4-B406-9092F705324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F597A1C-6585-4E94-A1AB-355E368B6D9F}" type="doc">
      <dgm:prSet loTypeId="urn:microsoft.com/office/officeart/2005/8/layout/vList2" loCatId="list" qsTypeId="urn:microsoft.com/office/officeart/2005/8/quickstyle/3d1" qsCatId="3D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2C785E6F-F977-4B68-860B-274ED97BBDE1}">
      <dgm:prSet/>
      <dgm:spPr/>
      <dgm:t>
        <a:bodyPr/>
        <a:lstStyle/>
        <a:p>
          <a:pPr algn="ctr"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Интерфаза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FDD436E-2AD8-4A40-9782-41D817BE4537}" type="parTrans" cxnId="{AD7D19A2-C60C-49D6-AD34-54B84504508F}">
      <dgm:prSet/>
      <dgm:spPr/>
      <dgm:t>
        <a:bodyPr/>
        <a:lstStyle/>
        <a:p>
          <a:endParaRPr lang="ru-RU"/>
        </a:p>
      </dgm:t>
    </dgm:pt>
    <dgm:pt modelId="{F634B63E-D96B-45A6-9553-483E13AB8EB3}" type="sibTrans" cxnId="{AD7D19A2-C60C-49D6-AD34-54B84504508F}">
      <dgm:prSet/>
      <dgm:spPr/>
      <dgm:t>
        <a:bodyPr/>
        <a:lstStyle/>
        <a:p>
          <a:endParaRPr lang="ru-RU"/>
        </a:p>
      </dgm:t>
    </dgm:pt>
    <dgm:pt modelId="{F68B73D5-173D-4900-8949-F76C6B0BD106}" type="pres">
      <dgm:prSet presAssocID="{0F597A1C-6585-4E94-A1AB-355E368B6D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D432B8-7B58-41ED-9829-CD352ACE9F1C}" type="pres">
      <dgm:prSet presAssocID="{2C785E6F-F977-4B68-860B-274ED97BBDE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C1F7EC-3F93-4AC1-A590-2968C3529BC6}" type="presOf" srcId="{0F597A1C-6585-4E94-A1AB-355E368B6D9F}" destId="{F68B73D5-173D-4900-8949-F76C6B0BD106}" srcOrd="0" destOrd="0" presId="urn:microsoft.com/office/officeart/2005/8/layout/vList2"/>
    <dgm:cxn modelId="{05C49EEA-D620-41EE-B3DC-05DE4CBFBCDA}" type="presOf" srcId="{2C785E6F-F977-4B68-860B-274ED97BBDE1}" destId="{96D432B8-7B58-41ED-9829-CD352ACE9F1C}" srcOrd="0" destOrd="0" presId="urn:microsoft.com/office/officeart/2005/8/layout/vList2"/>
    <dgm:cxn modelId="{AD7D19A2-C60C-49D6-AD34-54B84504508F}" srcId="{0F597A1C-6585-4E94-A1AB-355E368B6D9F}" destId="{2C785E6F-F977-4B68-860B-274ED97BBDE1}" srcOrd="0" destOrd="0" parTransId="{2FDD436E-2AD8-4A40-9782-41D817BE4537}" sibTransId="{F634B63E-D96B-45A6-9553-483E13AB8EB3}"/>
    <dgm:cxn modelId="{395CD794-5B71-4D7A-A1EE-3B8EFDE397FA}" type="presParOf" srcId="{F68B73D5-173D-4900-8949-F76C6B0BD106}" destId="{96D432B8-7B58-41ED-9829-CD352ACE9F1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C4B1FD45-FE2B-4BAE-B508-AC8D0EA90EA8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19ABDF0-7D24-4DBC-AE5C-560D910F9868}">
      <dgm:prSet custT="1"/>
      <dgm:spPr/>
      <dgm:t>
        <a:bodyPr/>
        <a:lstStyle/>
        <a:p>
          <a:pPr algn="ctr" rtl="0"/>
          <a:r>
            <a:rPr lang="ru-RU" sz="4000" dirty="0" err="1" smtClean="0">
              <a:latin typeface="Times New Roman" pitchFamily="18" charset="0"/>
              <a:cs typeface="Times New Roman" pitchFamily="18" charset="0"/>
            </a:rPr>
            <a:t>Премитотический</a:t>
          </a:r>
          <a:r>
            <a:rPr lang="ru-RU" sz="4000" dirty="0" smtClean="0">
              <a:latin typeface="Times New Roman" pitchFamily="18" charset="0"/>
              <a:cs typeface="Times New Roman" pitchFamily="18" charset="0"/>
            </a:rPr>
            <a:t> период – завершается подготовка к делению. Происходит деление митохондрий, репликация центриолей.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C035E6F0-65C7-44D6-847C-BC70413038D8}" type="parTrans" cxnId="{4A418F6A-7680-423D-B1D4-7B4F0274C050}">
      <dgm:prSet/>
      <dgm:spPr/>
      <dgm:t>
        <a:bodyPr/>
        <a:lstStyle/>
        <a:p>
          <a:pPr algn="ctr"/>
          <a:endParaRPr lang="ru-RU"/>
        </a:p>
      </dgm:t>
    </dgm:pt>
    <dgm:pt modelId="{0AB969EF-F936-46CC-8F35-82EF382EFF68}" type="sibTrans" cxnId="{4A418F6A-7680-423D-B1D4-7B4F0274C050}">
      <dgm:prSet/>
      <dgm:spPr/>
      <dgm:t>
        <a:bodyPr/>
        <a:lstStyle/>
        <a:p>
          <a:pPr algn="ctr"/>
          <a:endParaRPr lang="ru-RU"/>
        </a:p>
      </dgm:t>
    </dgm:pt>
    <dgm:pt modelId="{FF899B74-DFBA-48F6-9C06-6819987B84BC}" type="pres">
      <dgm:prSet presAssocID="{C4B1FD45-FE2B-4BAE-B508-AC8D0EA90E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5CF8F1-0C47-40E8-AD11-FF8064785AD3}" type="pres">
      <dgm:prSet presAssocID="{F19ABDF0-7D24-4DBC-AE5C-560D910F9868}" presName="parentText" presStyleLbl="node1" presStyleIdx="0" presStyleCnt="1" custScaleY="8727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418F6A-7680-423D-B1D4-7B4F0274C050}" srcId="{C4B1FD45-FE2B-4BAE-B508-AC8D0EA90EA8}" destId="{F19ABDF0-7D24-4DBC-AE5C-560D910F9868}" srcOrd="0" destOrd="0" parTransId="{C035E6F0-65C7-44D6-847C-BC70413038D8}" sibTransId="{0AB969EF-F936-46CC-8F35-82EF382EFF68}"/>
    <dgm:cxn modelId="{D185DFC3-2C21-495D-9B03-3EA4234CEDC8}" type="presOf" srcId="{C4B1FD45-FE2B-4BAE-B508-AC8D0EA90EA8}" destId="{FF899B74-DFBA-48F6-9C06-6819987B84BC}" srcOrd="0" destOrd="0" presId="urn:microsoft.com/office/officeart/2005/8/layout/vList2"/>
    <dgm:cxn modelId="{9E7BA4FD-337E-45BB-87E5-FDD4DEB569C2}" type="presOf" srcId="{F19ABDF0-7D24-4DBC-AE5C-560D910F9868}" destId="{315CF8F1-0C47-40E8-AD11-FF8064785AD3}" srcOrd="0" destOrd="0" presId="urn:microsoft.com/office/officeart/2005/8/layout/vList2"/>
    <dgm:cxn modelId="{A308D73D-7C73-4D3E-BF4F-BABA98C983EF}" type="presParOf" srcId="{FF899B74-DFBA-48F6-9C06-6819987B84BC}" destId="{315CF8F1-0C47-40E8-AD11-FF8064785AD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A992BE15-C462-4B11-930A-39EF5D627418}" type="doc">
      <dgm:prSet loTypeId="urn:microsoft.com/office/officeart/2005/8/layout/hierarchy1" loCatId="hierarchy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347EC90-B3C8-45CB-BE6A-1C2960A1FE62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Деление клетки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143B6ED1-BEDF-4E59-ACEF-CC1B17FAFF37}" type="parTrans" cxnId="{5FB8BE5E-1604-496B-9EE6-1474564C42DA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8332EE6C-E373-4FA2-8F75-CA3AD32D3C58}" type="sibTrans" cxnId="{5FB8BE5E-1604-496B-9EE6-1474564C42DA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2BEACB41-CFE3-4D70-87C5-0A79293FCE3E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Кариокинез 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F4B42626-FD0B-488B-A95D-D5BF31EAA130}" type="parTrans" cxnId="{0BC8D523-5132-472F-A5BB-9DFEE4632FB0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4A4BC319-803C-4FCB-93C8-4A59DEF7C9E8}" type="sibTrans" cxnId="{0BC8D523-5132-472F-A5BB-9DFEE4632FB0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2031DB99-0635-49D4-8C41-C0842DB4A154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Деление ядра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B1A6BE78-35D6-4CDD-9CB6-A30F7870F0DB}" type="parTrans" cxnId="{AEB45DDC-B5CC-4F95-AEAF-66A208CA0776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7D3C54B2-140A-46F6-BCBB-44877CFFC21A}" type="sibTrans" cxnId="{AEB45DDC-B5CC-4F95-AEAF-66A208CA0776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2F355012-4840-47F2-B644-DC6D9F4D698D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Цитокинез 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434D7B6E-4A86-44F3-99AB-58502CB5B28A}" type="parTrans" cxnId="{255902CE-327E-4BB7-A4A0-598E6934A68F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6BDA1B73-D917-47BE-9A2F-C5B65BEC8BD4}" type="sibTrans" cxnId="{255902CE-327E-4BB7-A4A0-598E6934A68F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16DDC2C6-BA78-4BCC-87CA-3BD442F47839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Деление цитоплазмы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C4CB1B99-62D1-40EE-BB69-8410ED278291}" type="parTrans" cxnId="{EF0E8606-3772-4A9B-9F72-AFBCC6C595AB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671E3703-08F5-4CEE-B79C-1E9D5EEFAF8F}" type="sibTrans" cxnId="{EF0E8606-3772-4A9B-9F72-AFBCC6C595AB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89C8C767-F42C-40AA-B934-3A601860350E}" type="pres">
      <dgm:prSet presAssocID="{A992BE15-C462-4B11-930A-39EF5D62741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4ACB5DF-4830-46B5-AC34-F44474B5EC63}" type="pres">
      <dgm:prSet presAssocID="{3347EC90-B3C8-45CB-BE6A-1C2960A1FE62}" presName="hierRoot1" presStyleCnt="0"/>
      <dgm:spPr/>
      <dgm:t>
        <a:bodyPr/>
        <a:lstStyle/>
        <a:p>
          <a:endParaRPr lang="ru-RU"/>
        </a:p>
      </dgm:t>
    </dgm:pt>
    <dgm:pt modelId="{04D9D140-7522-4DB9-B13B-4E20D3B0A619}" type="pres">
      <dgm:prSet presAssocID="{3347EC90-B3C8-45CB-BE6A-1C2960A1FE62}" presName="composite" presStyleCnt="0"/>
      <dgm:spPr/>
      <dgm:t>
        <a:bodyPr/>
        <a:lstStyle/>
        <a:p>
          <a:endParaRPr lang="ru-RU"/>
        </a:p>
      </dgm:t>
    </dgm:pt>
    <dgm:pt modelId="{248113CF-88F2-405A-ADA9-AFD6F5962815}" type="pres">
      <dgm:prSet presAssocID="{3347EC90-B3C8-45CB-BE6A-1C2960A1FE62}" presName="background" presStyleLbl="node0" presStyleIdx="0" presStyleCnt="1"/>
      <dgm:spPr/>
      <dgm:t>
        <a:bodyPr/>
        <a:lstStyle/>
        <a:p>
          <a:endParaRPr lang="ru-RU"/>
        </a:p>
      </dgm:t>
    </dgm:pt>
    <dgm:pt modelId="{DC8F6637-CBDA-4E8D-B56A-1C84A6ECF0F4}" type="pres">
      <dgm:prSet presAssocID="{3347EC90-B3C8-45CB-BE6A-1C2960A1FE62}" presName="text" presStyleLbl="fgAcc0" presStyleIdx="0" presStyleCnt="1" custScaleX="2187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4C4ED7-46D3-495D-8BEF-8396C8C4F7E3}" type="pres">
      <dgm:prSet presAssocID="{3347EC90-B3C8-45CB-BE6A-1C2960A1FE62}" presName="hierChild2" presStyleCnt="0"/>
      <dgm:spPr/>
      <dgm:t>
        <a:bodyPr/>
        <a:lstStyle/>
        <a:p>
          <a:endParaRPr lang="ru-RU"/>
        </a:p>
      </dgm:t>
    </dgm:pt>
    <dgm:pt modelId="{3F01475A-4CA7-4E89-8600-C906DC0627CE}" type="pres">
      <dgm:prSet presAssocID="{F4B42626-FD0B-488B-A95D-D5BF31EAA130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EAB0BD0-A682-4F8E-8C91-22F3480FA9E5}" type="pres">
      <dgm:prSet presAssocID="{2BEACB41-CFE3-4D70-87C5-0A79293FCE3E}" presName="hierRoot2" presStyleCnt="0"/>
      <dgm:spPr/>
      <dgm:t>
        <a:bodyPr/>
        <a:lstStyle/>
        <a:p>
          <a:endParaRPr lang="ru-RU"/>
        </a:p>
      </dgm:t>
    </dgm:pt>
    <dgm:pt modelId="{C2EA7536-A323-4289-82BD-96A7BE98981D}" type="pres">
      <dgm:prSet presAssocID="{2BEACB41-CFE3-4D70-87C5-0A79293FCE3E}" presName="composite2" presStyleCnt="0"/>
      <dgm:spPr/>
      <dgm:t>
        <a:bodyPr/>
        <a:lstStyle/>
        <a:p>
          <a:endParaRPr lang="ru-RU"/>
        </a:p>
      </dgm:t>
    </dgm:pt>
    <dgm:pt modelId="{347153B9-9E98-4132-9B27-C40922D051FE}" type="pres">
      <dgm:prSet presAssocID="{2BEACB41-CFE3-4D70-87C5-0A79293FCE3E}" presName="background2" presStyleLbl="node2" presStyleIdx="0" presStyleCnt="2"/>
      <dgm:spPr/>
      <dgm:t>
        <a:bodyPr/>
        <a:lstStyle/>
        <a:p>
          <a:endParaRPr lang="ru-RU"/>
        </a:p>
      </dgm:t>
    </dgm:pt>
    <dgm:pt modelId="{B8B8D344-0DF2-4BFC-9951-888AF630A984}" type="pres">
      <dgm:prSet presAssocID="{2BEACB41-CFE3-4D70-87C5-0A79293FCE3E}" presName="text2" presStyleLbl="fgAcc2" presStyleIdx="0" presStyleCnt="2" custScaleX="2049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3BF4D5-D444-4BD4-AA30-407D20D79F5B}" type="pres">
      <dgm:prSet presAssocID="{2BEACB41-CFE3-4D70-87C5-0A79293FCE3E}" presName="hierChild3" presStyleCnt="0"/>
      <dgm:spPr/>
      <dgm:t>
        <a:bodyPr/>
        <a:lstStyle/>
        <a:p>
          <a:endParaRPr lang="ru-RU"/>
        </a:p>
      </dgm:t>
    </dgm:pt>
    <dgm:pt modelId="{26A9078E-BFAE-4245-B112-369F927DE44A}" type="pres">
      <dgm:prSet presAssocID="{B1A6BE78-35D6-4CDD-9CB6-A30F7870F0DB}" presName="Name17" presStyleLbl="parChTrans1D3" presStyleIdx="0" presStyleCnt="2"/>
      <dgm:spPr/>
      <dgm:t>
        <a:bodyPr/>
        <a:lstStyle/>
        <a:p>
          <a:endParaRPr lang="ru-RU"/>
        </a:p>
      </dgm:t>
    </dgm:pt>
    <dgm:pt modelId="{57A2402A-9C16-4F4F-BA1B-AF1CDB435027}" type="pres">
      <dgm:prSet presAssocID="{2031DB99-0635-49D4-8C41-C0842DB4A154}" presName="hierRoot3" presStyleCnt="0"/>
      <dgm:spPr/>
      <dgm:t>
        <a:bodyPr/>
        <a:lstStyle/>
        <a:p>
          <a:endParaRPr lang="ru-RU"/>
        </a:p>
      </dgm:t>
    </dgm:pt>
    <dgm:pt modelId="{6F4BCEA7-B26C-40C8-8238-E9A4015667EC}" type="pres">
      <dgm:prSet presAssocID="{2031DB99-0635-49D4-8C41-C0842DB4A154}" presName="composite3" presStyleCnt="0"/>
      <dgm:spPr/>
      <dgm:t>
        <a:bodyPr/>
        <a:lstStyle/>
        <a:p>
          <a:endParaRPr lang="ru-RU"/>
        </a:p>
      </dgm:t>
    </dgm:pt>
    <dgm:pt modelId="{EF6FEABB-A9E3-4CC9-8C9F-6D45B746D5F5}" type="pres">
      <dgm:prSet presAssocID="{2031DB99-0635-49D4-8C41-C0842DB4A154}" presName="background3" presStyleLbl="node3" presStyleIdx="0" presStyleCnt="2"/>
      <dgm:spPr/>
      <dgm:t>
        <a:bodyPr/>
        <a:lstStyle/>
        <a:p>
          <a:endParaRPr lang="ru-RU"/>
        </a:p>
      </dgm:t>
    </dgm:pt>
    <dgm:pt modelId="{9EB91F8D-6D80-4125-A9FC-C7189AF24A2B}" type="pres">
      <dgm:prSet presAssocID="{2031DB99-0635-49D4-8C41-C0842DB4A154}" presName="text3" presStyleLbl="fgAcc3" presStyleIdx="0" presStyleCnt="2" custScaleX="2038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BE6A41-5F43-4DD8-B3F3-971D9962E1EA}" type="pres">
      <dgm:prSet presAssocID="{2031DB99-0635-49D4-8C41-C0842DB4A154}" presName="hierChild4" presStyleCnt="0"/>
      <dgm:spPr/>
      <dgm:t>
        <a:bodyPr/>
        <a:lstStyle/>
        <a:p>
          <a:endParaRPr lang="ru-RU"/>
        </a:p>
      </dgm:t>
    </dgm:pt>
    <dgm:pt modelId="{EADA2625-E4AE-4B83-9B23-740D5C72CFE0}" type="pres">
      <dgm:prSet presAssocID="{434D7B6E-4A86-44F3-99AB-58502CB5B28A}" presName="Name10" presStyleLbl="parChTrans1D2" presStyleIdx="1" presStyleCnt="2"/>
      <dgm:spPr/>
      <dgm:t>
        <a:bodyPr/>
        <a:lstStyle/>
        <a:p>
          <a:endParaRPr lang="ru-RU"/>
        </a:p>
      </dgm:t>
    </dgm:pt>
    <dgm:pt modelId="{2095CDE1-3F2D-4D2F-8ED0-08733588ABAB}" type="pres">
      <dgm:prSet presAssocID="{2F355012-4840-47F2-B644-DC6D9F4D698D}" presName="hierRoot2" presStyleCnt="0"/>
      <dgm:spPr/>
      <dgm:t>
        <a:bodyPr/>
        <a:lstStyle/>
        <a:p>
          <a:endParaRPr lang="ru-RU"/>
        </a:p>
      </dgm:t>
    </dgm:pt>
    <dgm:pt modelId="{CD46497F-9BE6-4923-A349-4FA3C5BE9243}" type="pres">
      <dgm:prSet presAssocID="{2F355012-4840-47F2-B644-DC6D9F4D698D}" presName="composite2" presStyleCnt="0"/>
      <dgm:spPr/>
      <dgm:t>
        <a:bodyPr/>
        <a:lstStyle/>
        <a:p>
          <a:endParaRPr lang="ru-RU"/>
        </a:p>
      </dgm:t>
    </dgm:pt>
    <dgm:pt modelId="{D2EBEAD0-F043-428D-B027-D0E6625F99FF}" type="pres">
      <dgm:prSet presAssocID="{2F355012-4840-47F2-B644-DC6D9F4D698D}" presName="background2" presStyleLbl="node2" presStyleIdx="1" presStyleCnt="2"/>
      <dgm:spPr/>
      <dgm:t>
        <a:bodyPr/>
        <a:lstStyle/>
        <a:p>
          <a:endParaRPr lang="ru-RU"/>
        </a:p>
      </dgm:t>
    </dgm:pt>
    <dgm:pt modelId="{85867812-6A02-4CF4-9673-1C02E28B628F}" type="pres">
      <dgm:prSet presAssocID="{2F355012-4840-47F2-B644-DC6D9F4D698D}" presName="text2" presStyleLbl="fgAcc2" presStyleIdx="1" presStyleCnt="2" custScaleX="1926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3D577A-6EE3-4A8D-ACBE-A12D46857D79}" type="pres">
      <dgm:prSet presAssocID="{2F355012-4840-47F2-B644-DC6D9F4D698D}" presName="hierChild3" presStyleCnt="0"/>
      <dgm:spPr/>
      <dgm:t>
        <a:bodyPr/>
        <a:lstStyle/>
        <a:p>
          <a:endParaRPr lang="ru-RU"/>
        </a:p>
      </dgm:t>
    </dgm:pt>
    <dgm:pt modelId="{4D867794-3528-4D67-AA41-26BCFDF2E5D5}" type="pres">
      <dgm:prSet presAssocID="{C4CB1B99-62D1-40EE-BB69-8410ED278291}" presName="Name17" presStyleLbl="parChTrans1D3" presStyleIdx="1" presStyleCnt="2"/>
      <dgm:spPr/>
      <dgm:t>
        <a:bodyPr/>
        <a:lstStyle/>
        <a:p>
          <a:endParaRPr lang="ru-RU"/>
        </a:p>
      </dgm:t>
    </dgm:pt>
    <dgm:pt modelId="{16E00C6E-01CD-433A-8624-1E6AC98D89D8}" type="pres">
      <dgm:prSet presAssocID="{16DDC2C6-BA78-4BCC-87CA-3BD442F47839}" presName="hierRoot3" presStyleCnt="0"/>
      <dgm:spPr/>
      <dgm:t>
        <a:bodyPr/>
        <a:lstStyle/>
        <a:p>
          <a:endParaRPr lang="ru-RU"/>
        </a:p>
      </dgm:t>
    </dgm:pt>
    <dgm:pt modelId="{C01C73F4-6A81-4C02-89AE-172EA0148C79}" type="pres">
      <dgm:prSet presAssocID="{16DDC2C6-BA78-4BCC-87CA-3BD442F47839}" presName="composite3" presStyleCnt="0"/>
      <dgm:spPr/>
      <dgm:t>
        <a:bodyPr/>
        <a:lstStyle/>
        <a:p>
          <a:endParaRPr lang="ru-RU"/>
        </a:p>
      </dgm:t>
    </dgm:pt>
    <dgm:pt modelId="{867D5E4C-9788-438E-AAE1-67F1D07CF0B9}" type="pres">
      <dgm:prSet presAssocID="{16DDC2C6-BA78-4BCC-87CA-3BD442F47839}" presName="background3" presStyleLbl="node3" presStyleIdx="1" presStyleCnt="2"/>
      <dgm:spPr/>
      <dgm:t>
        <a:bodyPr/>
        <a:lstStyle/>
        <a:p>
          <a:endParaRPr lang="ru-RU"/>
        </a:p>
      </dgm:t>
    </dgm:pt>
    <dgm:pt modelId="{B777F8BD-8B53-41CF-A595-0BC48790FFE8}" type="pres">
      <dgm:prSet presAssocID="{16DDC2C6-BA78-4BCC-87CA-3BD442F47839}" presName="text3" presStyleLbl="fgAcc3" presStyleIdx="1" presStyleCnt="2" custScaleX="1926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7C66E5-413D-4E39-888B-3ABF08D7ED90}" type="pres">
      <dgm:prSet presAssocID="{16DDC2C6-BA78-4BCC-87CA-3BD442F47839}" presName="hierChild4" presStyleCnt="0"/>
      <dgm:spPr/>
      <dgm:t>
        <a:bodyPr/>
        <a:lstStyle/>
        <a:p>
          <a:endParaRPr lang="ru-RU"/>
        </a:p>
      </dgm:t>
    </dgm:pt>
  </dgm:ptLst>
  <dgm:cxnLst>
    <dgm:cxn modelId="{EF0E8606-3772-4A9B-9F72-AFBCC6C595AB}" srcId="{2F355012-4840-47F2-B644-DC6D9F4D698D}" destId="{16DDC2C6-BA78-4BCC-87CA-3BD442F47839}" srcOrd="0" destOrd="0" parTransId="{C4CB1B99-62D1-40EE-BB69-8410ED278291}" sibTransId="{671E3703-08F5-4CEE-B79C-1E9D5EEFAF8F}"/>
    <dgm:cxn modelId="{255902CE-327E-4BB7-A4A0-598E6934A68F}" srcId="{3347EC90-B3C8-45CB-BE6A-1C2960A1FE62}" destId="{2F355012-4840-47F2-B644-DC6D9F4D698D}" srcOrd="1" destOrd="0" parTransId="{434D7B6E-4A86-44F3-99AB-58502CB5B28A}" sibTransId="{6BDA1B73-D917-47BE-9A2F-C5B65BEC8BD4}"/>
    <dgm:cxn modelId="{891DE8AE-89D1-4C79-A279-92127644BAEB}" type="presOf" srcId="{2BEACB41-CFE3-4D70-87C5-0A79293FCE3E}" destId="{B8B8D344-0DF2-4BFC-9951-888AF630A984}" srcOrd="0" destOrd="0" presId="urn:microsoft.com/office/officeart/2005/8/layout/hierarchy1"/>
    <dgm:cxn modelId="{AEB45DDC-B5CC-4F95-AEAF-66A208CA0776}" srcId="{2BEACB41-CFE3-4D70-87C5-0A79293FCE3E}" destId="{2031DB99-0635-49D4-8C41-C0842DB4A154}" srcOrd="0" destOrd="0" parTransId="{B1A6BE78-35D6-4CDD-9CB6-A30F7870F0DB}" sibTransId="{7D3C54B2-140A-46F6-BCBB-44877CFFC21A}"/>
    <dgm:cxn modelId="{B5925FBE-BC3C-40B0-AEE4-288654F15294}" type="presOf" srcId="{2F355012-4840-47F2-B644-DC6D9F4D698D}" destId="{85867812-6A02-4CF4-9673-1C02E28B628F}" srcOrd="0" destOrd="0" presId="urn:microsoft.com/office/officeart/2005/8/layout/hierarchy1"/>
    <dgm:cxn modelId="{ADE1E3D3-A9B3-475E-BC89-798519557ABC}" type="presOf" srcId="{3347EC90-B3C8-45CB-BE6A-1C2960A1FE62}" destId="{DC8F6637-CBDA-4E8D-B56A-1C84A6ECF0F4}" srcOrd="0" destOrd="0" presId="urn:microsoft.com/office/officeart/2005/8/layout/hierarchy1"/>
    <dgm:cxn modelId="{D2223824-750B-4793-8186-05C944FD5977}" type="presOf" srcId="{2031DB99-0635-49D4-8C41-C0842DB4A154}" destId="{9EB91F8D-6D80-4125-A9FC-C7189AF24A2B}" srcOrd="0" destOrd="0" presId="urn:microsoft.com/office/officeart/2005/8/layout/hierarchy1"/>
    <dgm:cxn modelId="{B7FC7905-9906-46FF-99D9-F150964BAB79}" type="presOf" srcId="{434D7B6E-4A86-44F3-99AB-58502CB5B28A}" destId="{EADA2625-E4AE-4B83-9B23-740D5C72CFE0}" srcOrd="0" destOrd="0" presId="urn:microsoft.com/office/officeart/2005/8/layout/hierarchy1"/>
    <dgm:cxn modelId="{CA56A4B3-CBC8-4B5A-95E0-1D95B7B59944}" type="presOf" srcId="{A992BE15-C462-4B11-930A-39EF5D627418}" destId="{89C8C767-F42C-40AA-B934-3A601860350E}" srcOrd="0" destOrd="0" presId="urn:microsoft.com/office/officeart/2005/8/layout/hierarchy1"/>
    <dgm:cxn modelId="{09F9D7B8-1591-4587-89C6-3ACCD3368D43}" type="presOf" srcId="{F4B42626-FD0B-488B-A95D-D5BF31EAA130}" destId="{3F01475A-4CA7-4E89-8600-C906DC0627CE}" srcOrd="0" destOrd="0" presId="urn:microsoft.com/office/officeart/2005/8/layout/hierarchy1"/>
    <dgm:cxn modelId="{5FB8BE5E-1604-496B-9EE6-1474564C42DA}" srcId="{A992BE15-C462-4B11-930A-39EF5D627418}" destId="{3347EC90-B3C8-45CB-BE6A-1C2960A1FE62}" srcOrd="0" destOrd="0" parTransId="{143B6ED1-BEDF-4E59-ACEF-CC1B17FAFF37}" sibTransId="{8332EE6C-E373-4FA2-8F75-CA3AD32D3C58}"/>
    <dgm:cxn modelId="{5631FD9F-09C3-4FD2-BF66-6AAD4EEF6EC2}" type="presOf" srcId="{B1A6BE78-35D6-4CDD-9CB6-A30F7870F0DB}" destId="{26A9078E-BFAE-4245-B112-369F927DE44A}" srcOrd="0" destOrd="0" presId="urn:microsoft.com/office/officeart/2005/8/layout/hierarchy1"/>
    <dgm:cxn modelId="{5E621055-B592-42FA-8805-B5716F5654D3}" type="presOf" srcId="{16DDC2C6-BA78-4BCC-87CA-3BD442F47839}" destId="{B777F8BD-8B53-41CF-A595-0BC48790FFE8}" srcOrd="0" destOrd="0" presId="urn:microsoft.com/office/officeart/2005/8/layout/hierarchy1"/>
    <dgm:cxn modelId="{4A752B69-47C1-4FF2-A00D-E6C8B5937100}" type="presOf" srcId="{C4CB1B99-62D1-40EE-BB69-8410ED278291}" destId="{4D867794-3528-4D67-AA41-26BCFDF2E5D5}" srcOrd="0" destOrd="0" presId="urn:microsoft.com/office/officeart/2005/8/layout/hierarchy1"/>
    <dgm:cxn modelId="{0BC8D523-5132-472F-A5BB-9DFEE4632FB0}" srcId="{3347EC90-B3C8-45CB-BE6A-1C2960A1FE62}" destId="{2BEACB41-CFE3-4D70-87C5-0A79293FCE3E}" srcOrd="0" destOrd="0" parTransId="{F4B42626-FD0B-488B-A95D-D5BF31EAA130}" sibTransId="{4A4BC319-803C-4FCB-93C8-4A59DEF7C9E8}"/>
    <dgm:cxn modelId="{F2B10D85-9E20-492F-BACB-1BC0EC97B867}" type="presParOf" srcId="{89C8C767-F42C-40AA-B934-3A601860350E}" destId="{04ACB5DF-4830-46B5-AC34-F44474B5EC63}" srcOrd="0" destOrd="0" presId="urn:microsoft.com/office/officeart/2005/8/layout/hierarchy1"/>
    <dgm:cxn modelId="{C17B4CE0-B05D-48B5-8FEE-09ECE0BEB0BD}" type="presParOf" srcId="{04ACB5DF-4830-46B5-AC34-F44474B5EC63}" destId="{04D9D140-7522-4DB9-B13B-4E20D3B0A619}" srcOrd="0" destOrd="0" presId="urn:microsoft.com/office/officeart/2005/8/layout/hierarchy1"/>
    <dgm:cxn modelId="{D5EC38E2-43E1-4EE7-BBF3-9C3D75FD43C5}" type="presParOf" srcId="{04D9D140-7522-4DB9-B13B-4E20D3B0A619}" destId="{248113CF-88F2-405A-ADA9-AFD6F5962815}" srcOrd="0" destOrd="0" presId="urn:microsoft.com/office/officeart/2005/8/layout/hierarchy1"/>
    <dgm:cxn modelId="{79AC17BB-9FBA-41C4-85DC-CB78AA115278}" type="presParOf" srcId="{04D9D140-7522-4DB9-B13B-4E20D3B0A619}" destId="{DC8F6637-CBDA-4E8D-B56A-1C84A6ECF0F4}" srcOrd="1" destOrd="0" presId="urn:microsoft.com/office/officeart/2005/8/layout/hierarchy1"/>
    <dgm:cxn modelId="{62E639A3-8FB2-49B0-B1FC-8F3FE9110A83}" type="presParOf" srcId="{04ACB5DF-4830-46B5-AC34-F44474B5EC63}" destId="{394C4ED7-46D3-495D-8BEF-8396C8C4F7E3}" srcOrd="1" destOrd="0" presId="urn:microsoft.com/office/officeart/2005/8/layout/hierarchy1"/>
    <dgm:cxn modelId="{76C58A0B-AF13-48FC-8DEA-B6E6CA8D201A}" type="presParOf" srcId="{394C4ED7-46D3-495D-8BEF-8396C8C4F7E3}" destId="{3F01475A-4CA7-4E89-8600-C906DC0627CE}" srcOrd="0" destOrd="0" presId="urn:microsoft.com/office/officeart/2005/8/layout/hierarchy1"/>
    <dgm:cxn modelId="{CD350391-B11D-48C7-8C68-35552229A7AA}" type="presParOf" srcId="{394C4ED7-46D3-495D-8BEF-8396C8C4F7E3}" destId="{6EAB0BD0-A682-4F8E-8C91-22F3480FA9E5}" srcOrd="1" destOrd="0" presId="urn:microsoft.com/office/officeart/2005/8/layout/hierarchy1"/>
    <dgm:cxn modelId="{D520FFFC-16B5-4D3D-A569-F934215083DB}" type="presParOf" srcId="{6EAB0BD0-A682-4F8E-8C91-22F3480FA9E5}" destId="{C2EA7536-A323-4289-82BD-96A7BE98981D}" srcOrd="0" destOrd="0" presId="urn:microsoft.com/office/officeart/2005/8/layout/hierarchy1"/>
    <dgm:cxn modelId="{DA489B80-2B3B-4681-AEC3-9B8A4F3B3F41}" type="presParOf" srcId="{C2EA7536-A323-4289-82BD-96A7BE98981D}" destId="{347153B9-9E98-4132-9B27-C40922D051FE}" srcOrd="0" destOrd="0" presId="urn:microsoft.com/office/officeart/2005/8/layout/hierarchy1"/>
    <dgm:cxn modelId="{8DE7F956-F57E-416D-90D5-029E0623B7BA}" type="presParOf" srcId="{C2EA7536-A323-4289-82BD-96A7BE98981D}" destId="{B8B8D344-0DF2-4BFC-9951-888AF630A984}" srcOrd="1" destOrd="0" presId="urn:microsoft.com/office/officeart/2005/8/layout/hierarchy1"/>
    <dgm:cxn modelId="{ED6C9A04-044C-404A-8B18-32C2C1C2134F}" type="presParOf" srcId="{6EAB0BD0-A682-4F8E-8C91-22F3480FA9E5}" destId="{953BF4D5-D444-4BD4-AA30-407D20D79F5B}" srcOrd="1" destOrd="0" presId="urn:microsoft.com/office/officeart/2005/8/layout/hierarchy1"/>
    <dgm:cxn modelId="{0782B29F-3E65-47AD-84BD-AE8D4A0772BA}" type="presParOf" srcId="{953BF4D5-D444-4BD4-AA30-407D20D79F5B}" destId="{26A9078E-BFAE-4245-B112-369F927DE44A}" srcOrd="0" destOrd="0" presId="urn:microsoft.com/office/officeart/2005/8/layout/hierarchy1"/>
    <dgm:cxn modelId="{39611153-6340-4FC4-A8E3-02AC81A8D645}" type="presParOf" srcId="{953BF4D5-D444-4BD4-AA30-407D20D79F5B}" destId="{57A2402A-9C16-4F4F-BA1B-AF1CDB435027}" srcOrd="1" destOrd="0" presId="urn:microsoft.com/office/officeart/2005/8/layout/hierarchy1"/>
    <dgm:cxn modelId="{9D42F4AB-EEF9-4C27-8B64-1ADB42A2DA64}" type="presParOf" srcId="{57A2402A-9C16-4F4F-BA1B-AF1CDB435027}" destId="{6F4BCEA7-B26C-40C8-8238-E9A4015667EC}" srcOrd="0" destOrd="0" presId="urn:microsoft.com/office/officeart/2005/8/layout/hierarchy1"/>
    <dgm:cxn modelId="{DF941ABA-217A-4FAD-8646-879F3FAA4875}" type="presParOf" srcId="{6F4BCEA7-B26C-40C8-8238-E9A4015667EC}" destId="{EF6FEABB-A9E3-4CC9-8C9F-6D45B746D5F5}" srcOrd="0" destOrd="0" presId="urn:microsoft.com/office/officeart/2005/8/layout/hierarchy1"/>
    <dgm:cxn modelId="{0E05B809-6D95-423B-913D-A7778C83BF52}" type="presParOf" srcId="{6F4BCEA7-B26C-40C8-8238-E9A4015667EC}" destId="{9EB91F8D-6D80-4125-A9FC-C7189AF24A2B}" srcOrd="1" destOrd="0" presId="urn:microsoft.com/office/officeart/2005/8/layout/hierarchy1"/>
    <dgm:cxn modelId="{284F720D-A0B9-4235-8F66-EEB86AA4C8EF}" type="presParOf" srcId="{57A2402A-9C16-4F4F-BA1B-AF1CDB435027}" destId="{EDBE6A41-5F43-4DD8-B3F3-971D9962E1EA}" srcOrd="1" destOrd="0" presId="urn:microsoft.com/office/officeart/2005/8/layout/hierarchy1"/>
    <dgm:cxn modelId="{D7B03936-C4F5-4D64-BCAF-25E217C97277}" type="presParOf" srcId="{394C4ED7-46D3-495D-8BEF-8396C8C4F7E3}" destId="{EADA2625-E4AE-4B83-9B23-740D5C72CFE0}" srcOrd="2" destOrd="0" presId="urn:microsoft.com/office/officeart/2005/8/layout/hierarchy1"/>
    <dgm:cxn modelId="{B4D80908-6B29-4268-B476-8DD820112595}" type="presParOf" srcId="{394C4ED7-46D3-495D-8BEF-8396C8C4F7E3}" destId="{2095CDE1-3F2D-4D2F-8ED0-08733588ABAB}" srcOrd="3" destOrd="0" presId="urn:microsoft.com/office/officeart/2005/8/layout/hierarchy1"/>
    <dgm:cxn modelId="{BA1C9089-4C81-4C33-B469-50EBD2F3025A}" type="presParOf" srcId="{2095CDE1-3F2D-4D2F-8ED0-08733588ABAB}" destId="{CD46497F-9BE6-4923-A349-4FA3C5BE9243}" srcOrd="0" destOrd="0" presId="urn:microsoft.com/office/officeart/2005/8/layout/hierarchy1"/>
    <dgm:cxn modelId="{E9192E6D-1C2F-47BB-9093-CDFE7BA43E9B}" type="presParOf" srcId="{CD46497F-9BE6-4923-A349-4FA3C5BE9243}" destId="{D2EBEAD0-F043-428D-B027-D0E6625F99FF}" srcOrd="0" destOrd="0" presId="urn:microsoft.com/office/officeart/2005/8/layout/hierarchy1"/>
    <dgm:cxn modelId="{24158C6A-E681-4E23-AB41-9A4A243C48F3}" type="presParOf" srcId="{CD46497F-9BE6-4923-A349-4FA3C5BE9243}" destId="{85867812-6A02-4CF4-9673-1C02E28B628F}" srcOrd="1" destOrd="0" presId="urn:microsoft.com/office/officeart/2005/8/layout/hierarchy1"/>
    <dgm:cxn modelId="{35E35A96-5C90-48C1-8068-0B93DB2772C1}" type="presParOf" srcId="{2095CDE1-3F2D-4D2F-8ED0-08733588ABAB}" destId="{423D577A-6EE3-4A8D-ACBE-A12D46857D79}" srcOrd="1" destOrd="0" presId="urn:microsoft.com/office/officeart/2005/8/layout/hierarchy1"/>
    <dgm:cxn modelId="{7F5197F8-55A4-483C-8240-71D77300AF80}" type="presParOf" srcId="{423D577A-6EE3-4A8D-ACBE-A12D46857D79}" destId="{4D867794-3528-4D67-AA41-26BCFDF2E5D5}" srcOrd="0" destOrd="0" presId="urn:microsoft.com/office/officeart/2005/8/layout/hierarchy1"/>
    <dgm:cxn modelId="{E42EB81F-FFBC-4037-80C4-2C97E2404362}" type="presParOf" srcId="{423D577A-6EE3-4A8D-ACBE-A12D46857D79}" destId="{16E00C6E-01CD-433A-8624-1E6AC98D89D8}" srcOrd="1" destOrd="0" presId="urn:microsoft.com/office/officeart/2005/8/layout/hierarchy1"/>
    <dgm:cxn modelId="{4579C47E-A837-49E8-A5FB-5DF4F2D5B27D}" type="presParOf" srcId="{16E00C6E-01CD-433A-8624-1E6AC98D89D8}" destId="{C01C73F4-6A81-4C02-89AE-172EA0148C79}" srcOrd="0" destOrd="0" presId="urn:microsoft.com/office/officeart/2005/8/layout/hierarchy1"/>
    <dgm:cxn modelId="{6C903E19-3E00-4DC8-80F6-A8806E54E449}" type="presParOf" srcId="{C01C73F4-6A81-4C02-89AE-172EA0148C79}" destId="{867D5E4C-9788-438E-AAE1-67F1D07CF0B9}" srcOrd="0" destOrd="0" presId="urn:microsoft.com/office/officeart/2005/8/layout/hierarchy1"/>
    <dgm:cxn modelId="{653A842C-4E56-4414-B99E-4127CC06C455}" type="presParOf" srcId="{C01C73F4-6A81-4C02-89AE-172EA0148C79}" destId="{B777F8BD-8B53-41CF-A595-0BC48790FFE8}" srcOrd="1" destOrd="0" presId="urn:microsoft.com/office/officeart/2005/8/layout/hierarchy1"/>
    <dgm:cxn modelId="{5576ADD1-EDB9-4C41-87C3-4BBA16ACA61B}" type="presParOf" srcId="{16E00C6E-01CD-433A-8624-1E6AC98D89D8}" destId="{997C66E5-413D-4E39-888B-3ABF08D7ED9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0E77EC-E750-4641-9F50-18D850F19E53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217CE4A8-1B04-4A5F-BF3F-003C2F675CCB}">
      <dgm:prSet/>
      <dgm:spPr/>
      <dgm:t>
        <a:bodyPr/>
        <a:lstStyle/>
        <a:p>
          <a:pPr algn="just"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это воспроизведение генетически сходных особей данного вида, которое характеризуется увеличением числа особей в дочернем поколении по сравнению  с поколением родителей.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7E9FFD9-F11F-4D38-AB02-0FA2257080F4}" type="parTrans" cxnId="{8EBB6552-C339-4921-BAA6-9DDA411B626C}">
      <dgm:prSet/>
      <dgm:spPr/>
      <dgm:t>
        <a:bodyPr/>
        <a:lstStyle/>
        <a:p>
          <a:endParaRPr lang="ru-RU"/>
        </a:p>
      </dgm:t>
    </dgm:pt>
    <dgm:pt modelId="{F0FF2293-F3CC-435E-9039-646ECF917DB9}" type="sibTrans" cxnId="{8EBB6552-C339-4921-BAA6-9DDA411B626C}">
      <dgm:prSet/>
      <dgm:spPr/>
      <dgm:t>
        <a:bodyPr/>
        <a:lstStyle/>
        <a:p>
          <a:endParaRPr lang="ru-RU"/>
        </a:p>
      </dgm:t>
    </dgm:pt>
    <dgm:pt modelId="{E8FCA284-5439-4D80-B0B3-E86898082AF5}" type="pres">
      <dgm:prSet presAssocID="{3B0E77EC-E750-4641-9F50-18D850F19E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CEBFD9-63AB-4139-89F6-FCD699958A8E}" type="pres">
      <dgm:prSet presAssocID="{217CE4A8-1B04-4A5F-BF3F-003C2F675CC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BB6552-C339-4921-BAA6-9DDA411B626C}" srcId="{3B0E77EC-E750-4641-9F50-18D850F19E53}" destId="{217CE4A8-1B04-4A5F-BF3F-003C2F675CCB}" srcOrd="0" destOrd="0" parTransId="{67E9FFD9-F11F-4D38-AB02-0FA2257080F4}" sibTransId="{F0FF2293-F3CC-435E-9039-646ECF917DB9}"/>
    <dgm:cxn modelId="{32653488-0264-44B8-8B47-EDA4D35583A0}" type="presOf" srcId="{3B0E77EC-E750-4641-9F50-18D850F19E53}" destId="{E8FCA284-5439-4D80-B0B3-E86898082AF5}" srcOrd="0" destOrd="0" presId="urn:microsoft.com/office/officeart/2005/8/layout/vList2"/>
    <dgm:cxn modelId="{263181F3-3D97-411F-93A2-DB2138AFEFFF}" type="presOf" srcId="{217CE4A8-1B04-4A5F-BF3F-003C2F675CCB}" destId="{EECEBFD9-63AB-4139-89F6-FCD699958A8E}" srcOrd="0" destOrd="0" presId="urn:microsoft.com/office/officeart/2005/8/layout/vList2"/>
    <dgm:cxn modelId="{A96CB7AA-2CCF-4CF2-842D-EEA685A49878}" type="presParOf" srcId="{E8FCA284-5439-4D80-B0B3-E86898082AF5}" destId="{EECEBFD9-63AB-4139-89F6-FCD699958A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874116F6-38B9-450D-BC09-BBCD6D4E9E60}" type="doc">
      <dgm:prSet loTypeId="urn:microsoft.com/office/officeart/2005/8/layout/hierarchy3" loCatId="hierarchy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0E97276-DB41-45C1-AB51-9C7B55B50707}">
      <dgm:prSet phldrT="[Текст]" custT="1"/>
      <dgm:spPr/>
      <dgm:t>
        <a:bodyPr/>
        <a:lstStyle/>
        <a:p>
          <a:r>
            <a:rPr lang="ru-RU" sz="5400" dirty="0" smtClean="0">
              <a:latin typeface="Times New Roman" pitchFamily="18" charset="0"/>
              <a:cs typeface="Times New Roman" pitchFamily="18" charset="0"/>
            </a:rPr>
            <a:t>Митоз</a:t>
          </a:r>
          <a:endParaRPr lang="ru-RU" sz="5400" dirty="0">
            <a:latin typeface="Times New Roman" pitchFamily="18" charset="0"/>
            <a:cs typeface="Times New Roman" pitchFamily="18" charset="0"/>
          </a:endParaRPr>
        </a:p>
      </dgm:t>
    </dgm:pt>
    <dgm:pt modelId="{BD75B8C9-1E7E-4B08-917F-A4215AD693D4}" type="parTrans" cxnId="{78D75030-E597-42F1-A2B2-AE7ABA3B6FF6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7CCF5F1-5D99-4D9C-A868-CAFFD787B3DC}" type="sibTrans" cxnId="{78D75030-E597-42F1-A2B2-AE7ABA3B6FF6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AA143587-F6D3-448B-9D66-BCBF2CC6BF6C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Профаза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571B27B2-36E8-4053-AD5C-44677C8FB98C}" type="parTrans" cxnId="{CF77D845-2BAD-482D-A2DA-CADE88B63B1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608A1A2-54B4-440A-91E8-5C7507FB2241}" type="sibTrans" cxnId="{CF77D845-2BAD-482D-A2DA-CADE88B63B1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06D3734-0542-4310-98CC-881711C8B6D5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Метафаза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4C564ECA-8B9D-41D7-8C26-EA075650B358}" type="parTrans" cxnId="{64A9EEAC-6A57-4399-B677-990529CE08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F08BCC6D-7F92-4B98-9329-9ABD61765AF1}" type="sibTrans" cxnId="{64A9EEAC-6A57-4399-B677-990529CE08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A9E86A4-49D8-42C3-B785-A6CC53758293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Анафаза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8073CE82-6AB7-4215-A4B9-51FB454A0564}" type="parTrans" cxnId="{2B02C871-72E5-4251-BF5E-4B047B6BC21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78BAC120-5006-46BE-AEEB-673E8E2F4287}" type="sibTrans" cxnId="{2B02C871-72E5-4251-BF5E-4B047B6BC21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53EBC90-55FE-414B-982F-EBE12CE4AFD7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Телофаза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50F089CE-AC61-49C0-A4BB-5BA3918A1FE4}" type="parTrans" cxnId="{B261915F-0D52-4621-9575-788001E3C54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A0EF015B-4DC0-46A4-893F-4C64F62E8B9C}" type="sibTrans" cxnId="{B261915F-0D52-4621-9575-788001E3C54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DF1F3A9-99A3-4AAF-8ACD-58A562D9BC60}" type="pres">
      <dgm:prSet presAssocID="{874116F6-38B9-450D-BC09-BBCD6D4E9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A9A40D6-2145-48FC-94A5-240CE8B06F87}" type="pres">
      <dgm:prSet presAssocID="{70E97276-DB41-45C1-AB51-9C7B55B50707}" presName="root" presStyleCnt="0"/>
      <dgm:spPr/>
      <dgm:t>
        <a:bodyPr/>
        <a:lstStyle/>
        <a:p>
          <a:endParaRPr lang="ru-RU"/>
        </a:p>
      </dgm:t>
    </dgm:pt>
    <dgm:pt modelId="{BF5D2096-8E47-4774-B5A5-09C9315634BD}" type="pres">
      <dgm:prSet presAssocID="{70E97276-DB41-45C1-AB51-9C7B55B50707}" presName="rootComposite" presStyleCnt="0"/>
      <dgm:spPr/>
      <dgm:t>
        <a:bodyPr/>
        <a:lstStyle/>
        <a:p>
          <a:endParaRPr lang="ru-RU"/>
        </a:p>
      </dgm:t>
    </dgm:pt>
    <dgm:pt modelId="{45514EA5-1FCF-47C0-83E3-B1E9FCAA2630}" type="pres">
      <dgm:prSet presAssocID="{70E97276-DB41-45C1-AB51-9C7B55B50707}" presName="rootText" presStyleLbl="node1" presStyleIdx="0" presStyleCnt="1" custScaleX="144828"/>
      <dgm:spPr/>
      <dgm:t>
        <a:bodyPr/>
        <a:lstStyle/>
        <a:p>
          <a:endParaRPr lang="ru-RU"/>
        </a:p>
      </dgm:t>
    </dgm:pt>
    <dgm:pt modelId="{518ACD02-E168-4255-8CDF-C17BFEDFC37E}" type="pres">
      <dgm:prSet presAssocID="{70E97276-DB41-45C1-AB51-9C7B55B50707}" presName="rootConnector" presStyleLbl="node1" presStyleIdx="0" presStyleCnt="1"/>
      <dgm:spPr/>
      <dgm:t>
        <a:bodyPr/>
        <a:lstStyle/>
        <a:p>
          <a:endParaRPr lang="ru-RU"/>
        </a:p>
      </dgm:t>
    </dgm:pt>
    <dgm:pt modelId="{90866600-312D-41C2-A19D-A0C4E3A1C1F4}" type="pres">
      <dgm:prSet presAssocID="{70E97276-DB41-45C1-AB51-9C7B55B50707}" presName="childShape" presStyleCnt="0"/>
      <dgm:spPr/>
      <dgm:t>
        <a:bodyPr/>
        <a:lstStyle/>
        <a:p>
          <a:endParaRPr lang="ru-RU"/>
        </a:p>
      </dgm:t>
    </dgm:pt>
    <dgm:pt modelId="{12625E7E-AA74-422E-AAA4-4B4E0CB2C79D}" type="pres">
      <dgm:prSet presAssocID="{571B27B2-36E8-4053-AD5C-44677C8FB98C}" presName="Name13" presStyleLbl="parChTrans1D2" presStyleIdx="0" presStyleCnt="4"/>
      <dgm:spPr/>
      <dgm:t>
        <a:bodyPr/>
        <a:lstStyle/>
        <a:p>
          <a:endParaRPr lang="ru-RU"/>
        </a:p>
      </dgm:t>
    </dgm:pt>
    <dgm:pt modelId="{50BD87B8-544D-4C77-B41C-3CB2008E9DB4}" type="pres">
      <dgm:prSet presAssocID="{AA143587-F6D3-448B-9D66-BCBF2CC6BF6C}" presName="childText" presStyleLbl="bgAcc1" presStyleIdx="0" presStyleCnt="4" custScaleX="136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E30EE-C589-4C9C-B409-69B09E46095B}" type="pres">
      <dgm:prSet presAssocID="{4C564ECA-8B9D-41D7-8C26-EA075650B358}" presName="Name13" presStyleLbl="parChTrans1D2" presStyleIdx="1" presStyleCnt="4"/>
      <dgm:spPr/>
      <dgm:t>
        <a:bodyPr/>
        <a:lstStyle/>
        <a:p>
          <a:endParaRPr lang="ru-RU"/>
        </a:p>
      </dgm:t>
    </dgm:pt>
    <dgm:pt modelId="{479BD2E7-07D5-4BFE-A274-76BCB7932700}" type="pres">
      <dgm:prSet presAssocID="{B06D3734-0542-4310-98CC-881711C8B6D5}" presName="childText" presStyleLbl="bgAcc1" presStyleIdx="1" presStyleCnt="4" custScaleX="136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C33CC2-FF41-46F5-B3D1-7E8F3B235FF9}" type="pres">
      <dgm:prSet presAssocID="{8073CE82-6AB7-4215-A4B9-51FB454A0564}" presName="Name13" presStyleLbl="parChTrans1D2" presStyleIdx="2" presStyleCnt="4"/>
      <dgm:spPr/>
      <dgm:t>
        <a:bodyPr/>
        <a:lstStyle/>
        <a:p>
          <a:endParaRPr lang="ru-RU"/>
        </a:p>
      </dgm:t>
    </dgm:pt>
    <dgm:pt modelId="{A8B02E43-D6D4-403C-AD15-DAD408B84E07}" type="pres">
      <dgm:prSet presAssocID="{BA9E86A4-49D8-42C3-B785-A6CC53758293}" presName="childText" presStyleLbl="bgAcc1" presStyleIdx="2" presStyleCnt="4" custScaleX="136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967004-EBAE-4258-8E6D-B0AB1E204408}" type="pres">
      <dgm:prSet presAssocID="{50F089CE-AC61-49C0-A4BB-5BA3918A1FE4}" presName="Name13" presStyleLbl="parChTrans1D2" presStyleIdx="3" presStyleCnt="4"/>
      <dgm:spPr/>
      <dgm:t>
        <a:bodyPr/>
        <a:lstStyle/>
        <a:p>
          <a:endParaRPr lang="ru-RU"/>
        </a:p>
      </dgm:t>
    </dgm:pt>
    <dgm:pt modelId="{A6809135-3E6B-4527-A8DB-A645CFE5BAE4}" type="pres">
      <dgm:prSet presAssocID="{353EBC90-55FE-414B-982F-EBE12CE4AFD7}" presName="childText" presStyleLbl="bgAcc1" presStyleIdx="3" presStyleCnt="4" custScaleX="137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A9EEAC-6A57-4399-B677-990529CE0850}" srcId="{70E97276-DB41-45C1-AB51-9C7B55B50707}" destId="{B06D3734-0542-4310-98CC-881711C8B6D5}" srcOrd="1" destOrd="0" parTransId="{4C564ECA-8B9D-41D7-8C26-EA075650B358}" sibTransId="{F08BCC6D-7F92-4B98-9329-9ABD61765AF1}"/>
    <dgm:cxn modelId="{7FA6B9D1-9674-4013-858F-D3E6E5BF97C6}" type="presOf" srcId="{BA9E86A4-49D8-42C3-B785-A6CC53758293}" destId="{A8B02E43-D6D4-403C-AD15-DAD408B84E07}" srcOrd="0" destOrd="0" presId="urn:microsoft.com/office/officeart/2005/8/layout/hierarchy3"/>
    <dgm:cxn modelId="{78D75030-E597-42F1-A2B2-AE7ABA3B6FF6}" srcId="{874116F6-38B9-450D-BC09-BBCD6D4E9E60}" destId="{70E97276-DB41-45C1-AB51-9C7B55B50707}" srcOrd="0" destOrd="0" parTransId="{BD75B8C9-1E7E-4B08-917F-A4215AD693D4}" sibTransId="{07CCF5F1-5D99-4D9C-A868-CAFFD787B3DC}"/>
    <dgm:cxn modelId="{CF77D845-2BAD-482D-A2DA-CADE88B63B17}" srcId="{70E97276-DB41-45C1-AB51-9C7B55B50707}" destId="{AA143587-F6D3-448B-9D66-BCBF2CC6BF6C}" srcOrd="0" destOrd="0" parTransId="{571B27B2-36E8-4053-AD5C-44677C8FB98C}" sibTransId="{C608A1A2-54B4-440A-91E8-5C7507FB2241}"/>
    <dgm:cxn modelId="{784B42F1-E8D8-4A10-977E-30B20032208E}" type="presOf" srcId="{353EBC90-55FE-414B-982F-EBE12CE4AFD7}" destId="{A6809135-3E6B-4527-A8DB-A645CFE5BAE4}" srcOrd="0" destOrd="0" presId="urn:microsoft.com/office/officeart/2005/8/layout/hierarchy3"/>
    <dgm:cxn modelId="{9AC9EE37-0A1D-486D-A07A-1E35777CB3E9}" type="presOf" srcId="{B06D3734-0542-4310-98CC-881711C8B6D5}" destId="{479BD2E7-07D5-4BFE-A274-76BCB7932700}" srcOrd="0" destOrd="0" presId="urn:microsoft.com/office/officeart/2005/8/layout/hierarchy3"/>
    <dgm:cxn modelId="{4C064FC2-0092-4813-AF36-1E05D41388A5}" type="presOf" srcId="{571B27B2-36E8-4053-AD5C-44677C8FB98C}" destId="{12625E7E-AA74-422E-AAA4-4B4E0CB2C79D}" srcOrd="0" destOrd="0" presId="urn:microsoft.com/office/officeart/2005/8/layout/hierarchy3"/>
    <dgm:cxn modelId="{852156AC-9D27-4A6D-80D8-EC6BC806BA86}" type="presOf" srcId="{4C564ECA-8B9D-41D7-8C26-EA075650B358}" destId="{134E30EE-C589-4C9C-B409-69B09E46095B}" srcOrd="0" destOrd="0" presId="urn:microsoft.com/office/officeart/2005/8/layout/hierarchy3"/>
    <dgm:cxn modelId="{B261915F-0D52-4621-9575-788001E3C544}" srcId="{70E97276-DB41-45C1-AB51-9C7B55B50707}" destId="{353EBC90-55FE-414B-982F-EBE12CE4AFD7}" srcOrd="3" destOrd="0" parTransId="{50F089CE-AC61-49C0-A4BB-5BA3918A1FE4}" sibTransId="{A0EF015B-4DC0-46A4-893F-4C64F62E8B9C}"/>
    <dgm:cxn modelId="{26FF6B75-4699-4E4E-998A-6E890C589C6C}" type="presOf" srcId="{AA143587-F6D3-448B-9D66-BCBF2CC6BF6C}" destId="{50BD87B8-544D-4C77-B41C-3CB2008E9DB4}" srcOrd="0" destOrd="0" presId="urn:microsoft.com/office/officeart/2005/8/layout/hierarchy3"/>
    <dgm:cxn modelId="{FB4EED28-DF2D-49A8-A658-49625B1FDE6F}" type="presOf" srcId="{50F089CE-AC61-49C0-A4BB-5BA3918A1FE4}" destId="{74967004-EBAE-4258-8E6D-B0AB1E204408}" srcOrd="0" destOrd="0" presId="urn:microsoft.com/office/officeart/2005/8/layout/hierarchy3"/>
    <dgm:cxn modelId="{2B02C871-72E5-4251-BF5E-4B047B6BC217}" srcId="{70E97276-DB41-45C1-AB51-9C7B55B50707}" destId="{BA9E86A4-49D8-42C3-B785-A6CC53758293}" srcOrd="2" destOrd="0" parTransId="{8073CE82-6AB7-4215-A4B9-51FB454A0564}" sibTransId="{78BAC120-5006-46BE-AEEB-673E8E2F4287}"/>
    <dgm:cxn modelId="{FC448289-0B91-40D3-98DF-7DB66231D42A}" type="presOf" srcId="{70E97276-DB41-45C1-AB51-9C7B55B50707}" destId="{45514EA5-1FCF-47C0-83E3-B1E9FCAA2630}" srcOrd="0" destOrd="0" presId="urn:microsoft.com/office/officeart/2005/8/layout/hierarchy3"/>
    <dgm:cxn modelId="{9A187138-5257-47A3-9EE6-40F791242ACF}" type="presOf" srcId="{874116F6-38B9-450D-BC09-BBCD6D4E9E60}" destId="{0DF1F3A9-99A3-4AAF-8ACD-58A562D9BC60}" srcOrd="0" destOrd="0" presId="urn:microsoft.com/office/officeart/2005/8/layout/hierarchy3"/>
    <dgm:cxn modelId="{1BF9EECF-CF3C-4CF5-B314-E68D1F1124F8}" type="presOf" srcId="{70E97276-DB41-45C1-AB51-9C7B55B50707}" destId="{518ACD02-E168-4255-8CDF-C17BFEDFC37E}" srcOrd="1" destOrd="0" presId="urn:microsoft.com/office/officeart/2005/8/layout/hierarchy3"/>
    <dgm:cxn modelId="{DC23CAAB-C0FF-4094-8715-EE3FD9C2B12D}" type="presOf" srcId="{8073CE82-6AB7-4215-A4B9-51FB454A0564}" destId="{5AC33CC2-FF41-46F5-B3D1-7E8F3B235FF9}" srcOrd="0" destOrd="0" presId="urn:microsoft.com/office/officeart/2005/8/layout/hierarchy3"/>
    <dgm:cxn modelId="{2D2D097F-C31B-48EE-A738-29AB2DEBA6AE}" type="presParOf" srcId="{0DF1F3A9-99A3-4AAF-8ACD-58A562D9BC60}" destId="{3A9A40D6-2145-48FC-94A5-240CE8B06F87}" srcOrd="0" destOrd="0" presId="urn:microsoft.com/office/officeart/2005/8/layout/hierarchy3"/>
    <dgm:cxn modelId="{0E86156A-F5B7-49F0-AA37-84ADAC65074F}" type="presParOf" srcId="{3A9A40D6-2145-48FC-94A5-240CE8B06F87}" destId="{BF5D2096-8E47-4774-B5A5-09C9315634BD}" srcOrd="0" destOrd="0" presId="urn:microsoft.com/office/officeart/2005/8/layout/hierarchy3"/>
    <dgm:cxn modelId="{281DE53C-10C9-4C92-ACE5-C0FD50C50E79}" type="presParOf" srcId="{BF5D2096-8E47-4774-B5A5-09C9315634BD}" destId="{45514EA5-1FCF-47C0-83E3-B1E9FCAA2630}" srcOrd="0" destOrd="0" presId="urn:microsoft.com/office/officeart/2005/8/layout/hierarchy3"/>
    <dgm:cxn modelId="{C20B7E6D-6595-450A-B903-48072C3E632D}" type="presParOf" srcId="{BF5D2096-8E47-4774-B5A5-09C9315634BD}" destId="{518ACD02-E168-4255-8CDF-C17BFEDFC37E}" srcOrd="1" destOrd="0" presId="urn:microsoft.com/office/officeart/2005/8/layout/hierarchy3"/>
    <dgm:cxn modelId="{B4A1511C-A9BC-45CD-8621-B42A52092E3F}" type="presParOf" srcId="{3A9A40D6-2145-48FC-94A5-240CE8B06F87}" destId="{90866600-312D-41C2-A19D-A0C4E3A1C1F4}" srcOrd="1" destOrd="0" presId="urn:microsoft.com/office/officeart/2005/8/layout/hierarchy3"/>
    <dgm:cxn modelId="{237BF438-DFDC-4056-AF66-EA6CEE25C2E8}" type="presParOf" srcId="{90866600-312D-41C2-A19D-A0C4E3A1C1F4}" destId="{12625E7E-AA74-422E-AAA4-4B4E0CB2C79D}" srcOrd="0" destOrd="0" presId="urn:microsoft.com/office/officeart/2005/8/layout/hierarchy3"/>
    <dgm:cxn modelId="{B40658D5-33B5-47E3-B119-09AD84C39131}" type="presParOf" srcId="{90866600-312D-41C2-A19D-A0C4E3A1C1F4}" destId="{50BD87B8-544D-4C77-B41C-3CB2008E9DB4}" srcOrd="1" destOrd="0" presId="urn:microsoft.com/office/officeart/2005/8/layout/hierarchy3"/>
    <dgm:cxn modelId="{580F124B-6C63-46F2-9ADC-5FBF4605579D}" type="presParOf" srcId="{90866600-312D-41C2-A19D-A0C4E3A1C1F4}" destId="{134E30EE-C589-4C9C-B409-69B09E46095B}" srcOrd="2" destOrd="0" presId="urn:microsoft.com/office/officeart/2005/8/layout/hierarchy3"/>
    <dgm:cxn modelId="{EFD8C425-83C8-4415-A1AD-01AEC2A38333}" type="presParOf" srcId="{90866600-312D-41C2-A19D-A0C4E3A1C1F4}" destId="{479BD2E7-07D5-4BFE-A274-76BCB7932700}" srcOrd="3" destOrd="0" presId="urn:microsoft.com/office/officeart/2005/8/layout/hierarchy3"/>
    <dgm:cxn modelId="{C183A9DF-4632-40B1-8071-4D1C9B748677}" type="presParOf" srcId="{90866600-312D-41C2-A19D-A0C4E3A1C1F4}" destId="{5AC33CC2-FF41-46F5-B3D1-7E8F3B235FF9}" srcOrd="4" destOrd="0" presId="urn:microsoft.com/office/officeart/2005/8/layout/hierarchy3"/>
    <dgm:cxn modelId="{0DFC3057-40E8-4908-8CCB-F664A6F8509A}" type="presParOf" srcId="{90866600-312D-41C2-A19D-A0C4E3A1C1F4}" destId="{A8B02E43-D6D4-403C-AD15-DAD408B84E07}" srcOrd="5" destOrd="0" presId="urn:microsoft.com/office/officeart/2005/8/layout/hierarchy3"/>
    <dgm:cxn modelId="{11FEC896-7F61-4C37-84A1-6DADAB4DBA10}" type="presParOf" srcId="{90866600-312D-41C2-A19D-A0C4E3A1C1F4}" destId="{74967004-EBAE-4258-8E6D-B0AB1E204408}" srcOrd="6" destOrd="0" presId="urn:microsoft.com/office/officeart/2005/8/layout/hierarchy3"/>
    <dgm:cxn modelId="{BCE13F6D-D6AD-499F-8742-C3B2C44AA3DF}" type="presParOf" srcId="{90866600-312D-41C2-A19D-A0C4E3A1C1F4}" destId="{A6809135-3E6B-4527-A8DB-A645CFE5BAE4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091D65E1-B497-4D08-8C8E-98631323B198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3CC26140-CC46-446D-A979-41790EE0042E}">
      <dgm:prSet/>
      <dgm:spPr/>
      <dgm:t>
        <a:bodyPr/>
        <a:lstStyle/>
        <a:p>
          <a:pPr algn="ctr"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Происходит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спирализация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ДНК. Хромосомы укорачиваются и утолщаются. Разрушается ядрышко. К концу профазы хромосомы состоят из двух хроматид. Формируется веретено деления. Ядерная оболочка разрушается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A3E04FC-0544-4CC9-8652-F9A222749A6B}" type="parTrans" cxnId="{815658A3-EB9C-41CD-93C6-78732A6BF28B}">
      <dgm:prSet/>
      <dgm:spPr/>
      <dgm:t>
        <a:bodyPr/>
        <a:lstStyle/>
        <a:p>
          <a:pPr algn="ctr"/>
          <a:endParaRPr lang="ru-RU"/>
        </a:p>
      </dgm:t>
    </dgm:pt>
    <dgm:pt modelId="{06FD3F34-7006-42A6-87A6-9DD795FE1EF2}" type="sibTrans" cxnId="{815658A3-EB9C-41CD-93C6-78732A6BF28B}">
      <dgm:prSet/>
      <dgm:spPr/>
      <dgm:t>
        <a:bodyPr/>
        <a:lstStyle/>
        <a:p>
          <a:pPr algn="ctr"/>
          <a:endParaRPr lang="ru-RU"/>
        </a:p>
      </dgm:t>
    </dgm:pt>
    <dgm:pt modelId="{C6069BA9-AFD5-49C6-AEC4-7B8D4DB5073D}" type="pres">
      <dgm:prSet presAssocID="{091D65E1-B497-4D08-8C8E-98631323B1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C220F6-9455-4F18-9B26-A81313596E52}" type="pres">
      <dgm:prSet presAssocID="{3CC26140-CC46-446D-A979-41790EE0042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0FD27F-708B-4CA7-B61F-4A6DBCAF2FB6}" type="presOf" srcId="{091D65E1-B497-4D08-8C8E-98631323B198}" destId="{C6069BA9-AFD5-49C6-AEC4-7B8D4DB5073D}" srcOrd="0" destOrd="0" presId="urn:microsoft.com/office/officeart/2005/8/layout/vList2"/>
    <dgm:cxn modelId="{815658A3-EB9C-41CD-93C6-78732A6BF28B}" srcId="{091D65E1-B497-4D08-8C8E-98631323B198}" destId="{3CC26140-CC46-446D-A979-41790EE0042E}" srcOrd="0" destOrd="0" parTransId="{9A3E04FC-0544-4CC9-8652-F9A222749A6B}" sibTransId="{06FD3F34-7006-42A6-87A6-9DD795FE1EF2}"/>
    <dgm:cxn modelId="{CFE86FF8-A5E6-4DA9-BC91-CC0908E846E3}" type="presOf" srcId="{3CC26140-CC46-446D-A979-41790EE0042E}" destId="{FFC220F6-9455-4F18-9B26-A81313596E52}" srcOrd="0" destOrd="0" presId="urn:microsoft.com/office/officeart/2005/8/layout/vList2"/>
    <dgm:cxn modelId="{0989E85F-3751-44AF-809A-7788687BE488}" type="presParOf" srcId="{C6069BA9-AFD5-49C6-AEC4-7B8D4DB5073D}" destId="{FFC220F6-9455-4F18-9B26-A81313596E5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874116F6-38B9-450D-BC09-BBCD6D4E9E60}" type="doc">
      <dgm:prSet loTypeId="urn:microsoft.com/office/officeart/2005/8/layout/hierarchy3" loCatId="hierarchy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0E97276-DB41-45C1-AB51-9C7B55B50707}">
      <dgm:prSet phldrT="[Текст]" custT="1"/>
      <dgm:spPr/>
      <dgm:t>
        <a:bodyPr/>
        <a:lstStyle/>
        <a:p>
          <a:r>
            <a:rPr lang="ru-RU" sz="5400" dirty="0" smtClean="0">
              <a:latin typeface="Times New Roman" pitchFamily="18" charset="0"/>
              <a:cs typeface="Times New Roman" pitchFamily="18" charset="0"/>
            </a:rPr>
            <a:t>Митоз</a:t>
          </a:r>
          <a:endParaRPr lang="ru-RU" sz="5400" dirty="0">
            <a:latin typeface="Times New Roman" pitchFamily="18" charset="0"/>
            <a:cs typeface="Times New Roman" pitchFamily="18" charset="0"/>
          </a:endParaRPr>
        </a:p>
      </dgm:t>
    </dgm:pt>
    <dgm:pt modelId="{BD75B8C9-1E7E-4B08-917F-A4215AD693D4}" type="parTrans" cxnId="{78D75030-E597-42F1-A2B2-AE7ABA3B6FF6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7CCF5F1-5D99-4D9C-A868-CAFFD787B3DC}" type="sibTrans" cxnId="{78D75030-E597-42F1-A2B2-AE7ABA3B6FF6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AA143587-F6D3-448B-9D66-BCBF2CC6BF6C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Профаза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571B27B2-36E8-4053-AD5C-44677C8FB98C}" type="parTrans" cxnId="{CF77D845-2BAD-482D-A2DA-CADE88B63B1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608A1A2-54B4-440A-91E8-5C7507FB2241}" type="sibTrans" cxnId="{CF77D845-2BAD-482D-A2DA-CADE88B63B1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06D3734-0542-4310-98CC-881711C8B6D5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Метафаза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4C564ECA-8B9D-41D7-8C26-EA075650B358}" type="parTrans" cxnId="{64A9EEAC-6A57-4399-B677-990529CE08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F08BCC6D-7F92-4B98-9329-9ABD61765AF1}" type="sibTrans" cxnId="{64A9EEAC-6A57-4399-B677-990529CE08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A9E86A4-49D8-42C3-B785-A6CC53758293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Анафаза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8073CE82-6AB7-4215-A4B9-51FB454A0564}" type="parTrans" cxnId="{2B02C871-72E5-4251-BF5E-4B047B6BC21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78BAC120-5006-46BE-AEEB-673E8E2F4287}" type="sibTrans" cxnId="{2B02C871-72E5-4251-BF5E-4B047B6BC21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53EBC90-55FE-414B-982F-EBE12CE4AFD7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Телофаза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50F089CE-AC61-49C0-A4BB-5BA3918A1FE4}" type="parTrans" cxnId="{B261915F-0D52-4621-9575-788001E3C54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A0EF015B-4DC0-46A4-893F-4C64F62E8B9C}" type="sibTrans" cxnId="{B261915F-0D52-4621-9575-788001E3C54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DF1F3A9-99A3-4AAF-8ACD-58A562D9BC60}" type="pres">
      <dgm:prSet presAssocID="{874116F6-38B9-450D-BC09-BBCD6D4E9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A9A40D6-2145-48FC-94A5-240CE8B06F87}" type="pres">
      <dgm:prSet presAssocID="{70E97276-DB41-45C1-AB51-9C7B55B50707}" presName="root" presStyleCnt="0"/>
      <dgm:spPr/>
      <dgm:t>
        <a:bodyPr/>
        <a:lstStyle/>
        <a:p>
          <a:endParaRPr lang="ru-RU"/>
        </a:p>
      </dgm:t>
    </dgm:pt>
    <dgm:pt modelId="{BF5D2096-8E47-4774-B5A5-09C9315634BD}" type="pres">
      <dgm:prSet presAssocID="{70E97276-DB41-45C1-AB51-9C7B55B50707}" presName="rootComposite" presStyleCnt="0"/>
      <dgm:spPr/>
      <dgm:t>
        <a:bodyPr/>
        <a:lstStyle/>
        <a:p>
          <a:endParaRPr lang="ru-RU"/>
        </a:p>
      </dgm:t>
    </dgm:pt>
    <dgm:pt modelId="{45514EA5-1FCF-47C0-83E3-B1E9FCAA2630}" type="pres">
      <dgm:prSet presAssocID="{70E97276-DB41-45C1-AB51-9C7B55B50707}" presName="rootText" presStyleLbl="node1" presStyleIdx="0" presStyleCnt="1" custScaleX="144828"/>
      <dgm:spPr/>
      <dgm:t>
        <a:bodyPr/>
        <a:lstStyle/>
        <a:p>
          <a:endParaRPr lang="ru-RU"/>
        </a:p>
      </dgm:t>
    </dgm:pt>
    <dgm:pt modelId="{518ACD02-E168-4255-8CDF-C17BFEDFC37E}" type="pres">
      <dgm:prSet presAssocID="{70E97276-DB41-45C1-AB51-9C7B55B50707}" presName="rootConnector" presStyleLbl="node1" presStyleIdx="0" presStyleCnt="1"/>
      <dgm:spPr/>
      <dgm:t>
        <a:bodyPr/>
        <a:lstStyle/>
        <a:p>
          <a:endParaRPr lang="ru-RU"/>
        </a:p>
      </dgm:t>
    </dgm:pt>
    <dgm:pt modelId="{90866600-312D-41C2-A19D-A0C4E3A1C1F4}" type="pres">
      <dgm:prSet presAssocID="{70E97276-DB41-45C1-AB51-9C7B55B50707}" presName="childShape" presStyleCnt="0"/>
      <dgm:spPr/>
      <dgm:t>
        <a:bodyPr/>
        <a:lstStyle/>
        <a:p>
          <a:endParaRPr lang="ru-RU"/>
        </a:p>
      </dgm:t>
    </dgm:pt>
    <dgm:pt modelId="{12625E7E-AA74-422E-AAA4-4B4E0CB2C79D}" type="pres">
      <dgm:prSet presAssocID="{571B27B2-36E8-4053-AD5C-44677C8FB98C}" presName="Name13" presStyleLbl="parChTrans1D2" presStyleIdx="0" presStyleCnt="4"/>
      <dgm:spPr/>
      <dgm:t>
        <a:bodyPr/>
        <a:lstStyle/>
        <a:p>
          <a:endParaRPr lang="ru-RU"/>
        </a:p>
      </dgm:t>
    </dgm:pt>
    <dgm:pt modelId="{50BD87B8-544D-4C77-B41C-3CB2008E9DB4}" type="pres">
      <dgm:prSet presAssocID="{AA143587-F6D3-448B-9D66-BCBF2CC6BF6C}" presName="childText" presStyleLbl="bgAcc1" presStyleIdx="0" presStyleCnt="4" custScaleX="136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E30EE-C589-4C9C-B409-69B09E46095B}" type="pres">
      <dgm:prSet presAssocID="{4C564ECA-8B9D-41D7-8C26-EA075650B358}" presName="Name13" presStyleLbl="parChTrans1D2" presStyleIdx="1" presStyleCnt="4"/>
      <dgm:spPr/>
      <dgm:t>
        <a:bodyPr/>
        <a:lstStyle/>
        <a:p>
          <a:endParaRPr lang="ru-RU"/>
        </a:p>
      </dgm:t>
    </dgm:pt>
    <dgm:pt modelId="{479BD2E7-07D5-4BFE-A274-76BCB7932700}" type="pres">
      <dgm:prSet presAssocID="{B06D3734-0542-4310-98CC-881711C8B6D5}" presName="childText" presStyleLbl="bgAcc1" presStyleIdx="1" presStyleCnt="4" custScaleX="136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C33CC2-FF41-46F5-B3D1-7E8F3B235FF9}" type="pres">
      <dgm:prSet presAssocID="{8073CE82-6AB7-4215-A4B9-51FB454A0564}" presName="Name13" presStyleLbl="parChTrans1D2" presStyleIdx="2" presStyleCnt="4"/>
      <dgm:spPr/>
      <dgm:t>
        <a:bodyPr/>
        <a:lstStyle/>
        <a:p>
          <a:endParaRPr lang="ru-RU"/>
        </a:p>
      </dgm:t>
    </dgm:pt>
    <dgm:pt modelId="{A8B02E43-D6D4-403C-AD15-DAD408B84E07}" type="pres">
      <dgm:prSet presAssocID="{BA9E86A4-49D8-42C3-B785-A6CC53758293}" presName="childText" presStyleLbl="bgAcc1" presStyleIdx="2" presStyleCnt="4" custScaleX="136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967004-EBAE-4258-8E6D-B0AB1E204408}" type="pres">
      <dgm:prSet presAssocID="{50F089CE-AC61-49C0-A4BB-5BA3918A1FE4}" presName="Name13" presStyleLbl="parChTrans1D2" presStyleIdx="3" presStyleCnt="4"/>
      <dgm:spPr/>
      <dgm:t>
        <a:bodyPr/>
        <a:lstStyle/>
        <a:p>
          <a:endParaRPr lang="ru-RU"/>
        </a:p>
      </dgm:t>
    </dgm:pt>
    <dgm:pt modelId="{A6809135-3E6B-4527-A8DB-A645CFE5BAE4}" type="pres">
      <dgm:prSet presAssocID="{353EBC90-55FE-414B-982F-EBE12CE4AFD7}" presName="childText" presStyleLbl="bgAcc1" presStyleIdx="3" presStyleCnt="4" custScaleX="137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07AC0F-8B7D-40F6-A84F-DD8626B359BD}" type="presOf" srcId="{70E97276-DB41-45C1-AB51-9C7B55B50707}" destId="{518ACD02-E168-4255-8CDF-C17BFEDFC37E}" srcOrd="1" destOrd="0" presId="urn:microsoft.com/office/officeart/2005/8/layout/hierarchy3"/>
    <dgm:cxn modelId="{03C811A2-0B25-40AA-A2A9-898AE612DAF8}" type="presOf" srcId="{BA9E86A4-49D8-42C3-B785-A6CC53758293}" destId="{A8B02E43-D6D4-403C-AD15-DAD408B84E07}" srcOrd="0" destOrd="0" presId="urn:microsoft.com/office/officeart/2005/8/layout/hierarchy3"/>
    <dgm:cxn modelId="{53859FEC-35AE-486C-A4C8-CC689739F7E0}" type="presOf" srcId="{874116F6-38B9-450D-BC09-BBCD6D4E9E60}" destId="{0DF1F3A9-99A3-4AAF-8ACD-58A562D9BC60}" srcOrd="0" destOrd="0" presId="urn:microsoft.com/office/officeart/2005/8/layout/hierarchy3"/>
    <dgm:cxn modelId="{A9608449-D1F5-445D-9EEF-E176883760C6}" type="presOf" srcId="{8073CE82-6AB7-4215-A4B9-51FB454A0564}" destId="{5AC33CC2-FF41-46F5-B3D1-7E8F3B235FF9}" srcOrd="0" destOrd="0" presId="urn:microsoft.com/office/officeart/2005/8/layout/hierarchy3"/>
    <dgm:cxn modelId="{64A9EEAC-6A57-4399-B677-990529CE0850}" srcId="{70E97276-DB41-45C1-AB51-9C7B55B50707}" destId="{B06D3734-0542-4310-98CC-881711C8B6D5}" srcOrd="1" destOrd="0" parTransId="{4C564ECA-8B9D-41D7-8C26-EA075650B358}" sibTransId="{F08BCC6D-7F92-4B98-9329-9ABD61765AF1}"/>
    <dgm:cxn modelId="{78D75030-E597-42F1-A2B2-AE7ABA3B6FF6}" srcId="{874116F6-38B9-450D-BC09-BBCD6D4E9E60}" destId="{70E97276-DB41-45C1-AB51-9C7B55B50707}" srcOrd="0" destOrd="0" parTransId="{BD75B8C9-1E7E-4B08-917F-A4215AD693D4}" sibTransId="{07CCF5F1-5D99-4D9C-A868-CAFFD787B3DC}"/>
    <dgm:cxn modelId="{CF77D845-2BAD-482D-A2DA-CADE88B63B17}" srcId="{70E97276-DB41-45C1-AB51-9C7B55B50707}" destId="{AA143587-F6D3-448B-9D66-BCBF2CC6BF6C}" srcOrd="0" destOrd="0" parTransId="{571B27B2-36E8-4053-AD5C-44677C8FB98C}" sibTransId="{C608A1A2-54B4-440A-91E8-5C7507FB2241}"/>
    <dgm:cxn modelId="{88C96316-A73C-4A77-949D-DEFA38A2BB35}" type="presOf" srcId="{4C564ECA-8B9D-41D7-8C26-EA075650B358}" destId="{134E30EE-C589-4C9C-B409-69B09E46095B}" srcOrd="0" destOrd="0" presId="urn:microsoft.com/office/officeart/2005/8/layout/hierarchy3"/>
    <dgm:cxn modelId="{8643B513-8AB6-4F86-A58F-EFA706FA6DF9}" type="presOf" srcId="{B06D3734-0542-4310-98CC-881711C8B6D5}" destId="{479BD2E7-07D5-4BFE-A274-76BCB7932700}" srcOrd="0" destOrd="0" presId="urn:microsoft.com/office/officeart/2005/8/layout/hierarchy3"/>
    <dgm:cxn modelId="{33CD53C7-EC36-4BBB-8AE4-05E16ACACF96}" type="presOf" srcId="{571B27B2-36E8-4053-AD5C-44677C8FB98C}" destId="{12625E7E-AA74-422E-AAA4-4B4E0CB2C79D}" srcOrd="0" destOrd="0" presId="urn:microsoft.com/office/officeart/2005/8/layout/hierarchy3"/>
    <dgm:cxn modelId="{B261915F-0D52-4621-9575-788001E3C544}" srcId="{70E97276-DB41-45C1-AB51-9C7B55B50707}" destId="{353EBC90-55FE-414B-982F-EBE12CE4AFD7}" srcOrd="3" destOrd="0" parTransId="{50F089CE-AC61-49C0-A4BB-5BA3918A1FE4}" sibTransId="{A0EF015B-4DC0-46A4-893F-4C64F62E8B9C}"/>
    <dgm:cxn modelId="{6A061DAB-67A0-4A6F-BD70-BFDD97334ED5}" type="presOf" srcId="{353EBC90-55FE-414B-982F-EBE12CE4AFD7}" destId="{A6809135-3E6B-4527-A8DB-A645CFE5BAE4}" srcOrd="0" destOrd="0" presId="urn:microsoft.com/office/officeart/2005/8/layout/hierarchy3"/>
    <dgm:cxn modelId="{2B02C871-72E5-4251-BF5E-4B047B6BC217}" srcId="{70E97276-DB41-45C1-AB51-9C7B55B50707}" destId="{BA9E86A4-49D8-42C3-B785-A6CC53758293}" srcOrd="2" destOrd="0" parTransId="{8073CE82-6AB7-4215-A4B9-51FB454A0564}" sibTransId="{78BAC120-5006-46BE-AEEB-673E8E2F4287}"/>
    <dgm:cxn modelId="{0A309C11-710A-4760-B03C-876AE89FCDE0}" type="presOf" srcId="{50F089CE-AC61-49C0-A4BB-5BA3918A1FE4}" destId="{74967004-EBAE-4258-8E6D-B0AB1E204408}" srcOrd="0" destOrd="0" presId="urn:microsoft.com/office/officeart/2005/8/layout/hierarchy3"/>
    <dgm:cxn modelId="{6DE96709-CF0A-4A6F-893D-669D1C80B57E}" type="presOf" srcId="{70E97276-DB41-45C1-AB51-9C7B55B50707}" destId="{45514EA5-1FCF-47C0-83E3-B1E9FCAA2630}" srcOrd="0" destOrd="0" presId="urn:microsoft.com/office/officeart/2005/8/layout/hierarchy3"/>
    <dgm:cxn modelId="{DCC27BEF-4BE2-4835-8A9E-B61C3A9904B7}" type="presOf" srcId="{AA143587-F6D3-448B-9D66-BCBF2CC6BF6C}" destId="{50BD87B8-544D-4C77-B41C-3CB2008E9DB4}" srcOrd="0" destOrd="0" presId="urn:microsoft.com/office/officeart/2005/8/layout/hierarchy3"/>
    <dgm:cxn modelId="{84F37F92-72FF-4C12-BB23-1DD555C1473A}" type="presParOf" srcId="{0DF1F3A9-99A3-4AAF-8ACD-58A562D9BC60}" destId="{3A9A40D6-2145-48FC-94A5-240CE8B06F87}" srcOrd="0" destOrd="0" presId="urn:microsoft.com/office/officeart/2005/8/layout/hierarchy3"/>
    <dgm:cxn modelId="{A91C102B-36D6-4B5A-B477-317E7187F1EF}" type="presParOf" srcId="{3A9A40D6-2145-48FC-94A5-240CE8B06F87}" destId="{BF5D2096-8E47-4774-B5A5-09C9315634BD}" srcOrd="0" destOrd="0" presId="urn:microsoft.com/office/officeart/2005/8/layout/hierarchy3"/>
    <dgm:cxn modelId="{979B974F-30DA-4EA5-B012-2FF439DE8470}" type="presParOf" srcId="{BF5D2096-8E47-4774-B5A5-09C9315634BD}" destId="{45514EA5-1FCF-47C0-83E3-B1E9FCAA2630}" srcOrd="0" destOrd="0" presId="urn:microsoft.com/office/officeart/2005/8/layout/hierarchy3"/>
    <dgm:cxn modelId="{B94C5351-98B8-4C35-AEF7-81D8F5A4EDDE}" type="presParOf" srcId="{BF5D2096-8E47-4774-B5A5-09C9315634BD}" destId="{518ACD02-E168-4255-8CDF-C17BFEDFC37E}" srcOrd="1" destOrd="0" presId="urn:microsoft.com/office/officeart/2005/8/layout/hierarchy3"/>
    <dgm:cxn modelId="{0B065DE4-4CE2-40CA-A099-4EE7BF9FB9DC}" type="presParOf" srcId="{3A9A40D6-2145-48FC-94A5-240CE8B06F87}" destId="{90866600-312D-41C2-A19D-A0C4E3A1C1F4}" srcOrd="1" destOrd="0" presId="urn:microsoft.com/office/officeart/2005/8/layout/hierarchy3"/>
    <dgm:cxn modelId="{F34052CF-8DD3-47DE-B230-5C59560FA413}" type="presParOf" srcId="{90866600-312D-41C2-A19D-A0C4E3A1C1F4}" destId="{12625E7E-AA74-422E-AAA4-4B4E0CB2C79D}" srcOrd="0" destOrd="0" presId="urn:microsoft.com/office/officeart/2005/8/layout/hierarchy3"/>
    <dgm:cxn modelId="{18308D74-45AE-4713-96F5-70FBD0BC49B9}" type="presParOf" srcId="{90866600-312D-41C2-A19D-A0C4E3A1C1F4}" destId="{50BD87B8-544D-4C77-B41C-3CB2008E9DB4}" srcOrd="1" destOrd="0" presId="urn:microsoft.com/office/officeart/2005/8/layout/hierarchy3"/>
    <dgm:cxn modelId="{97152715-30BF-4241-9498-8413E288BFEA}" type="presParOf" srcId="{90866600-312D-41C2-A19D-A0C4E3A1C1F4}" destId="{134E30EE-C589-4C9C-B409-69B09E46095B}" srcOrd="2" destOrd="0" presId="urn:microsoft.com/office/officeart/2005/8/layout/hierarchy3"/>
    <dgm:cxn modelId="{618BDC54-346C-494A-8A43-0B72CD92B834}" type="presParOf" srcId="{90866600-312D-41C2-A19D-A0C4E3A1C1F4}" destId="{479BD2E7-07D5-4BFE-A274-76BCB7932700}" srcOrd="3" destOrd="0" presId="urn:microsoft.com/office/officeart/2005/8/layout/hierarchy3"/>
    <dgm:cxn modelId="{ED23B29D-57E8-4C50-9512-9549A3D5EBA9}" type="presParOf" srcId="{90866600-312D-41C2-A19D-A0C4E3A1C1F4}" destId="{5AC33CC2-FF41-46F5-B3D1-7E8F3B235FF9}" srcOrd="4" destOrd="0" presId="urn:microsoft.com/office/officeart/2005/8/layout/hierarchy3"/>
    <dgm:cxn modelId="{C4E3D17C-6032-446E-A2BA-2B5714A09859}" type="presParOf" srcId="{90866600-312D-41C2-A19D-A0C4E3A1C1F4}" destId="{A8B02E43-D6D4-403C-AD15-DAD408B84E07}" srcOrd="5" destOrd="0" presId="urn:microsoft.com/office/officeart/2005/8/layout/hierarchy3"/>
    <dgm:cxn modelId="{D6B82CE0-6563-4540-8CCD-44F77FF93B1B}" type="presParOf" srcId="{90866600-312D-41C2-A19D-A0C4E3A1C1F4}" destId="{74967004-EBAE-4258-8E6D-B0AB1E204408}" srcOrd="6" destOrd="0" presId="urn:microsoft.com/office/officeart/2005/8/layout/hierarchy3"/>
    <dgm:cxn modelId="{04E8395C-D7F8-4C30-89BD-02E9D53C8AF2}" type="presParOf" srcId="{90866600-312D-41C2-A19D-A0C4E3A1C1F4}" destId="{A6809135-3E6B-4527-A8DB-A645CFE5BAE4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091D65E1-B497-4D08-8C8E-98631323B198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CC26140-CC46-446D-A979-41790EE0042E}">
      <dgm:prSet/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Хромосомы располагаются в области экватора и лежат в одной плоскости.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Нити веретена деления прикрепляются к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центромерам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A3E04FC-0544-4CC9-8652-F9A222749A6B}" type="parTrans" cxnId="{815658A3-EB9C-41CD-93C6-78732A6BF28B}">
      <dgm:prSet/>
      <dgm:spPr/>
      <dgm:t>
        <a:bodyPr/>
        <a:lstStyle/>
        <a:p>
          <a:pPr algn="ctr"/>
          <a:endParaRPr lang="ru-RU"/>
        </a:p>
      </dgm:t>
    </dgm:pt>
    <dgm:pt modelId="{06FD3F34-7006-42A6-87A6-9DD795FE1EF2}" type="sibTrans" cxnId="{815658A3-EB9C-41CD-93C6-78732A6BF28B}">
      <dgm:prSet/>
      <dgm:spPr/>
      <dgm:t>
        <a:bodyPr/>
        <a:lstStyle/>
        <a:p>
          <a:pPr algn="ctr"/>
          <a:endParaRPr lang="ru-RU"/>
        </a:p>
      </dgm:t>
    </dgm:pt>
    <dgm:pt modelId="{C6069BA9-AFD5-49C6-AEC4-7B8D4DB5073D}" type="pres">
      <dgm:prSet presAssocID="{091D65E1-B497-4D08-8C8E-98631323B1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C220F6-9455-4F18-9B26-A81313596E52}" type="pres">
      <dgm:prSet presAssocID="{3CC26140-CC46-446D-A979-41790EE0042E}" presName="parentText" presStyleLbl="node1" presStyleIdx="0" presStyleCnt="1" custScaleY="761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51C7C8-7C7C-4AE0-A93D-3D5558AF9C64}" type="presOf" srcId="{091D65E1-B497-4D08-8C8E-98631323B198}" destId="{C6069BA9-AFD5-49C6-AEC4-7B8D4DB5073D}" srcOrd="0" destOrd="0" presId="urn:microsoft.com/office/officeart/2005/8/layout/vList2"/>
    <dgm:cxn modelId="{815658A3-EB9C-41CD-93C6-78732A6BF28B}" srcId="{091D65E1-B497-4D08-8C8E-98631323B198}" destId="{3CC26140-CC46-446D-A979-41790EE0042E}" srcOrd="0" destOrd="0" parTransId="{9A3E04FC-0544-4CC9-8652-F9A222749A6B}" sibTransId="{06FD3F34-7006-42A6-87A6-9DD795FE1EF2}"/>
    <dgm:cxn modelId="{DF3C483D-D975-4BF1-A6BF-CB747DD99972}" type="presOf" srcId="{3CC26140-CC46-446D-A979-41790EE0042E}" destId="{FFC220F6-9455-4F18-9B26-A81313596E52}" srcOrd="0" destOrd="0" presId="urn:microsoft.com/office/officeart/2005/8/layout/vList2"/>
    <dgm:cxn modelId="{FC13C766-7FE9-4B5F-B72A-6418AABD2756}" type="presParOf" srcId="{C6069BA9-AFD5-49C6-AEC4-7B8D4DB5073D}" destId="{FFC220F6-9455-4F18-9B26-A81313596E5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874116F6-38B9-450D-BC09-BBCD6D4E9E60}" type="doc">
      <dgm:prSet loTypeId="urn:microsoft.com/office/officeart/2005/8/layout/hierarchy3" loCatId="hierarchy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0E97276-DB41-45C1-AB51-9C7B55B50707}">
      <dgm:prSet phldrT="[Текст]" custT="1"/>
      <dgm:spPr/>
      <dgm:t>
        <a:bodyPr/>
        <a:lstStyle/>
        <a:p>
          <a:r>
            <a:rPr lang="ru-RU" sz="5400" dirty="0" smtClean="0">
              <a:latin typeface="Times New Roman" pitchFamily="18" charset="0"/>
              <a:cs typeface="Times New Roman" pitchFamily="18" charset="0"/>
            </a:rPr>
            <a:t>Митоз</a:t>
          </a:r>
          <a:endParaRPr lang="ru-RU" sz="5400" dirty="0">
            <a:latin typeface="Times New Roman" pitchFamily="18" charset="0"/>
            <a:cs typeface="Times New Roman" pitchFamily="18" charset="0"/>
          </a:endParaRPr>
        </a:p>
      </dgm:t>
    </dgm:pt>
    <dgm:pt modelId="{BD75B8C9-1E7E-4B08-917F-A4215AD693D4}" type="parTrans" cxnId="{78D75030-E597-42F1-A2B2-AE7ABA3B6FF6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7CCF5F1-5D99-4D9C-A868-CAFFD787B3DC}" type="sibTrans" cxnId="{78D75030-E597-42F1-A2B2-AE7ABA3B6FF6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AA143587-F6D3-448B-9D66-BCBF2CC6BF6C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Профаза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571B27B2-36E8-4053-AD5C-44677C8FB98C}" type="parTrans" cxnId="{CF77D845-2BAD-482D-A2DA-CADE88B63B1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608A1A2-54B4-440A-91E8-5C7507FB2241}" type="sibTrans" cxnId="{CF77D845-2BAD-482D-A2DA-CADE88B63B1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06D3734-0542-4310-98CC-881711C8B6D5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Метафаза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4C564ECA-8B9D-41D7-8C26-EA075650B358}" type="parTrans" cxnId="{64A9EEAC-6A57-4399-B677-990529CE08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F08BCC6D-7F92-4B98-9329-9ABD61765AF1}" type="sibTrans" cxnId="{64A9EEAC-6A57-4399-B677-990529CE08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A9E86A4-49D8-42C3-B785-A6CC53758293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Анафаза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8073CE82-6AB7-4215-A4B9-51FB454A0564}" type="parTrans" cxnId="{2B02C871-72E5-4251-BF5E-4B047B6BC21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78BAC120-5006-46BE-AEEB-673E8E2F4287}" type="sibTrans" cxnId="{2B02C871-72E5-4251-BF5E-4B047B6BC21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53EBC90-55FE-414B-982F-EBE12CE4AFD7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Телофаза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50F089CE-AC61-49C0-A4BB-5BA3918A1FE4}" type="parTrans" cxnId="{B261915F-0D52-4621-9575-788001E3C54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A0EF015B-4DC0-46A4-893F-4C64F62E8B9C}" type="sibTrans" cxnId="{B261915F-0D52-4621-9575-788001E3C54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DF1F3A9-99A3-4AAF-8ACD-58A562D9BC60}" type="pres">
      <dgm:prSet presAssocID="{874116F6-38B9-450D-BC09-BBCD6D4E9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A9A40D6-2145-48FC-94A5-240CE8B06F87}" type="pres">
      <dgm:prSet presAssocID="{70E97276-DB41-45C1-AB51-9C7B55B50707}" presName="root" presStyleCnt="0"/>
      <dgm:spPr/>
      <dgm:t>
        <a:bodyPr/>
        <a:lstStyle/>
        <a:p>
          <a:endParaRPr lang="ru-RU"/>
        </a:p>
      </dgm:t>
    </dgm:pt>
    <dgm:pt modelId="{BF5D2096-8E47-4774-B5A5-09C9315634BD}" type="pres">
      <dgm:prSet presAssocID="{70E97276-DB41-45C1-AB51-9C7B55B50707}" presName="rootComposite" presStyleCnt="0"/>
      <dgm:spPr/>
      <dgm:t>
        <a:bodyPr/>
        <a:lstStyle/>
        <a:p>
          <a:endParaRPr lang="ru-RU"/>
        </a:p>
      </dgm:t>
    </dgm:pt>
    <dgm:pt modelId="{45514EA5-1FCF-47C0-83E3-B1E9FCAA2630}" type="pres">
      <dgm:prSet presAssocID="{70E97276-DB41-45C1-AB51-9C7B55B50707}" presName="rootText" presStyleLbl="node1" presStyleIdx="0" presStyleCnt="1" custScaleX="144828"/>
      <dgm:spPr/>
      <dgm:t>
        <a:bodyPr/>
        <a:lstStyle/>
        <a:p>
          <a:endParaRPr lang="ru-RU"/>
        </a:p>
      </dgm:t>
    </dgm:pt>
    <dgm:pt modelId="{518ACD02-E168-4255-8CDF-C17BFEDFC37E}" type="pres">
      <dgm:prSet presAssocID="{70E97276-DB41-45C1-AB51-9C7B55B50707}" presName="rootConnector" presStyleLbl="node1" presStyleIdx="0" presStyleCnt="1"/>
      <dgm:spPr/>
      <dgm:t>
        <a:bodyPr/>
        <a:lstStyle/>
        <a:p>
          <a:endParaRPr lang="ru-RU"/>
        </a:p>
      </dgm:t>
    </dgm:pt>
    <dgm:pt modelId="{90866600-312D-41C2-A19D-A0C4E3A1C1F4}" type="pres">
      <dgm:prSet presAssocID="{70E97276-DB41-45C1-AB51-9C7B55B50707}" presName="childShape" presStyleCnt="0"/>
      <dgm:spPr/>
      <dgm:t>
        <a:bodyPr/>
        <a:lstStyle/>
        <a:p>
          <a:endParaRPr lang="ru-RU"/>
        </a:p>
      </dgm:t>
    </dgm:pt>
    <dgm:pt modelId="{12625E7E-AA74-422E-AAA4-4B4E0CB2C79D}" type="pres">
      <dgm:prSet presAssocID="{571B27B2-36E8-4053-AD5C-44677C8FB98C}" presName="Name13" presStyleLbl="parChTrans1D2" presStyleIdx="0" presStyleCnt="4"/>
      <dgm:spPr/>
      <dgm:t>
        <a:bodyPr/>
        <a:lstStyle/>
        <a:p>
          <a:endParaRPr lang="ru-RU"/>
        </a:p>
      </dgm:t>
    </dgm:pt>
    <dgm:pt modelId="{50BD87B8-544D-4C77-B41C-3CB2008E9DB4}" type="pres">
      <dgm:prSet presAssocID="{AA143587-F6D3-448B-9D66-BCBF2CC6BF6C}" presName="childText" presStyleLbl="bgAcc1" presStyleIdx="0" presStyleCnt="4" custScaleX="136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E30EE-C589-4C9C-B409-69B09E46095B}" type="pres">
      <dgm:prSet presAssocID="{4C564ECA-8B9D-41D7-8C26-EA075650B358}" presName="Name13" presStyleLbl="parChTrans1D2" presStyleIdx="1" presStyleCnt="4"/>
      <dgm:spPr/>
      <dgm:t>
        <a:bodyPr/>
        <a:lstStyle/>
        <a:p>
          <a:endParaRPr lang="ru-RU"/>
        </a:p>
      </dgm:t>
    </dgm:pt>
    <dgm:pt modelId="{479BD2E7-07D5-4BFE-A274-76BCB7932700}" type="pres">
      <dgm:prSet presAssocID="{B06D3734-0542-4310-98CC-881711C8B6D5}" presName="childText" presStyleLbl="bgAcc1" presStyleIdx="1" presStyleCnt="4" custScaleX="136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C33CC2-FF41-46F5-B3D1-7E8F3B235FF9}" type="pres">
      <dgm:prSet presAssocID="{8073CE82-6AB7-4215-A4B9-51FB454A0564}" presName="Name13" presStyleLbl="parChTrans1D2" presStyleIdx="2" presStyleCnt="4"/>
      <dgm:spPr/>
      <dgm:t>
        <a:bodyPr/>
        <a:lstStyle/>
        <a:p>
          <a:endParaRPr lang="ru-RU"/>
        </a:p>
      </dgm:t>
    </dgm:pt>
    <dgm:pt modelId="{A8B02E43-D6D4-403C-AD15-DAD408B84E07}" type="pres">
      <dgm:prSet presAssocID="{BA9E86A4-49D8-42C3-B785-A6CC53758293}" presName="childText" presStyleLbl="bgAcc1" presStyleIdx="2" presStyleCnt="4" custScaleX="136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967004-EBAE-4258-8E6D-B0AB1E204408}" type="pres">
      <dgm:prSet presAssocID="{50F089CE-AC61-49C0-A4BB-5BA3918A1FE4}" presName="Name13" presStyleLbl="parChTrans1D2" presStyleIdx="3" presStyleCnt="4"/>
      <dgm:spPr/>
      <dgm:t>
        <a:bodyPr/>
        <a:lstStyle/>
        <a:p>
          <a:endParaRPr lang="ru-RU"/>
        </a:p>
      </dgm:t>
    </dgm:pt>
    <dgm:pt modelId="{A6809135-3E6B-4527-A8DB-A645CFE5BAE4}" type="pres">
      <dgm:prSet presAssocID="{353EBC90-55FE-414B-982F-EBE12CE4AFD7}" presName="childText" presStyleLbl="bgAcc1" presStyleIdx="3" presStyleCnt="4" custScaleX="137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DA439E-43BB-47D8-8FAE-007562EACB98}" type="presOf" srcId="{874116F6-38B9-450D-BC09-BBCD6D4E9E60}" destId="{0DF1F3A9-99A3-4AAF-8ACD-58A562D9BC60}" srcOrd="0" destOrd="0" presId="urn:microsoft.com/office/officeart/2005/8/layout/hierarchy3"/>
    <dgm:cxn modelId="{64A9EEAC-6A57-4399-B677-990529CE0850}" srcId="{70E97276-DB41-45C1-AB51-9C7B55B50707}" destId="{B06D3734-0542-4310-98CC-881711C8B6D5}" srcOrd="1" destOrd="0" parTransId="{4C564ECA-8B9D-41D7-8C26-EA075650B358}" sibTransId="{F08BCC6D-7F92-4B98-9329-9ABD61765AF1}"/>
    <dgm:cxn modelId="{78D75030-E597-42F1-A2B2-AE7ABA3B6FF6}" srcId="{874116F6-38B9-450D-BC09-BBCD6D4E9E60}" destId="{70E97276-DB41-45C1-AB51-9C7B55B50707}" srcOrd="0" destOrd="0" parTransId="{BD75B8C9-1E7E-4B08-917F-A4215AD693D4}" sibTransId="{07CCF5F1-5D99-4D9C-A868-CAFFD787B3DC}"/>
    <dgm:cxn modelId="{CF77D845-2BAD-482D-A2DA-CADE88B63B17}" srcId="{70E97276-DB41-45C1-AB51-9C7B55B50707}" destId="{AA143587-F6D3-448B-9D66-BCBF2CC6BF6C}" srcOrd="0" destOrd="0" parTransId="{571B27B2-36E8-4053-AD5C-44677C8FB98C}" sibTransId="{C608A1A2-54B4-440A-91E8-5C7507FB2241}"/>
    <dgm:cxn modelId="{A4916524-23D0-49CE-9A97-2B4BF8F51736}" type="presOf" srcId="{B06D3734-0542-4310-98CC-881711C8B6D5}" destId="{479BD2E7-07D5-4BFE-A274-76BCB7932700}" srcOrd="0" destOrd="0" presId="urn:microsoft.com/office/officeart/2005/8/layout/hierarchy3"/>
    <dgm:cxn modelId="{B45128FF-69EE-43A6-BAB0-B22CADDA1040}" type="presOf" srcId="{50F089CE-AC61-49C0-A4BB-5BA3918A1FE4}" destId="{74967004-EBAE-4258-8E6D-B0AB1E204408}" srcOrd="0" destOrd="0" presId="urn:microsoft.com/office/officeart/2005/8/layout/hierarchy3"/>
    <dgm:cxn modelId="{8DB0B99C-0810-4BEE-A61F-551153DBE4CB}" type="presOf" srcId="{571B27B2-36E8-4053-AD5C-44677C8FB98C}" destId="{12625E7E-AA74-422E-AAA4-4B4E0CB2C79D}" srcOrd="0" destOrd="0" presId="urn:microsoft.com/office/officeart/2005/8/layout/hierarchy3"/>
    <dgm:cxn modelId="{EF08D1A1-FCAD-4F5C-B89E-9BEABF97949F}" type="presOf" srcId="{70E97276-DB41-45C1-AB51-9C7B55B50707}" destId="{45514EA5-1FCF-47C0-83E3-B1E9FCAA2630}" srcOrd="0" destOrd="0" presId="urn:microsoft.com/office/officeart/2005/8/layout/hierarchy3"/>
    <dgm:cxn modelId="{82B673A9-083B-41A2-A994-A7D435CBF878}" type="presOf" srcId="{353EBC90-55FE-414B-982F-EBE12CE4AFD7}" destId="{A6809135-3E6B-4527-A8DB-A645CFE5BAE4}" srcOrd="0" destOrd="0" presId="urn:microsoft.com/office/officeart/2005/8/layout/hierarchy3"/>
    <dgm:cxn modelId="{B261915F-0D52-4621-9575-788001E3C544}" srcId="{70E97276-DB41-45C1-AB51-9C7B55B50707}" destId="{353EBC90-55FE-414B-982F-EBE12CE4AFD7}" srcOrd="3" destOrd="0" parTransId="{50F089CE-AC61-49C0-A4BB-5BA3918A1FE4}" sibTransId="{A0EF015B-4DC0-46A4-893F-4C64F62E8B9C}"/>
    <dgm:cxn modelId="{2B02C871-72E5-4251-BF5E-4B047B6BC217}" srcId="{70E97276-DB41-45C1-AB51-9C7B55B50707}" destId="{BA9E86A4-49D8-42C3-B785-A6CC53758293}" srcOrd="2" destOrd="0" parTransId="{8073CE82-6AB7-4215-A4B9-51FB454A0564}" sibTransId="{78BAC120-5006-46BE-AEEB-673E8E2F4287}"/>
    <dgm:cxn modelId="{152BD73F-FC68-4266-A7AD-63D583135090}" type="presOf" srcId="{BA9E86A4-49D8-42C3-B785-A6CC53758293}" destId="{A8B02E43-D6D4-403C-AD15-DAD408B84E07}" srcOrd="0" destOrd="0" presId="urn:microsoft.com/office/officeart/2005/8/layout/hierarchy3"/>
    <dgm:cxn modelId="{E9DA67C1-9DE7-4D04-AB64-12D3466AC945}" type="presOf" srcId="{4C564ECA-8B9D-41D7-8C26-EA075650B358}" destId="{134E30EE-C589-4C9C-B409-69B09E46095B}" srcOrd="0" destOrd="0" presId="urn:microsoft.com/office/officeart/2005/8/layout/hierarchy3"/>
    <dgm:cxn modelId="{078F197C-2CE5-4857-BE6C-9F992FAE11BD}" type="presOf" srcId="{AA143587-F6D3-448B-9D66-BCBF2CC6BF6C}" destId="{50BD87B8-544D-4C77-B41C-3CB2008E9DB4}" srcOrd="0" destOrd="0" presId="urn:microsoft.com/office/officeart/2005/8/layout/hierarchy3"/>
    <dgm:cxn modelId="{12ADB99A-4D93-4A06-A0E9-D9A866516191}" type="presOf" srcId="{70E97276-DB41-45C1-AB51-9C7B55B50707}" destId="{518ACD02-E168-4255-8CDF-C17BFEDFC37E}" srcOrd="1" destOrd="0" presId="urn:microsoft.com/office/officeart/2005/8/layout/hierarchy3"/>
    <dgm:cxn modelId="{262771C9-E294-4A92-827C-7F90660E8165}" type="presOf" srcId="{8073CE82-6AB7-4215-A4B9-51FB454A0564}" destId="{5AC33CC2-FF41-46F5-B3D1-7E8F3B235FF9}" srcOrd="0" destOrd="0" presId="urn:microsoft.com/office/officeart/2005/8/layout/hierarchy3"/>
    <dgm:cxn modelId="{E40984CC-4E8C-42B7-8AA6-51CE083B6647}" type="presParOf" srcId="{0DF1F3A9-99A3-4AAF-8ACD-58A562D9BC60}" destId="{3A9A40D6-2145-48FC-94A5-240CE8B06F87}" srcOrd="0" destOrd="0" presId="urn:microsoft.com/office/officeart/2005/8/layout/hierarchy3"/>
    <dgm:cxn modelId="{A28806C5-ED4E-4C68-83DC-4C184BFBDB40}" type="presParOf" srcId="{3A9A40D6-2145-48FC-94A5-240CE8B06F87}" destId="{BF5D2096-8E47-4774-B5A5-09C9315634BD}" srcOrd="0" destOrd="0" presId="urn:microsoft.com/office/officeart/2005/8/layout/hierarchy3"/>
    <dgm:cxn modelId="{D481386D-43DA-4CE2-BE57-61DA33A8202B}" type="presParOf" srcId="{BF5D2096-8E47-4774-B5A5-09C9315634BD}" destId="{45514EA5-1FCF-47C0-83E3-B1E9FCAA2630}" srcOrd="0" destOrd="0" presId="urn:microsoft.com/office/officeart/2005/8/layout/hierarchy3"/>
    <dgm:cxn modelId="{F8AF6564-30B3-4FF2-BD75-8EF1A3C18314}" type="presParOf" srcId="{BF5D2096-8E47-4774-B5A5-09C9315634BD}" destId="{518ACD02-E168-4255-8CDF-C17BFEDFC37E}" srcOrd="1" destOrd="0" presId="urn:microsoft.com/office/officeart/2005/8/layout/hierarchy3"/>
    <dgm:cxn modelId="{517EDCDE-2F7F-4327-ABCB-679A8A4317E5}" type="presParOf" srcId="{3A9A40D6-2145-48FC-94A5-240CE8B06F87}" destId="{90866600-312D-41C2-A19D-A0C4E3A1C1F4}" srcOrd="1" destOrd="0" presId="urn:microsoft.com/office/officeart/2005/8/layout/hierarchy3"/>
    <dgm:cxn modelId="{B4EE20CD-055C-40D9-8EBA-99E44F62A11F}" type="presParOf" srcId="{90866600-312D-41C2-A19D-A0C4E3A1C1F4}" destId="{12625E7E-AA74-422E-AAA4-4B4E0CB2C79D}" srcOrd="0" destOrd="0" presId="urn:microsoft.com/office/officeart/2005/8/layout/hierarchy3"/>
    <dgm:cxn modelId="{6F83CFE7-325D-46AD-BECA-581A620AAA90}" type="presParOf" srcId="{90866600-312D-41C2-A19D-A0C4E3A1C1F4}" destId="{50BD87B8-544D-4C77-B41C-3CB2008E9DB4}" srcOrd="1" destOrd="0" presId="urn:microsoft.com/office/officeart/2005/8/layout/hierarchy3"/>
    <dgm:cxn modelId="{25873FF2-04A1-495D-A616-2FD492893B17}" type="presParOf" srcId="{90866600-312D-41C2-A19D-A0C4E3A1C1F4}" destId="{134E30EE-C589-4C9C-B409-69B09E46095B}" srcOrd="2" destOrd="0" presId="urn:microsoft.com/office/officeart/2005/8/layout/hierarchy3"/>
    <dgm:cxn modelId="{10566754-F5BE-49F2-9229-9C024030292F}" type="presParOf" srcId="{90866600-312D-41C2-A19D-A0C4E3A1C1F4}" destId="{479BD2E7-07D5-4BFE-A274-76BCB7932700}" srcOrd="3" destOrd="0" presId="urn:microsoft.com/office/officeart/2005/8/layout/hierarchy3"/>
    <dgm:cxn modelId="{02E8B533-7184-4C15-AB10-A4E513A0BB4D}" type="presParOf" srcId="{90866600-312D-41C2-A19D-A0C4E3A1C1F4}" destId="{5AC33CC2-FF41-46F5-B3D1-7E8F3B235FF9}" srcOrd="4" destOrd="0" presId="urn:microsoft.com/office/officeart/2005/8/layout/hierarchy3"/>
    <dgm:cxn modelId="{EDEA2477-8C90-4A61-8E3F-DF116F86BDDC}" type="presParOf" srcId="{90866600-312D-41C2-A19D-A0C4E3A1C1F4}" destId="{A8B02E43-D6D4-403C-AD15-DAD408B84E07}" srcOrd="5" destOrd="0" presId="urn:microsoft.com/office/officeart/2005/8/layout/hierarchy3"/>
    <dgm:cxn modelId="{CB3245A2-5339-4B4A-822A-56834B744F02}" type="presParOf" srcId="{90866600-312D-41C2-A19D-A0C4E3A1C1F4}" destId="{74967004-EBAE-4258-8E6D-B0AB1E204408}" srcOrd="6" destOrd="0" presId="urn:microsoft.com/office/officeart/2005/8/layout/hierarchy3"/>
    <dgm:cxn modelId="{318ECA06-EBFA-4C7C-BD5F-E3EC18D3C12B}" type="presParOf" srcId="{90866600-312D-41C2-A19D-A0C4E3A1C1F4}" destId="{A6809135-3E6B-4527-A8DB-A645CFE5BAE4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091D65E1-B497-4D08-8C8E-98631323B198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CC26140-CC46-446D-A979-41790EE0042E}">
      <dgm:prSet/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Расхождение хроматид (дочерних хромосом) к полюсам клетки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A3E04FC-0544-4CC9-8652-F9A222749A6B}" type="parTrans" cxnId="{815658A3-EB9C-41CD-93C6-78732A6BF28B}">
      <dgm:prSet/>
      <dgm:spPr/>
      <dgm:t>
        <a:bodyPr/>
        <a:lstStyle/>
        <a:p>
          <a:pPr algn="ctr"/>
          <a:endParaRPr lang="ru-RU"/>
        </a:p>
      </dgm:t>
    </dgm:pt>
    <dgm:pt modelId="{06FD3F34-7006-42A6-87A6-9DD795FE1EF2}" type="sibTrans" cxnId="{815658A3-EB9C-41CD-93C6-78732A6BF28B}">
      <dgm:prSet/>
      <dgm:spPr/>
      <dgm:t>
        <a:bodyPr/>
        <a:lstStyle/>
        <a:p>
          <a:pPr algn="ctr"/>
          <a:endParaRPr lang="ru-RU"/>
        </a:p>
      </dgm:t>
    </dgm:pt>
    <dgm:pt modelId="{C6069BA9-AFD5-49C6-AEC4-7B8D4DB5073D}" type="pres">
      <dgm:prSet presAssocID="{091D65E1-B497-4D08-8C8E-98631323B1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C220F6-9455-4F18-9B26-A81313596E52}" type="pres">
      <dgm:prSet presAssocID="{3CC26140-CC46-446D-A979-41790EE0042E}" presName="parentText" presStyleLbl="node1" presStyleIdx="0" presStyleCnt="1" custScaleY="761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5658A3-EB9C-41CD-93C6-78732A6BF28B}" srcId="{091D65E1-B497-4D08-8C8E-98631323B198}" destId="{3CC26140-CC46-446D-A979-41790EE0042E}" srcOrd="0" destOrd="0" parTransId="{9A3E04FC-0544-4CC9-8652-F9A222749A6B}" sibTransId="{06FD3F34-7006-42A6-87A6-9DD795FE1EF2}"/>
    <dgm:cxn modelId="{061FF6F8-45FC-4FF4-8BDD-02E6C7F7B03F}" type="presOf" srcId="{3CC26140-CC46-446D-A979-41790EE0042E}" destId="{FFC220F6-9455-4F18-9B26-A81313596E52}" srcOrd="0" destOrd="0" presId="urn:microsoft.com/office/officeart/2005/8/layout/vList2"/>
    <dgm:cxn modelId="{7DFBA418-8FDF-40E3-8DA7-9269B99AAA0A}" type="presOf" srcId="{091D65E1-B497-4D08-8C8E-98631323B198}" destId="{C6069BA9-AFD5-49C6-AEC4-7B8D4DB5073D}" srcOrd="0" destOrd="0" presId="urn:microsoft.com/office/officeart/2005/8/layout/vList2"/>
    <dgm:cxn modelId="{9C2DCA3B-7472-4BBB-ABA2-4D1D13369898}" type="presParOf" srcId="{C6069BA9-AFD5-49C6-AEC4-7B8D4DB5073D}" destId="{FFC220F6-9455-4F18-9B26-A81313596E5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874116F6-38B9-450D-BC09-BBCD6D4E9E60}" type="doc">
      <dgm:prSet loTypeId="urn:microsoft.com/office/officeart/2005/8/layout/hierarchy3" loCatId="hierarchy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0E97276-DB41-45C1-AB51-9C7B55B50707}">
      <dgm:prSet phldrT="[Текст]" custT="1"/>
      <dgm:spPr/>
      <dgm:t>
        <a:bodyPr/>
        <a:lstStyle/>
        <a:p>
          <a:r>
            <a:rPr lang="ru-RU" sz="5400" dirty="0" smtClean="0">
              <a:latin typeface="Times New Roman" pitchFamily="18" charset="0"/>
              <a:cs typeface="Times New Roman" pitchFamily="18" charset="0"/>
            </a:rPr>
            <a:t>Митоз</a:t>
          </a:r>
          <a:endParaRPr lang="ru-RU" sz="5400" dirty="0">
            <a:latin typeface="Times New Roman" pitchFamily="18" charset="0"/>
            <a:cs typeface="Times New Roman" pitchFamily="18" charset="0"/>
          </a:endParaRPr>
        </a:p>
      </dgm:t>
    </dgm:pt>
    <dgm:pt modelId="{BD75B8C9-1E7E-4B08-917F-A4215AD693D4}" type="parTrans" cxnId="{78D75030-E597-42F1-A2B2-AE7ABA3B6FF6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7CCF5F1-5D99-4D9C-A868-CAFFD787B3DC}" type="sibTrans" cxnId="{78D75030-E597-42F1-A2B2-AE7ABA3B6FF6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AA143587-F6D3-448B-9D66-BCBF2CC6BF6C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Профаза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571B27B2-36E8-4053-AD5C-44677C8FB98C}" type="parTrans" cxnId="{CF77D845-2BAD-482D-A2DA-CADE88B63B1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608A1A2-54B4-440A-91E8-5C7507FB2241}" type="sibTrans" cxnId="{CF77D845-2BAD-482D-A2DA-CADE88B63B1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06D3734-0542-4310-98CC-881711C8B6D5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Метафаза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4C564ECA-8B9D-41D7-8C26-EA075650B358}" type="parTrans" cxnId="{64A9EEAC-6A57-4399-B677-990529CE08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F08BCC6D-7F92-4B98-9329-9ABD61765AF1}" type="sibTrans" cxnId="{64A9EEAC-6A57-4399-B677-990529CE08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A9E86A4-49D8-42C3-B785-A6CC53758293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Анафаза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8073CE82-6AB7-4215-A4B9-51FB454A0564}" type="parTrans" cxnId="{2B02C871-72E5-4251-BF5E-4B047B6BC21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78BAC120-5006-46BE-AEEB-673E8E2F4287}" type="sibTrans" cxnId="{2B02C871-72E5-4251-BF5E-4B047B6BC21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53EBC90-55FE-414B-982F-EBE12CE4AFD7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Телофаза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50F089CE-AC61-49C0-A4BB-5BA3918A1FE4}" type="parTrans" cxnId="{B261915F-0D52-4621-9575-788001E3C54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A0EF015B-4DC0-46A4-893F-4C64F62E8B9C}" type="sibTrans" cxnId="{B261915F-0D52-4621-9575-788001E3C54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DF1F3A9-99A3-4AAF-8ACD-58A562D9BC60}" type="pres">
      <dgm:prSet presAssocID="{874116F6-38B9-450D-BC09-BBCD6D4E9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A9A40D6-2145-48FC-94A5-240CE8B06F87}" type="pres">
      <dgm:prSet presAssocID="{70E97276-DB41-45C1-AB51-9C7B55B50707}" presName="root" presStyleCnt="0"/>
      <dgm:spPr/>
      <dgm:t>
        <a:bodyPr/>
        <a:lstStyle/>
        <a:p>
          <a:endParaRPr lang="ru-RU"/>
        </a:p>
      </dgm:t>
    </dgm:pt>
    <dgm:pt modelId="{BF5D2096-8E47-4774-B5A5-09C9315634BD}" type="pres">
      <dgm:prSet presAssocID="{70E97276-DB41-45C1-AB51-9C7B55B50707}" presName="rootComposite" presStyleCnt="0"/>
      <dgm:spPr/>
      <dgm:t>
        <a:bodyPr/>
        <a:lstStyle/>
        <a:p>
          <a:endParaRPr lang="ru-RU"/>
        </a:p>
      </dgm:t>
    </dgm:pt>
    <dgm:pt modelId="{45514EA5-1FCF-47C0-83E3-B1E9FCAA2630}" type="pres">
      <dgm:prSet presAssocID="{70E97276-DB41-45C1-AB51-9C7B55B50707}" presName="rootText" presStyleLbl="node1" presStyleIdx="0" presStyleCnt="1" custScaleX="144828"/>
      <dgm:spPr/>
      <dgm:t>
        <a:bodyPr/>
        <a:lstStyle/>
        <a:p>
          <a:endParaRPr lang="ru-RU"/>
        </a:p>
      </dgm:t>
    </dgm:pt>
    <dgm:pt modelId="{518ACD02-E168-4255-8CDF-C17BFEDFC37E}" type="pres">
      <dgm:prSet presAssocID="{70E97276-DB41-45C1-AB51-9C7B55B50707}" presName="rootConnector" presStyleLbl="node1" presStyleIdx="0" presStyleCnt="1"/>
      <dgm:spPr/>
      <dgm:t>
        <a:bodyPr/>
        <a:lstStyle/>
        <a:p>
          <a:endParaRPr lang="ru-RU"/>
        </a:p>
      </dgm:t>
    </dgm:pt>
    <dgm:pt modelId="{90866600-312D-41C2-A19D-A0C4E3A1C1F4}" type="pres">
      <dgm:prSet presAssocID="{70E97276-DB41-45C1-AB51-9C7B55B50707}" presName="childShape" presStyleCnt="0"/>
      <dgm:spPr/>
      <dgm:t>
        <a:bodyPr/>
        <a:lstStyle/>
        <a:p>
          <a:endParaRPr lang="ru-RU"/>
        </a:p>
      </dgm:t>
    </dgm:pt>
    <dgm:pt modelId="{12625E7E-AA74-422E-AAA4-4B4E0CB2C79D}" type="pres">
      <dgm:prSet presAssocID="{571B27B2-36E8-4053-AD5C-44677C8FB98C}" presName="Name13" presStyleLbl="parChTrans1D2" presStyleIdx="0" presStyleCnt="4"/>
      <dgm:spPr/>
      <dgm:t>
        <a:bodyPr/>
        <a:lstStyle/>
        <a:p>
          <a:endParaRPr lang="ru-RU"/>
        </a:p>
      </dgm:t>
    </dgm:pt>
    <dgm:pt modelId="{50BD87B8-544D-4C77-B41C-3CB2008E9DB4}" type="pres">
      <dgm:prSet presAssocID="{AA143587-F6D3-448B-9D66-BCBF2CC6BF6C}" presName="childText" presStyleLbl="bgAcc1" presStyleIdx="0" presStyleCnt="4" custScaleX="136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E30EE-C589-4C9C-B409-69B09E46095B}" type="pres">
      <dgm:prSet presAssocID="{4C564ECA-8B9D-41D7-8C26-EA075650B358}" presName="Name13" presStyleLbl="parChTrans1D2" presStyleIdx="1" presStyleCnt="4"/>
      <dgm:spPr/>
      <dgm:t>
        <a:bodyPr/>
        <a:lstStyle/>
        <a:p>
          <a:endParaRPr lang="ru-RU"/>
        </a:p>
      </dgm:t>
    </dgm:pt>
    <dgm:pt modelId="{479BD2E7-07D5-4BFE-A274-76BCB7932700}" type="pres">
      <dgm:prSet presAssocID="{B06D3734-0542-4310-98CC-881711C8B6D5}" presName="childText" presStyleLbl="bgAcc1" presStyleIdx="1" presStyleCnt="4" custScaleX="136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C33CC2-FF41-46F5-B3D1-7E8F3B235FF9}" type="pres">
      <dgm:prSet presAssocID="{8073CE82-6AB7-4215-A4B9-51FB454A0564}" presName="Name13" presStyleLbl="parChTrans1D2" presStyleIdx="2" presStyleCnt="4"/>
      <dgm:spPr/>
      <dgm:t>
        <a:bodyPr/>
        <a:lstStyle/>
        <a:p>
          <a:endParaRPr lang="ru-RU"/>
        </a:p>
      </dgm:t>
    </dgm:pt>
    <dgm:pt modelId="{A8B02E43-D6D4-403C-AD15-DAD408B84E07}" type="pres">
      <dgm:prSet presAssocID="{BA9E86A4-49D8-42C3-B785-A6CC53758293}" presName="childText" presStyleLbl="bgAcc1" presStyleIdx="2" presStyleCnt="4" custScaleX="136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967004-EBAE-4258-8E6D-B0AB1E204408}" type="pres">
      <dgm:prSet presAssocID="{50F089CE-AC61-49C0-A4BB-5BA3918A1FE4}" presName="Name13" presStyleLbl="parChTrans1D2" presStyleIdx="3" presStyleCnt="4"/>
      <dgm:spPr/>
      <dgm:t>
        <a:bodyPr/>
        <a:lstStyle/>
        <a:p>
          <a:endParaRPr lang="ru-RU"/>
        </a:p>
      </dgm:t>
    </dgm:pt>
    <dgm:pt modelId="{A6809135-3E6B-4527-A8DB-A645CFE5BAE4}" type="pres">
      <dgm:prSet presAssocID="{353EBC90-55FE-414B-982F-EBE12CE4AFD7}" presName="childText" presStyleLbl="bgAcc1" presStyleIdx="3" presStyleCnt="4" custScaleX="137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9FACC8-950D-40B7-BD54-6CC039CBE680}" type="presOf" srcId="{BA9E86A4-49D8-42C3-B785-A6CC53758293}" destId="{A8B02E43-D6D4-403C-AD15-DAD408B84E07}" srcOrd="0" destOrd="0" presId="urn:microsoft.com/office/officeart/2005/8/layout/hierarchy3"/>
    <dgm:cxn modelId="{866B4910-7020-4F85-93F4-B96D57DABBE2}" type="presOf" srcId="{353EBC90-55FE-414B-982F-EBE12CE4AFD7}" destId="{A6809135-3E6B-4527-A8DB-A645CFE5BAE4}" srcOrd="0" destOrd="0" presId="urn:microsoft.com/office/officeart/2005/8/layout/hierarchy3"/>
    <dgm:cxn modelId="{EE3B9F8B-A82A-4AB4-A9D3-BECFBBEF9A72}" type="presOf" srcId="{571B27B2-36E8-4053-AD5C-44677C8FB98C}" destId="{12625E7E-AA74-422E-AAA4-4B4E0CB2C79D}" srcOrd="0" destOrd="0" presId="urn:microsoft.com/office/officeart/2005/8/layout/hierarchy3"/>
    <dgm:cxn modelId="{C0ED0931-8798-488B-B46B-52B07E022EDB}" type="presOf" srcId="{50F089CE-AC61-49C0-A4BB-5BA3918A1FE4}" destId="{74967004-EBAE-4258-8E6D-B0AB1E204408}" srcOrd="0" destOrd="0" presId="urn:microsoft.com/office/officeart/2005/8/layout/hierarchy3"/>
    <dgm:cxn modelId="{64A9EEAC-6A57-4399-B677-990529CE0850}" srcId="{70E97276-DB41-45C1-AB51-9C7B55B50707}" destId="{B06D3734-0542-4310-98CC-881711C8B6D5}" srcOrd="1" destOrd="0" parTransId="{4C564ECA-8B9D-41D7-8C26-EA075650B358}" sibTransId="{F08BCC6D-7F92-4B98-9329-9ABD61765AF1}"/>
    <dgm:cxn modelId="{78D75030-E597-42F1-A2B2-AE7ABA3B6FF6}" srcId="{874116F6-38B9-450D-BC09-BBCD6D4E9E60}" destId="{70E97276-DB41-45C1-AB51-9C7B55B50707}" srcOrd="0" destOrd="0" parTransId="{BD75B8C9-1E7E-4B08-917F-A4215AD693D4}" sibTransId="{07CCF5F1-5D99-4D9C-A868-CAFFD787B3DC}"/>
    <dgm:cxn modelId="{CF77D845-2BAD-482D-A2DA-CADE88B63B17}" srcId="{70E97276-DB41-45C1-AB51-9C7B55B50707}" destId="{AA143587-F6D3-448B-9D66-BCBF2CC6BF6C}" srcOrd="0" destOrd="0" parTransId="{571B27B2-36E8-4053-AD5C-44677C8FB98C}" sibTransId="{C608A1A2-54B4-440A-91E8-5C7507FB2241}"/>
    <dgm:cxn modelId="{FE500D18-B89F-4695-92BD-F85188FA22F6}" type="presOf" srcId="{70E97276-DB41-45C1-AB51-9C7B55B50707}" destId="{45514EA5-1FCF-47C0-83E3-B1E9FCAA2630}" srcOrd="0" destOrd="0" presId="urn:microsoft.com/office/officeart/2005/8/layout/hierarchy3"/>
    <dgm:cxn modelId="{5EF8768C-0F3A-49D0-A7F6-75C68C638D25}" type="presOf" srcId="{874116F6-38B9-450D-BC09-BBCD6D4E9E60}" destId="{0DF1F3A9-99A3-4AAF-8ACD-58A562D9BC60}" srcOrd="0" destOrd="0" presId="urn:microsoft.com/office/officeart/2005/8/layout/hierarchy3"/>
    <dgm:cxn modelId="{2E4CD77B-F45D-48B1-9EF7-09AEE675D6F0}" type="presOf" srcId="{8073CE82-6AB7-4215-A4B9-51FB454A0564}" destId="{5AC33CC2-FF41-46F5-B3D1-7E8F3B235FF9}" srcOrd="0" destOrd="0" presId="urn:microsoft.com/office/officeart/2005/8/layout/hierarchy3"/>
    <dgm:cxn modelId="{B261915F-0D52-4621-9575-788001E3C544}" srcId="{70E97276-DB41-45C1-AB51-9C7B55B50707}" destId="{353EBC90-55FE-414B-982F-EBE12CE4AFD7}" srcOrd="3" destOrd="0" parTransId="{50F089CE-AC61-49C0-A4BB-5BA3918A1FE4}" sibTransId="{A0EF015B-4DC0-46A4-893F-4C64F62E8B9C}"/>
    <dgm:cxn modelId="{A0F7CB1F-5101-461C-9285-AEA008BE1C1E}" type="presOf" srcId="{B06D3734-0542-4310-98CC-881711C8B6D5}" destId="{479BD2E7-07D5-4BFE-A274-76BCB7932700}" srcOrd="0" destOrd="0" presId="urn:microsoft.com/office/officeart/2005/8/layout/hierarchy3"/>
    <dgm:cxn modelId="{2B02C871-72E5-4251-BF5E-4B047B6BC217}" srcId="{70E97276-DB41-45C1-AB51-9C7B55B50707}" destId="{BA9E86A4-49D8-42C3-B785-A6CC53758293}" srcOrd="2" destOrd="0" parTransId="{8073CE82-6AB7-4215-A4B9-51FB454A0564}" sibTransId="{78BAC120-5006-46BE-AEEB-673E8E2F4287}"/>
    <dgm:cxn modelId="{B343D08F-0FE5-4594-9213-6B0C278EAA74}" type="presOf" srcId="{4C564ECA-8B9D-41D7-8C26-EA075650B358}" destId="{134E30EE-C589-4C9C-B409-69B09E46095B}" srcOrd="0" destOrd="0" presId="urn:microsoft.com/office/officeart/2005/8/layout/hierarchy3"/>
    <dgm:cxn modelId="{0EF6EA37-C05F-486F-8D1B-E5AE0C7071D0}" type="presOf" srcId="{70E97276-DB41-45C1-AB51-9C7B55B50707}" destId="{518ACD02-E168-4255-8CDF-C17BFEDFC37E}" srcOrd="1" destOrd="0" presId="urn:microsoft.com/office/officeart/2005/8/layout/hierarchy3"/>
    <dgm:cxn modelId="{3CBCEE9D-3C50-4D01-83F6-EAB98027A89D}" type="presOf" srcId="{AA143587-F6D3-448B-9D66-BCBF2CC6BF6C}" destId="{50BD87B8-544D-4C77-B41C-3CB2008E9DB4}" srcOrd="0" destOrd="0" presId="urn:microsoft.com/office/officeart/2005/8/layout/hierarchy3"/>
    <dgm:cxn modelId="{6D91E3A2-C372-4B17-917D-6D2C335133E9}" type="presParOf" srcId="{0DF1F3A9-99A3-4AAF-8ACD-58A562D9BC60}" destId="{3A9A40D6-2145-48FC-94A5-240CE8B06F87}" srcOrd="0" destOrd="0" presId="urn:microsoft.com/office/officeart/2005/8/layout/hierarchy3"/>
    <dgm:cxn modelId="{908AE805-E909-44AA-B162-B292F35F4B06}" type="presParOf" srcId="{3A9A40D6-2145-48FC-94A5-240CE8B06F87}" destId="{BF5D2096-8E47-4774-B5A5-09C9315634BD}" srcOrd="0" destOrd="0" presId="urn:microsoft.com/office/officeart/2005/8/layout/hierarchy3"/>
    <dgm:cxn modelId="{2FB1A891-09A9-4107-B615-608263D73335}" type="presParOf" srcId="{BF5D2096-8E47-4774-B5A5-09C9315634BD}" destId="{45514EA5-1FCF-47C0-83E3-B1E9FCAA2630}" srcOrd="0" destOrd="0" presId="urn:microsoft.com/office/officeart/2005/8/layout/hierarchy3"/>
    <dgm:cxn modelId="{609A6F6F-A4EC-4063-9EE5-D412EC8860B4}" type="presParOf" srcId="{BF5D2096-8E47-4774-B5A5-09C9315634BD}" destId="{518ACD02-E168-4255-8CDF-C17BFEDFC37E}" srcOrd="1" destOrd="0" presId="urn:microsoft.com/office/officeart/2005/8/layout/hierarchy3"/>
    <dgm:cxn modelId="{1684AB42-0C9B-45B1-88B6-F5F77C6A0EBA}" type="presParOf" srcId="{3A9A40D6-2145-48FC-94A5-240CE8B06F87}" destId="{90866600-312D-41C2-A19D-A0C4E3A1C1F4}" srcOrd="1" destOrd="0" presId="urn:microsoft.com/office/officeart/2005/8/layout/hierarchy3"/>
    <dgm:cxn modelId="{03AA462B-EC92-4002-914F-72874B40ED8D}" type="presParOf" srcId="{90866600-312D-41C2-A19D-A0C4E3A1C1F4}" destId="{12625E7E-AA74-422E-AAA4-4B4E0CB2C79D}" srcOrd="0" destOrd="0" presId="urn:microsoft.com/office/officeart/2005/8/layout/hierarchy3"/>
    <dgm:cxn modelId="{7C612FF0-963E-42C4-A528-B12ACFE1F1E4}" type="presParOf" srcId="{90866600-312D-41C2-A19D-A0C4E3A1C1F4}" destId="{50BD87B8-544D-4C77-B41C-3CB2008E9DB4}" srcOrd="1" destOrd="0" presId="urn:microsoft.com/office/officeart/2005/8/layout/hierarchy3"/>
    <dgm:cxn modelId="{196FC234-F079-4D4A-A7A8-596BEEDFB979}" type="presParOf" srcId="{90866600-312D-41C2-A19D-A0C4E3A1C1F4}" destId="{134E30EE-C589-4C9C-B409-69B09E46095B}" srcOrd="2" destOrd="0" presId="urn:microsoft.com/office/officeart/2005/8/layout/hierarchy3"/>
    <dgm:cxn modelId="{92BB1977-CABE-48CB-A3AF-A5C126BC2121}" type="presParOf" srcId="{90866600-312D-41C2-A19D-A0C4E3A1C1F4}" destId="{479BD2E7-07D5-4BFE-A274-76BCB7932700}" srcOrd="3" destOrd="0" presId="urn:microsoft.com/office/officeart/2005/8/layout/hierarchy3"/>
    <dgm:cxn modelId="{626A039A-E01B-4F37-A01A-C77A4D6949B0}" type="presParOf" srcId="{90866600-312D-41C2-A19D-A0C4E3A1C1F4}" destId="{5AC33CC2-FF41-46F5-B3D1-7E8F3B235FF9}" srcOrd="4" destOrd="0" presId="urn:microsoft.com/office/officeart/2005/8/layout/hierarchy3"/>
    <dgm:cxn modelId="{9F04DD24-F97F-4174-833A-1B517F7FE942}" type="presParOf" srcId="{90866600-312D-41C2-A19D-A0C4E3A1C1F4}" destId="{A8B02E43-D6D4-403C-AD15-DAD408B84E07}" srcOrd="5" destOrd="0" presId="urn:microsoft.com/office/officeart/2005/8/layout/hierarchy3"/>
    <dgm:cxn modelId="{74E763E3-2D29-41D0-81E8-41D71B2142E9}" type="presParOf" srcId="{90866600-312D-41C2-A19D-A0C4E3A1C1F4}" destId="{74967004-EBAE-4258-8E6D-B0AB1E204408}" srcOrd="6" destOrd="0" presId="urn:microsoft.com/office/officeart/2005/8/layout/hierarchy3"/>
    <dgm:cxn modelId="{38E9093B-0175-4608-97C3-52AC72DDC9FD}" type="presParOf" srcId="{90866600-312D-41C2-A19D-A0C4E3A1C1F4}" destId="{A6809135-3E6B-4527-A8DB-A645CFE5BAE4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091D65E1-B497-4D08-8C8E-98631323B198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CC26140-CC46-446D-A979-41790EE0042E}">
      <dgm:prSet/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Хромосомы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деспирализуются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Восстанавливается ядрышко и ядерная оболочка. Происходит цитокинез (деление цитоплазмы).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A3E04FC-0544-4CC9-8652-F9A222749A6B}" type="parTrans" cxnId="{815658A3-EB9C-41CD-93C6-78732A6BF28B}">
      <dgm:prSet/>
      <dgm:spPr/>
      <dgm:t>
        <a:bodyPr/>
        <a:lstStyle/>
        <a:p>
          <a:pPr algn="ctr"/>
          <a:endParaRPr lang="ru-RU"/>
        </a:p>
      </dgm:t>
    </dgm:pt>
    <dgm:pt modelId="{06FD3F34-7006-42A6-87A6-9DD795FE1EF2}" type="sibTrans" cxnId="{815658A3-EB9C-41CD-93C6-78732A6BF28B}">
      <dgm:prSet/>
      <dgm:spPr/>
      <dgm:t>
        <a:bodyPr/>
        <a:lstStyle/>
        <a:p>
          <a:pPr algn="ctr"/>
          <a:endParaRPr lang="ru-RU"/>
        </a:p>
      </dgm:t>
    </dgm:pt>
    <dgm:pt modelId="{C6069BA9-AFD5-49C6-AEC4-7B8D4DB5073D}" type="pres">
      <dgm:prSet presAssocID="{091D65E1-B497-4D08-8C8E-98631323B1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C220F6-9455-4F18-9B26-A81313596E52}" type="pres">
      <dgm:prSet presAssocID="{3CC26140-CC46-446D-A979-41790EE0042E}" presName="parentText" presStyleLbl="node1" presStyleIdx="0" presStyleCnt="1" custScaleY="761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827BB5-B175-4EBB-991A-86C395EAED77}" type="presOf" srcId="{3CC26140-CC46-446D-A979-41790EE0042E}" destId="{FFC220F6-9455-4F18-9B26-A81313596E52}" srcOrd="0" destOrd="0" presId="urn:microsoft.com/office/officeart/2005/8/layout/vList2"/>
    <dgm:cxn modelId="{815658A3-EB9C-41CD-93C6-78732A6BF28B}" srcId="{091D65E1-B497-4D08-8C8E-98631323B198}" destId="{3CC26140-CC46-446D-A979-41790EE0042E}" srcOrd="0" destOrd="0" parTransId="{9A3E04FC-0544-4CC9-8652-F9A222749A6B}" sibTransId="{06FD3F34-7006-42A6-87A6-9DD795FE1EF2}"/>
    <dgm:cxn modelId="{47C10D68-E7BB-413A-AD5B-7DC71DD7788D}" type="presOf" srcId="{091D65E1-B497-4D08-8C8E-98631323B198}" destId="{C6069BA9-AFD5-49C6-AEC4-7B8D4DB5073D}" srcOrd="0" destOrd="0" presId="urn:microsoft.com/office/officeart/2005/8/layout/vList2"/>
    <dgm:cxn modelId="{C701FFA5-BCDC-4DBD-86A1-38BB273283A3}" type="presParOf" srcId="{C6069BA9-AFD5-49C6-AEC4-7B8D4DB5073D}" destId="{FFC220F6-9455-4F18-9B26-A81313596E5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82404A8-F46A-42DF-B03F-A52A9C07F664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EC7E75B-CA92-462B-BF89-2C14A12BA5E7}">
      <dgm:prSet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latin typeface="Times New Roman" pitchFamily="18" charset="0"/>
              <a:cs typeface="Times New Roman" pitchFamily="18" charset="0"/>
            </a:rPr>
            <a:t>Биологический смысл митоза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:</a:t>
          </a: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 образуются две дочерние клетки, генетически идентичных материнской. Митотический цикл в основе роста, развития и физиологической регенерации организма.</a:t>
          </a:r>
        </a:p>
        <a:p>
          <a:pPr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324CC90-647A-4385-AEED-2BFA162387EA}" type="parTrans" cxnId="{E21DB3AF-13C6-49E0-96D3-B43A6EF28B74}">
      <dgm:prSet/>
      <dgm:spPr/>
      <dgm:t>
        <a:bodyPr/>
        <a:lstStyle/>
        <a:p>
          <a:endParaRPr lang="ru-RU"/>
        </a:p>
      </dgm:t>
    </dgm:pt>
    <dgm:pt modelId="{35F30DF9-641B-4ED8-88FC-CBDC2CAD2BE9}" type="sibTrans" cxnId="{E21DB3AF-13C6-49E0-96D3-B43A6EF28B74}">
      <dgm:prSet/>
      <dgm:spPr/>
      <dgm:t>
        <a:bodyPr/>
        <a:lstStyle/>
        <a:p>
          <a:endParaRPr lang="ru-RU"/>
        </a:p>
      </dgm:t>
    </dgm:pt>
    <dgm:pt modelId="{9D23AD8B-A792-4677-AE71-68370624CC13}" type="pres">
      <dgm:prSet presAssocID="{B82404A8-F46A-42DF-B03F-A52A9C07F6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82F182-0288-4BBC-8C36-AA837CB62AED}" type="pres">
      <dgm:prSet presAssocID="{1EC7E75B-CA92-462B-BF89-2C14A12BA5E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ECC81A-DC6F-4414-A736-068F7CD17FD5}" type="presOf" srcId="{B82404A8-F46A-42DF-B03F-A52A9C07F664}" destId="{9D23AD8B-A792-4677-AE71-68370624CC13}" srcOrd="0" destOrd="0" presId="urn:microsoft.com/office/officeart/2005/8/layout/vList2"/>
    <dgm:cxn modelId="{E21DB3AF-13C6-49E0-96D3-B43A6EF28B74}" srcId="{B82404A8-F46A-42DF-B03F-A52A9C07F664}" destId="{1EC7E75B-CA92-462B-BF89-2C14A12BA5E7}" srcOrd="0" destOrd="0" parTransId="{A324CC90-647A-4385-AEED-2BFA162387EA}" sibTransId="{35F30DF9-641B-4ED8-88FC-CBDC2CAD2BE9}"/>
    <dgm:cxn modelId="{51A2437C-7818-4A94-8C11-9D2AD1C48445}" type="presOf" srcId="{1EC7E75B-CA92-462B-BF89-2C14A12BA5E7}" destId="{3382F182-0288-4BBC-8C36-AA837CB62AED}" srcOrd="0" destOrd="0" presId="urn:microsoft.com/office/officeart/2005/8/layout/vList2"/>
    <dgm:cxn modelId="{89780A34-7D15-4087-8667-D2376AA579B8}" type="presParOf" srcId="{9D23AD8B-A792-4677-AE71-68370624CC13}" destId="{3382F182-0288-4BBC-8C36-AA837CB62AE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82404A8-F46A-42DF-B03F-A52A9C07F664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EC7E75B-CA92-462B-BF89-2C14A12BA5E7}">
      <dgm:prSet custT="1"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Биологическое значение митотического цикла </a:t>
          </a: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состоит в том, что он обеспечивает преемственность хромосом в ряду клеточных поколений, образование клеток, равноценных по объему и содержанию наследственной информации. </a:t>
          </a:r>
          <a:endParaRPr lang="ru-RU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24CC90-647A-4385-AEED-2BFA162387EA}" type="parTrans" cxnId="{E21DB3AF-13C6-49E0-96D3-B43A6EF28B74}">
      <dgm:prSet/>
      <dgm:spPr/>
      <dgm:t>
        <a:bodyPr/>
        <a:lstStyle/>
        <a:p>
          <a:endParaRPr lang="ru-RU" sz="2400"/>
        </a:p>
      </dgm:t>
    </dgm:pt>
    <dgm:pt modelId="{35F30DF9-641B-4ED8-88FC-CBDC2CAD2BE9}" type="sibTrans" cxnId="{E21DB3AF-13C6-49E0-96D3-B43A6EF28B74}">
      <dgm:prSet/>
      <dgm:spPr/>
      <dgm:t>
        <a:bodyPr/>
        <a:lstStyle/>
        <a:p>
          <a:endParaRPr lang="ru-RU" sz="2400"/>
        </a:p>
      </dgm:t>
    </dgm:pt>
    <dgm:pt modelId="{9D23AD8B-A792-4677-AE71-68370624CC13}" type="pres">
      <dgm:prSet presAssocID="{B82404A8-F46A-42DF-B03F-A52A9C07F6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82F182-0288-4BBC-8C36-AA837CB62AED}" type="pres">
      <dgm:prSet presAssocID="{1EC7E75B-CA92-462B-BF89-2C14A12BA5E7}" presName="parentText" presStyleLbl="node1" presStyleIdx="0" presStyleCnt="1" custScaleY="10446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CD8583-F5DE-4BC4-986B-45A42A9A2282}" type="presOf" srcId="{B82404A8-F46A-42DF-B03F-A52A9C07F664}" destId="{9D23AD8B-A792-4677-AE71-68370624CC13}" srcOrd="0" destOrd="0" presId="urn:microsoft.com/office/officeart/2005/8/layout/vList2"/>
    <dgm:cxn modelId="{CC197635-D2C8-4E81-96B2-1119FCECB6AC}" type="presOf" srcId="{1EC7E75B-CA92-462B-BF89-2C14A12BA5E7}" destId="{3382F182-0288-4BBC-8C36-AA837CB62AED}" srcOrd="0" destOrd="0" presId="urn:microsoft.com/office/officeart/2005/8/layout/vList2"/>
    <dgm:cxn modelId="{E21DB3AF-13C6-49E0-96D3-B43A6EF28B74}" srcId="{B82404A8-F46A-42DF-B03F-A52A9C07F664}" destId="{1EC7E75B-CA92-462B-BF89-2C14A12BA5E7}" srcOrd="0" destOrd="0" parTransId="{A324CC90-647A-4385-AEED-2BFA162387EA}" sibTransId="{35F30DF9-641B-4ED8-88FC-CBDC2CAD2BE9}"/>
    <dgm:cxn modelId="{368AC5DF-525A-4224-8EBD-06EA80D37A1E}" type="presParOf" srcId="{9D23AD8B-A792-4677-AE71-68370624CC13}" destId="{3382F182-0288-4BBC-8C36-AA837CB62AE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3077AB-7C4B-4043-9FDE-A9DCD69219FF}" type="doc">
      <dgm:prSet loTypeId="urn:microsoft.com/office/officeart/2005/8/layout/vList2" loCatId="list" qsTypeId="urn:microsoft.com/office/officeart/2005/8/quickstyle/3d1" qsCatId="3D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F617D8AF-A3DA-4C00-B5B0-310889010629}">
      <dgm:prSet/>
      <dgm:spPr/>
      <dgm:t>
        <a:bodyPr/>
        <a:lstStyle/>
        <a:p>
          <a:pPr algn="ctr"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Бесполое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размножение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53CBB5A-2546-4DF1-ADCA-3BC8F3DA9694}" type="parTrans" cxnId="{B8B9FFC5-0560-4795-ABDE-260B44352BA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5290859-B66C-4F7B-AAA5-41EC17EB2AC8}" type="sibTrans" cxnId="{B8B9FFC5-0560-4795-ABDE-260B44352BA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1AE89DA-946C-4690-8ADD-452EA56715DF}" type="pres">
      <dgm:prSet presAssocID="{623077AB-7C4B-4043-9FDE-A9DCD69219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980CA7-36F0-4540-8BD7-09F23171F2AB}" type="pres">
      <dgm:prSet presAssocID="{F617D8AF-A3DA-4C00-B5B0-31088901062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B9FFC5-0560-4795-ABDE-260B44352BA9}" srcId="{623077AB-7C4B-4043-9FDE-A9DCD69219FF}" destId="{F617D8AF-A3DA-4C00-B5B0-310889010629}" srcOrd="0" destOrd="0" parTransId="{953CBB5A-2546-4DF1-ADCA-3BC8F3DA9694}" sibTransId="{B5290859-B66C-4F7B-AAA5-41EC17EB2AC8}"/>
    <dgm:cxn modelId="{8F7C121D-32AE-4C19-BCFA-6F47D89020F8}" type="presOf" srcId="{F617D8AF-A3DA-4C00-B5B0-310889010629}" destId="{0A980CA7-36F0-4540-8BD7-09F23171F2AB}" srcOrd="0" destOrd="0" presId="urn:microsoft.com/office/officeart/2005/8/layout/vList2"/>
    <dgm:cxn modelId="{00DE258C-4D57-4DB6-8536-1D91CC500457}" type="presOf" srcId="{623077AB-7C4B-4043-9FDE-A9DCD69219FF}" destId="{A1AE89DA-946C-4690-8ADD-452EA56715DF}" srcOrd="0" destOrd="0" presId="urn:microsoft.com/office/officeart/2005/8/layout/vList2"/>
    <dgm:cxn modelId="{F3ECFCDF-8925-4F54-94E6-18A64357FAB1}" type="presParOf" srcId="{A1AE89DA-946C-4690-8ADD-452EA56715DF}" destId="{0A980CA7-36F0-4540-8BD7-09F23171F2A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079101-6694-4804-847B-41DEEB824078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C7085BFC-6529-4066-9994-B66668018F3E}">
      <dgm:prSet/>
      <dgm:spPr/>
      <dgm:t>
        <a:bodyPr/>
        <a:lstStyle/>
        <a:p>
          <a:pPr algn="just"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один из способов 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размножения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при котором следующее поколение развивается из соматических клеток без участия репродуктивных клеток — гамет.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B6BDA3E-B92E-49C7-B43C-B3874371DF31}" type="parTrans" cxnId="{45046B25-8882-4BBD-B08F-743BCDE1D54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164674B-6589-40A5-95FE-576BF9DB8981}" type="sibTrans" cxnId="{45046B25-8882-4BBD-B08F-743BCDE1D54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9B9C7C7-D1B3-41FA-8408-1AD5F875FAFE}" type="pres">
      <dgm:prSet presAssocID="{A1079101-6694-4804-847B-41DEEB8240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E7C146-474A-44C3-9D68-8F1DB0969D3D}" type="pres">
      <dgm:prSet presAssocID="{C7085BFC-6529-4066-9994-B66668018F3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8529DE-21AE-4347-89EE-8CB88D12B6C5}" type="presOf" srcId="{A1079101-6694-4804-847B-41DEEB824078}" destId="{59B9C7C7-D1B3-41FA-8408-1AD5F875FAFE}" srcOrd="0" destOrd="0" presId="urn:microsoft.com/office/officeart/2005/8/layout/vList2"/>
    <dgm:cxn modelId="{45046B25-8882-4BBD-B08F-743BCDE1D547}" srcId="{A1079101-6694-4804-847B-41DEEB824078}" destId="{C7085BFC-6529-4066-9994-B66668018F3E}" srcOrd="0" destOrd="0" parTransId="{4B6BDA3E-B92E-49C7-B43C-B3874371DF31}" sibTransId="{A164674B-6589-40A5-95FE-576BF9DB8981}"/>
    <dgm:cxn modelId="{5ACC1CF1-B7EB-43FC-AD24-F20CD95A52E6}" type="presOf" srcId="{C7085BFC-6529-4066-9994-B66668018F3E}" destId="{A4E7C146-474A-44C3-9D68-8F1DB0969D3D}" srcOrd="0" destOrd="0" presId="urn:microsoft.com/office/officeart/2005/8/layout/vList2"/>
    <dgm:cxn modelId="{56EC1D6E-326A-444E-90D8-C6F032B02621}" type="presParOf" srcId="{59B9C7C7-D1B3-41FA-8408-1AD5F875FAFE}" destId="{A4E7C146-474A-44C3-9D68-8F1DB0969D3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C82452-3025-483F-9EF2-5556E9A11A4D}" type="doc">
      <dgm:prSet loTypeId="urn:microsoft.com/office/officeart/2005/8/layout/vList2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CD8DCE5-3D58-4267-B4CB-8D58D774617B}">
      <dgm:prSet/>
      <dgm:spPr/>
      <dgm:t>
        <a:bodyPr/>
        <a:lstStyle/>
        <a:p>
          <a:pPr algn="ctr"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Простое деление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или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деление надвое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F3E028C-4FEE-4F0F-BD1B-F7E451C37D54}" type="parTrans" cxnId="{2CD5864A-6742-450E-9566-34CB8AB661E8}">
      <dgm:prSet/>
      <dgm:spPr/>
      <dgm:t>
        <a:bodyPr/>
        <a:lstStyle/>
        <a:p>
          <a:endParaRPr lang="ru-RU"/>
        </a:p>
      </dgm:t>
    </dgm:pt>
    <dgm:pt modelId="{3CF96196-94D5-447D-A9C0-A6F412594AFF}" type="sibTrans" cxnId="{2CD5864A-6742-450E-9566-34CB8AB661E8}">
      <dgm:prSet/>
      <dgm:spPr/>
      <dgm:t>
        <a:bodyPr/>
        <a:lstStyle/>
        <a:p>
          <a:endParaRPr lang="ru-RU"/>
        </a:p>
      </dgm:t>
    </dgm:pt>
    <dgm:pt modelId="{584C37D6-959E-4B0B-99EE-ABFFD31E9203}" type="pres">
      <dgm:prSet presAssocID="{9BC82452-3025-483F-9EF2-5556E9A11A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996862-9A34-47F7-9E38-28BE06515415}" type="pres">
      <dgm:prSet presAssocID="{ACD8DCE5-3D58-4267-B4CB-8D58D774617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BDAF91-F379-4F09-B818-818FF8D17BF1}" type="presOf" srcId="{ACD8DCE5-3D58-4267-B4CB-8D58D774617B}" destId="{EC996862-9A34-47F7-9E38-28BE06515415}" srcOrd="0" destOrd="0" presId="urn:microsoft.com/office/officeart/2005/8/layout/vList2"/>
    <dgm:cxn modelId="{2CD5864A-6742-450E-9566-34CB8AB661E8}" srcId="{9BC82452-3025-483F-9EF2-5556E9A11A4D}" destId="{ACD8DCE5-3D58-4267-B4CB-8D58D774617B}" srcOrd="0" destOrd="0" parTransId="{AF3E028C-4FEE-4F0F-BD1B-F7E451C37D54}" sibTransId="{3CF96196-94D5-447D-A9C0-A6F412594AFF}"/>
    <dgm:cxn modelId="{9808D3ED-25B3-42A7-954A-8CF790D4675E}" type="presOf" srcId="{9BC82452-3025-483F-9EF2-5556E9A11A4D}" destId="{584C37D6-959E-4B0B-99EE-ABFFD31E9203}" srcOrd="0" destOrd="0" presId="urn:microsoft.com/office/officeart/2005/8/layout/vList2"/>
    <dgm:cxn modelId="{47349012-63A9-46DE-BDD8-B747A0DEBC1C}" type="presParOf" srcId="{584C37D6-959E-4B0B-99EE-ABFFD31E9203}" destId="{EC996862-9A34-47F7-9E38-28BE0651541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7B6C34-ED49-43CE-9518-4EBFEC8710F9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707F3C2-EC64-4659-B3BC-32C38B67708B}">
      <dgm:prSet custT="1"/>
      <dgm:spPr/>
      <dgm:t>
        <a:bodyPr/>
        <a:lstStyle/>
        <a:p>
          <a:pPr algn="just" rtl="0"/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Характерно для одноклеточных организмов. Из одной клетки путем митоза образуются две дочерние клетки, каждая из которых становится новым организмом.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E7EFDC1F-5496-41C8-86DA-5883DB2DABC6}" type="parTrans" cxnId="{52740525-E5C7-4467-9C01-38EC5A62D239}">
      <dgm:prSet/>
      <dgm:spPr/>
      <dgm:t>
        <a:bodyPr/>
        <a:lstStyle/>
        <a:p>
          <a:endParaRPr lang="ru-RU"/>
        </a:p>
      </dgm:t>
    </dgm:pt>
    <dgm:pt modelId="{FBE09463-F6F5-4422-A262-966DCDC191D2}" type="sibTrans" cxnId="{52740525-E5C7-4467-9C01-38EC5A62D239}">
      <dgm:prSet/>
      <dgm:spPr/>
      <dgm:t>
        <a:bodyPr/>
        <a:lstStyle/>
        <a:p>
          <a:endParaRPr lang="ru-RU"/>
        </a:p>
      </dgm:t>
    </dgm:pt>
    <dgm:pt modelId="{5E98C0F9-7D44-46CE-8626-44486899461D}" type="pres">
      <dgm:prSet presAssocID="{EE7B6C34-ED49-43CE-9518-4EBFEC8710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487C35-92DC-4FE2-AE44-FC4833ED0BE2}" type="pres">
      <dgm:prSet presAssocID="{F707F3C2-EC64-4659-B3BC-32C38B67708B}" presName="parentText" presStyleLbl="node1" presStyleIdx="0" presStyleCnt="1" custScaleY="6981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740525-E5C7-4467-9C01-38EC5A62D239}" srcId="{EE7B6C34-ED49-43CE-9518-4EBFEC8710F9}" destId="{F707F3C2-EC64-4659-B3BC-32C38B67708B}" srcOrd="0" destOrd="0" parTransId="{E7EFDC1F-5496-41C8-86DA-5883DB2DABC6}" sibTransId="{FBE09463-F6F5-4422-A262-966DCDC191D2}"/>
    <dgm:cxn modelId="{BDE0B64D-8A98-4A4E-8D04-50A473AD768A}" type="presOf" srcId="{F707F3C2-EC64-4659-B3BC-32C38B67708B}" destId="{A6487C35-92DC-4FE2-AE44-FC4833ED0BE2}" srcOrd="0" destOrd="0" presId="urn:microsoft.com/office/officeart/2005/8/layout/vList2"/>
    <dgm:cxn modelId="{CA81C50F-8234-47B0-B82E-D78D0D33C8C3}" type="presOf" srcId="{EE7B6C34-ED49-43CE-9518-4EBFEC8710F9}" destId="{5E98C0F9-7D44-46CE-8626-44486899461D}" srcOrd="0" destOrd="0" presId="urn:microsoft.com/office/officeart/2005/8/layout/vList2"/>
    <dgm:cxn modelId="{8A0A3E22-F186-48CA-940A-4DAE2B2B43EC}" type="presParOf" srcId="{5E98C0F9-7D44-46CE-8626-44486899461D}" destId="{A6487C35-92DC-4FE2-AE44-FC4833ED0B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BC82452-3025-483F-9EF2-5556E9A11A4D}" type="doc">
      <dgm:prSet loTypeId="urn:microsoft.com/office/officeart/2005/8/layout/vList2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CD8DCE5-3D58-4267-B4CB-8D58D774617B}">
      <dgm:prSet/>
      <dgm:spPr/>
      <dgm:t>
        <a:bodyPr/>
        <a:lstStyle/>
        <a:p>
          <a:pPr algn="ctr"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Множественное деление (шизогония)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F3E028C-4FEE-4F0F-BD1B-F7E451C37D54}" type="parTrans" cxnId="{2CD5864A-6742-450E-9566-34CB8AB661E8}">
      <dgm:prSet/>
      <dgm:spPr/>
      <dgm:t>
        <a:bodyPr/>
        <a:lstStyle/>
        <a:p>
          <a:endParaRPr lang="ru-RU"/>
        </a:p>
      </dgm:t>
    </dgm:pt>
    <dgm:pt modelId="{3CF96196-94D5-447D-A9C0-A6F412594AFF}" type="sibTrans" cxnId="{2CD5864A-6742-450E-9566-34CB8AB661E8}">
      <dgm:prSet/>
      <dgm:spPr/>
      <dgm:t>
        <a:bodyPr/>
        <a:lstStyle/>
        <a:p>
          <a:endParaRPr lang="ru-RU"/>
        </a:p>
      </dgm:t>
    </dgm:pt>
    <dgm:pt modelId="{584C37D6-959E-4B0B-99EE-ABFFD31E9203}" type="pres">
      <dgm:prSet presAssocID="{9BC82452-3025-483F-9EF2-5556E9A11A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996862-9A34-47F7-9E38-28BE06515415}" type="pres">
      <dgm:prSet presAssocID="{ACD8DCE5-3D58-4267-B4CB-8D58D774617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D5864A-6742-450E-9566-34CB8AB661E8}" srcId="{9BC82452-3025-483F-9EF2-5556E9A11A4D}" destId="{ACD8DCE5-3D58-4267-B4CB-8D58D774617B}" srcOrd="0" destOrd="0" parTransId="{AF3E028C-4FEE-4F0F-BD1B-F7E451C37D54}" sibTransId="{3CF96196-94D5-447D-A9C0-A6F412594AFF}"/>
    <dgm:cxn modelId="{D59B1BD5-E189-4310-915F-642D7F0EBB45}" type="presOf" srcId="{ACD8DCE5-3D58-4267-B4CB-8D58D774617B}" destId="{EC996862-9A34-47F7-9E38-28BE06515415}" srcOrd="0" destOrd="0" presId="urn:microsoft.com/office/officeart/2005/8/layout/vList2"/>
    <dgm:cxn modelId="{D01ADE4C-6EA2-4A0F-9F51-4549BD45300E}" type="presOf" srcId="{9BC82452-3025-483F-9EF2-5556E9A11A4D}" destId="{584C37D6-959E-4B0B-99EE-ABFFD31E9203}" srcOrd="0" destOrd="0" presId="urn:microsoft.com/office/officeart/2005/8/layout/vList2"/>
    <dgm:cxn modelId="{6DD08DC0-62F0-4A97-A6BC-E9E67BB76547}" type="presParOf" srcId="{584C37D6-959E-4B0B-99EE-ABFFD31E9203}" destId="{EC996862-9A34-47F7-9E38-28BE0651541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E7B6C34-ED49-43CE-9518-4EBFEC8710F9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707F3C2-EC64-4659-B3BC-32C38B67708B}">
      <dgm:prSet custT="1"/>
      <dgm:spPr/>
      <dgm:t>
        <a:bodyPr/>
        <a:lstStyle/>
        <a:p>
          <a:pPr algn="just" rtl="0"/>
          <a:r>
            <a:rPr lang="ru-RU" sz="2800" b="0" i="0" dirty="0" smtClean="0">
              <a:latin typeface="Times New Roman" pitchFamily="18" charset="0"/>
              <a:cs typeface="Times New Roman" pitchFamily="18" charset="0"/>
            </a:rPr>
            <a:t>Это форма бесполого размножения, когда материнская клетка распадается на большое количество более или менее одинаковых дочерних клеток (малярийный плазмодий). Организм становится многоядерным и распадается на множество (соответственно количеству ядер) одноядерных клеток .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E7EFDC1F-5496-41C8-86DA-5883DB2DABC6}" type="parTrans" cxnId="{52740525-E5C7-4467-9C01-38EC5A62D239}">
      <dgm:prSet/>
      <dgm:spPr/>
      <dgm:t>
        <a:bodyPr/>
        <a:lstStyle/>
        <a:p>
          <a:endParaRPr lang="ru-RU"/>
        </a:p>
      </dgm:t>
    </dgm:pt>
    <dgm:pt modelId="{FBE09463-F6F5-4422-A262-966DCDC191D2}" type="sibTrans" cxnId="{52740525-E5C7-4467-9C01-38EC5A62D239}">
      <dgm:prSet/>
      <dgm:spPr/>
      <dgm:t>
        <a:bodyPr/>
        <a:lstStyle/>
        <a:p>
          <a:endParaRPr lang="ru-RU"/>
        </a:p>
      </dgm:t>
    </dgm:pt>
    <dgm:pt modelId="{5E98C0F9-7D44-46CE-8626-44486899461D}" type="pres">
      <dgm:prSet presAssocID="{EE7B6C34-ED49-43CE-9518-4EBFEC8710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487C35-92DC-4FE2-AE44-FC4833ED0BE2}" type="pres">
      <dgm:prSet presAssocID="{F707F3C2-EC64-4659-B3BC-32C38B67708B}" presName="parentText" presStyleLbl="node1" presStyleIdx="0" presStyleCnt="1" custScaleY="8509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740525-E5C7-4467-9C01-38EC5A62D239}" srcId="{EE7B6C34-ED49-43CE-9518-4EBFEC8710F9}" destId="{F707F3C2-EC64-4659-B3BC-32C38B67708B}" srcOrd="0" destOrd="0" parTransId="{E7EFDC1F-5496-41C8-86DA-5883DB2DABC6}" sibTransId="{FBE09463-F6F5-4422-A262-966DCDC191D2}"/>
    <dgm:cxn modelId="{364B522A-2924-4892-A192-119B0F4A9558}" type="presOf" srcId="{EE7B6C34-ED49-43CE-9518-4EBFEC8710F9}" destId="{5E98C0F9-7D44-46CE-8626-44486899461D}" srcOrd="0" destOrd="0" presId="urn:microsoft.com/office/officeart/2005/8/layout/vList2"/>
    <dgm:cxn modelId="{DBA30D50-70AC-4F7E-AAE5-1C75D4BD78AC}" type="presOf" srcId="{F707F3C2-EC64-4659-B3BC-32C38B67708B}" destId="{A6487C35-92DC-4FE2-AE44-FC4833ED0BE2}" srcOrd="0" destOrd="0" presId="urn:microsoft.com/office/officeart/2005/8/layout/vList2"/>
    <dgm:cxn modelId="{6B528447-0969-4274-8208-0660AFC284C1}" type="presParOf" srcId="{5E98C0F9-7D44-46CE-8626-44486899461D}" destId="{A6487C35-92DC-4FE2-AE44-FC4833ED0B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A1D6D-635D-4BD9-9D21-5BEC7C673E25}">
      <dsp:nvSpPr>
        <dsp:cNvPr id="0" name=""/>
        <dsp:cNvSpPr/>
      </dsp:nvSpPr>
      <dsp:spPr>
        <a:xfrm>
          <a:off x="0" y="142335"/>
          <a:ext cx="8229600" cy="250965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latin typeface="Times New Roman" pitchFamily="18" charset="0"/>
              <a:cs typeface="Times New Roman" pitchFamily="18" charset="0"/>
            </a:rPr>
            <a:t>1. Формы размножения.</a:t>
          </a:r>
          <a:endParaRPr lang="ru-RU" sz="6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2511" y="264846"/>
        <a:ext cx="7984578" cy="22646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96862-9A34-47F7-9E38-28BE06515415}">
      <dsp:nvSpPr>
        <dsp:cNvPr id="0" name=""/>
        <dsp:cNvSpPr/>
      </dsp:nvSpPr>
      <dsp:spPr>
        <a:xfrm>
          <a:off x="0" y="9900"/>
          <a:ext cx="8229600" cy="11231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latin typeface="Times New Roman" pitchFamily="18" charset="0"/>
              <a:cs typeface="Times New Roman" pitchFamily="18" charset="0"/>
            </a:rPr>
            <a:t>Почкование</a:t>
          </a:r>
          <a:endParaRPr lang="ru-RU" sz="4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830" y="64730"/>
        <a:ext cx="8119940" cy="101353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87C35-92DC-4FE2-AE44-FC4833ED0BE2}">
      <dsp:nvSpPr>
        <dsp:cNvPr id="0" name=""/>
        <dsp:cNvSpPr/>
      </dsp:nvSpPr>
      <dsp:spPr>
        <a:xfrm>
          <a:off x="0" y="100607"/>
          <a:ext cx="4546848" cy="505658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Это форма бесполого размножения, при которой от родительской особи отделяется дочерний организм. Такая форма характерна для дрожжей, гидры и некоторых других животных</a:t>
          </a: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1959" y="322566"/>
        <a:ext cx="4102930" cy="461266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96862-9A34-47F7-9E38-28BE06515415}">
      <dsp:nvSpPr>
        <dsp:cNvPr id="0" name=""/>
        <dsp:cNvSpPr/>
      </dsp:nvSpPr>
      <dsp:spPr>
        <a:xfrm>
          <a:off x="0" y="9900"/>
          <a:ext cx="8229600" cy="11231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latin typeface="Times New Roman" pitchFamily="18" charset="0"/>
              <a:cs typeface="Times New Roman" pitchFamily="18" charset="0"/>
            </a:rPr>
            <a:t>Фрагментация</a:t>
          </a:r>
          <a:endParaRPr lang="ru-RU" sz="4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830" y="64730"/>
        <a:ext cx="8119940" cy="101353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87C35-92DC-4FE2-AE44-FC4833ED0BE2}">
      <dsp:nvSpPr>
        <dsp:cNvPr id="0" name=""/>
        <dsp:cNvSpPr/>
      </dsp:nvSpPr>
      <dsp:spPr>
        <a:xfrm>
          <a:off x="0" y="2404"/>
          <a:ext cx="4546848" cy="492033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i="0" kern="1200" dirty="0" smtClean="0">
              <a:latin typeface="Times New Roman" pitchFamily="18" charset="0"/>
              <a:cs typeface="Times New Roman" pitchFamily="18" charset="0"/>
            </a:rPr>
            <a:t>способ бесполого размножения, при котором особь делится на две или несколько частей (фрагментов), каждая из которых растет и образует новый организм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1959" y="224363"/>
        <a:ext cx="4102930" cy="447641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A1D6D-635D-4BD9-9D21-5BEC7C673E25}">
      <dsp:nvSpPr>
        <dsp:cNvPr id="0" name=""/>
        <dsp:cNvSpPr/>
      </dsp:nvSpPr>
      <dsp:spPr>
        <a:xfrm>
          <a:off x="0" y="142335"/>
          <a:ext cx="8229600" cy="250965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latin typeface="Times New Roman" pitchFamily="18" charset="0"/>
              <a:cs typeface="Times New Roman" pitchFamily="18" charset="0"/>
            </a:rPr>
            <a:t>2. Митотический цикл</a:t>
          </a:r>
          <a:endParaRPr lang="ru-RU" sz="6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2511" y="264846"/>
        <a:ext cx="7984578" cy="226462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3E71C-F06B-4978-B8DC-3D3D56337F2B}">
      <dsp:nvSpPr>
        <dsp:cNvPr id="0" name=""/>
        <dsp:cNvSpPr/>
      </dsp:nvSpPr>
      <dsp:spPr>
        <a:xfrm>
          <a:off x="0" y="169843"/>
          <a:ext cx="9144000" cy="24336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 smtClean="0">
              <a:latin typeface="Times New Roman" pitchFamily="18" charset="0"/>
              <a:cs typeface="Times New Roman" pitchFamily="18" charset="0"/>
            </a:rPr>
            <a:t>Жизненный цикл </a:t>
          </a:r>
          <a:r>
            <a:rPr lang="ru-RU" sz="3600" i="0" kern="1200" dirty="0" smtClean="0">
              <a:latin typeface="Times New Roman" pitchFamily="18" charset="0"/>
              <a:cs typeface="Times New Roman" pitchFamily="18" charset="0"/>
            </a:rPr>
            <a:t>клетки представляет собой промежуток времени от момента возникновения клетки в результате деления до ее гибели или до последующего деления.</a:t>
          </a:r>
          <a:endParaRPr lang="ru-RU" sz="36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8799" y="288642"/>
        <a:ext cx="8906402" cy="2196002"/>
      </dsp:txXfrm>
    </dsp:sp>
    <dsp:sp modelId="{382EED6F-2BAA-4B23-AFAD-1B6FBEA1A195}">
      <dsp:nvSpPr>
        <dsp:cNvPr id="0" name=""/>
        <dsp:cNvSpPr/>
      </dsp:nvSpPr>
      <dsp:spPr>
        <a:xfrm>
          <a:off x="0" y="2603444"/>
          <a:ext cx="91440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82550" rIns="462280" bIns="82550" numCol="1" spcCol="1270" anchor="t" anchorCtr="0">
          <a:noAutofit/>
        </a:bodyPr>
        <a:lstStyle/>
        <a:p>
          <a:pPr marL="285750" lvl="1" indent="-285750" algn="l" defTabSz="2266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5100" kern="1200" dirty="0"/>
        </a:p>
      </dsp:txBody>
      <dsp:txXfrm>
        <a:off x="0" y="2603444"/>
        <a:ext cx="9144000" cy="10764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7E7FB-32A2-4DED-90CE-3DDD5C46AF41}">
      <dsp:nvSpPr>
        <dsp:cNvPr id="0" name=""/>
        <dsp:cNvSpPr/>
      </dsp:nvSpPr>
      <dsp:spPr>
        <a:xfrm>
          <a:off x="0" y="143828"/>
          <a:ext cx="3563888" cy="328535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Вовремя жизненного цикла клетка растет, специализируется и выполняет свои функции в составе ткани и органов многоклеточного организма. 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0378" y="304206"/>
        <a:ext cx="3243132" cy="296460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C974F-7C4A-42D0-8477-C1DEFF6CAD72}">
      <dsp:nvSpPr>
        <dsp:cNvPr id="0" name=""/>
        <dsp:cNvSpPr/>
      </dsp:nvSpPr>
      <dsp:spPr>
        <a:xfrm>
          <a:off x="0" y="88895"/>
          <a:ext cx="3491880" cy="296317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В некоторых тканях, где клетки непрерывно делятся, жизненный цикл совпадает с </a:t>
          </a:r>
          <a:r>
            <a:rPr lang="ru-RU" sz="2600" b="1" kern="1200" dirty="0" smtClean="0">
              <a:latin typeface="Times New Roman" pitchFamily="18" charset="0"/>
              <a:cs typeface="Times New Roman" pitchFamily="18" charset="0"/>
            </a:rPr>
            <a:t>митотическим циклом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4650" y="233545"/>
        <a:ext cx="3202580" cy="267387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99DCC-1CF9-4E84-90E8-C7AE54302B58}">
      <dsp:nvSpPr>
        <dsp:cNvPr id="0" name=""/>
        <dsp:cNvSpPr/>
      </dsp:nvSpPr>
      <dsp:spPr>
        <a:xfrm>
          <a:off x="0" y="407193"/>
          <a:ext cx="3851920" cy="444644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i="0" kern="1200" dirty="0" smtClean="0">
              <a:latin typeface="Times New Roman" pitchFamily="18" charset="0"/>
              <a:cs typeface="Times New Roman" pitchFamily="18" charset="0"/>
            </a:rPr>
            <a:t>Совокупность последовательных и взаимосвязанных процессов в период подготовки клетки к делению, а также на протяжении самого митоза называется </a:t>
          </a:r>
          <a:r>
            <a:rPr lang="ru-RU" sz="3000" b="1" i="0" kern="1200" dirty="0" smtClean="0">
              <a:latin typeface="Times New Roman" pitchFamily="18" charset="0"/>
              <a:cs typeface="Times New Roman" pitchFamily="18" charset="0"/>
            </a:rPr>
            <a:t>митотическим циклом</a:t>
          </a:r>
          <a:r>
            <a:rPr lang="ru-RU" sz="3000" i="0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30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8035" y="595228"/>
        <a:ext cx="3475850" cy="407037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2994E-4EFB-43B8-904F-6D4571BCCFA6}">
      <dsp:nvSpPr>
        <dsp:cNvPr id="0" name=""/>
        <dsp:cNvSpPr/>
      </dsp:nvSpPr>
      <dsp:spPr>
        <a:xfrm>
          <a:off x="0" y="29252"/>
          <a:ext cx="8229600" cy="308481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Митотический цикл состоит из четырех периодов со строгой последовательностью смен друг друга: </a:t>
          </a:r>
        </a:p>
        <a:p>
          <a:pPr lvl="0" algn="just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1.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постмитотического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G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1), </a:t>
          </a:r>
        </a:p>
        <a:p>
          <a:pPr lvl="0" algn="just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2. синтетического (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S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), </a:t>
          </a:r>
        </a:p>
        <a:p>
          <a:pPr lvl="0" algn="just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3.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постсинтетического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G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2) </a:t>
          </a:r>
        </a:p>
        <a:p>
          <a:pPr lvl="0" algn="just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4. митоза.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0588" y="179840"/>
        <a:ext cx="7928424" cy="2783635"/>
      </dsp:txXfrm>
    </dsp:sp>
    <dsp:sp modelId="{F01A66CB-F916-475C-924C-66A155C9A0C1}">
      <dsp:nvSpPr>
        <dsp:cNvPr id="0" name=""/>
        <dsp:cNvSpPr/>
      </dsp:nvSpPr>
      <dsp:spPr>
        <a:xfrm>
          <a:off x="0" y="3086273"/>
          <a:ext cx="8229600" cy="80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6350" rIns="35560" bIns="6350" numCol="1" spcCol="1270" anchor="t" anchorCtr="0">
          <a:noAutofit/>
        </a:bodyPr>
        <a:lstStyle/>
        <a:p>
          <a:pPr marL="57150" lvl="1" indent="-57150" algn="l" defTabSz="177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3086273"/>
        <a:ext cx="8229600" cy="806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A9A88-64BA-40FD-9BCA-7F78DD6A67FF}">
      <dsp:nvSpPr>
        <dsp:cNvPr id="0" name=""/>
        <dsp:cNvSpPr/>
      </dsp:nvSpPr>
      <dsp:spPr>
        <a:xfrm>
          <a:off x="0" y="9900"/>
          <a:ext cx="8229600" cy="11231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latin typeface="Times New Roman" pitchFamily="18" charset="0"/>
              <a:cs typeface="Times New Roman" pitchFamily="18" charset="0"/>
            </a:rPr>
            <a:t>Размножение -</a:t>
          </a:r>
          <a:endParaRPr lang="ru-RU" sz="4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830" y="64730"/>
        <a:ext cx="8119940" cy="101353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432B8-7B58-41ED-9829-CD352ACE9F1C}">
      <dsp:nvSpPr>
        <dsp:cNvPr id="0" name=""/>
        <dsp:cNvSpPr/>
      </dsp:nvSpPr>
      <dsp:spPr>
        <a:xfrm>
          <a:off x="0" y="9900"/>
          <a:ext cx="8229600" cy="11231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latin typeface="Times New Roman" pitchFamily="18" charset="0"/>
              <a:cs typeface="Times New Roman" pitchFamily="18" charset="0"/>
            </a:rPr>
            <a:t>Интерфаза </a:t>
          </a:r>
          <a:endParaRPr lang="ru-RU" sz="4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830" y="64730"/>
        <a:ext cx="8119940" cy="101353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0A53A-3459-4409-BC2C-83BCA0B5C23F}">
      <dsp:nvSpPr>
        <dsp:cNvPr id="0" name=""/>
        <dsp:cNvSpPr/>
      </dsp:nvSpPr>
      <dsp:spPr>
        <a:xfrm>
          <a:off x="0" y="172616"/>
          <a:ext cx="8229600" cy="169959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Это период между двумя клеточными делениями. В интерфазе ядро компактное, не имеет выраженной структуры, хорошо видны ядрышки. 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2967" y="255583"/>
        <a:ext cx="8063666" cy="153365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06F18-DB4A-46AE-90AD-54A29F2F4024}">
      <dsp:nvSpPr>
        <dsp:cNvPr id="0" name=""/>
        <dsp:cNvSpPr/>
      </dsp:nvSpPr>
      <dsp:spPr>
        <a:xfrm>
          <a:off x="0" y="127011"/>
          <a:ext cx="3311524" cy="255428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Совокупность </a:t>
          </a:r>
          <a:r>
            <a:rPr lang="ru-RU" sz="3600" kern="1200" dirty="0" err="1" smtClean="0">
              <a:latin typeface="Times New Roman" pitchFamily="18" charset="0"/>
              <a:cs typeface="Times New Roman" pitchFamily="18" charset="0"/>
            </a:rPr>
            <a:t>интерфазных</a:t>
          </a: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 хромосом представляет собой хроматин. 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4690" y="251701"/>
        <a:ext cx="3062144" cy="230490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432B8-7B58-41ED-9829-CD352ACE9F1C}">
      <dsp:nvSpPr>
        <dsp:cNvPr id="0" name=""/>
        <dsp:cNvSpPr/>
      </dsp:nvSpPr>
      <dsp:spPr>
        <a:xfrm>
          <a:off x="0" y="9900"/>
          <a:ext cx="8229600" cy="11231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latin typeface="Times New Roman" pitchFamily="18" charset="0"/>
              <a:cs typeface="Times New Roman" pitchFamily="18" charset="0"/>
            </a:rPr>
            <a:t>Интерфаза </a:t>
          </a:r>
          <a:endParaRPr lang="ru-RU" sz="4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830" y="64730"/>
        <a:ext cx="8119940" cy="101353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C2CD4-440B-4777-BE3D-5DFEF26133EE}">
      <dsp:nvSpPr>
        <dsp:cNvPr id="0" name=""/>
        <dsp:cNvSpPr/>
      </dsp:nvSpPr>
      <dsp:spPr>
        <a:xfrm>
          <a:off x="0" y="280"/>
          <a:ext cx="5986462" cy="485257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Постмитотический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период – интенсивные процессы биосинтеза белка. Образование митохондрий, ЭПС, лизосом, комплекса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Гольджи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, вакуолей. 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Ядрышко продуцирует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р-РНК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м-РНК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т-РНК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. 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Происходит активный рост клетки, за счет увеличения объема цитоплазмы.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6883" y="237163"/>
        <a:ext cx="5512696" cy="437880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432B8-7B58-41ED-9829-CD352ACE9F1C}">
      <dsp:nvSpPr>
        <dsp:cNvPr id="0" name=""/>
        <dsp:cNvSpPr/>
      </dsp:nvSpPr>
      <dsp:spPr>
        <a:xfrm>
          <a:off x="0" y="9900"/>
          <a:ext cx="8229600" cy="11231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latin typeface="Times New Roman" pitchFamily="18" charset="0"/>
              <a:cs typeface="Times New Roman" pitchFamily="18" charset="0"/>
            </a:rPr>
            <a:t>Интерфаза </a:t>
          </a:r>
          <a:endParaRPr lang="ru-RU" sz="4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830" y="64730"/>
        <a:ext cx="8119940" cy="101353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A8ED6-4EDC-4FC4-B406-9092F705324A}">
      <dsp:nvSpPr>
        <dsp:cNvPr id="0" name=""/>
        <dsp:cNvSpPr/>
      </dsp:nvSpPr>
      <dsp:spPr>
        <a:xfrm>
          <a:off x="0" y="1336"/>
          <a:ext cx="6516216" cy="273363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just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Синтетический период – репликация ДНК. В ядре происходит увеличение количества ДНК, но количество хромосом остается прежним. Продолжается синтез белков-гистонов.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3445" y="134781"/>
        <a:ext cx="6249326" cy="2466741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432B8-7B58-41ED-9829-CD352ACE9F1C}">
      <dsp:nvSpPr>
        <dsp:cNvPr id="0" name=""/>
        <dsp:cNvSpPr/>
      </dsp:nvSpPr>
      <dsp:spPr>
        <a:xfrm>
          <a:off x="0" y="9900"/>
          <a:ext cx="8229600" cy="11231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latin typeface="Times New Roman" pitchFamily="18" charset="0"/>
              <a:cs typeface="Times New Roman" pitchFamily="18" charset="0"/>
            </a:rPr>
            <a:t>Интерфаза </a:t>
          </a:r>
          <a:endParaRPr lang="ru-RU" sz="4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830" y="64730"/>
        <a:ext cx="8119940" cy="1013539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CF8F1-0C47-40E8-AD11-FF8064785AD3}">
      <dsp:nvSpPr>
        <dsp:cNvPr id="0" name=""/>
        <dsp:cNvSpPr/>
      </dsp:nvSpPr>
      <dsp:spPr>
        <a:xfrm>
          <a:off x="0" y="1793"/>
          <a:ext cx="5986462" cy="366882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err="1" smtClean="0">
              <a:latin typeface="Times New Roman" pitchFamily="18" charset="0"/>
              <a:cs typeface="Times New Roman" pitchFamily="18" charset="0"/>
            </a:rPr>
            <a:t>Премитотический</a:t>
          </a:r>
          <a:r>
            <a:rPr lang="ru-RU" sz="4000" kern="1200" dirty="0" smtClean="0">
              <a:latin typeface="Times New Roman" pitchFamily="18" charset="0"/>
              <a:cs typeface="Times New Roman" pitchFamily="18" charset="0"/>
            </a:rPr>
            <a:t> период – завершается подготовка к делению. Происходит деление митохондрий, репликация центриолей.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9097" y="180890"/>
        <a:ext cx="5628268" cy="3310627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67794-3528-4D67-AA41-26BCFDF2E5D5}">
      <dsp:nvSpPr>
        <dsp:cNvPr id="0" name=""/>
        <dsp:cNvSpPr/>
      </dsp:nvSpPr>
      <dsp:spPr>
        <a:xfrm>
          <a:off x="6817911" y="3477983"/>
          <a:ext cx="91440" cy="6170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70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A2625-E4AE-4B83-9B23-740D5C72CFE0}">
      <dsp:nvSpPr>
        <dsp:cNvPr id="0" name=""/>
        <dsp:cNvSpPr/>
      </dsp:nvSpPr>
      <dsp:spPr>
        <a:xfrm>
          <a:off x="4454128" y="1513648"/>
          <a:ext cx="2409503" cy="617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507"/>
              </a:lnTo>
              <a:lnTo>
                <a:pt x="2409503" y="420507"/>
              </a:lnTo>
              <a:lnTo>
                <a:pt x="2409503" y="6170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9078E-BFAE-4245-B112-369F927DE44A}">
      <dsp:nvSpPr>
        <dsp:cNvPr id="0" name=""/>
        <dsp:cNvSpPr/>
      </dsp:nvSpPr>
      <dsp:spPr>
        <a:xfrm>
          <a:off x="2128465" y="3477983"/>
          <a:ext cx="91440" cy="6170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70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01475A-4CA7-4E89-8600-C906DC0627CE}">
      <dsp:nvSpPr>
        <dsp:cNvPr id="0" name=""/>
        <dsp:cNvSpPr/>
      </dsp:nvSpPr>
      <dsp:spPr>
        <a:xfrm>
          <a:off x="2174185" y="1513648"/>
          <a:ext cx="2279942" cy="617059"/>
        </a:xfrm>
        <a:custGeom>
          <a:avLst/>
          <a:gdLst/>
          <a:ahLst/>
          <a:cxnLst/>
          <a:rect l="0" t="0" r="0" b="0"/>
          <a:pathLst>
            <a:path>
              <a:moveTo>
                <a:pt x="2279942" y="0"/>
              </a:moveTo>
              <a:lnTo>
                <a:pt x="2279942" y="420507"/>
              </a:lnTo>
              <a:lnTo>
                <a:pt x="0" y="420507"/>
              </a:lnTo>
              <a:lnTo>
                <a:pt x="0" y="6170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8113CF-88F2-405A-ADA9-AFD6F5962815}">
      <dsp:nvSpPr>
        <dsp:cNvPr id="0" name=""/>
        <dsp:cNvSpPr/>
      </dsp:nvSpPr>
      <dsp:spPr>
        <a:xfrm>
          <a:off x="2133833" y="166373"/>
          <a:ext cx="4640589" cy="13472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8F6637-CBDA-4E8D-B56A-1C84A6ECF0F4}">
      <dsp:nvSpPr>
        <dsp:cNvPr id="0" name=""/>
        <dsp:cNvSpPr/>
      </dsp:nvSpPr>
      <dsp:spPr>
        <a:xfrm>
          <a:off x="2369576" y="390329"/>
          <a:ext cx="4640589" cy="134727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Деление клетки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09036" y="429789"/>
        <a:ext cx="4561669" cy="1268355"/>
      </dsp:txXfrm>
    </dsp:sp>
    <dsp:sp modelId="{347153B9-9E98-4132-9B27-C40922D051FE}">
      <dsp:nvSpPr>
        <dsp:cNvPr id="0" name=""/>
        <dsp:cNvSpPr/>
      </dsp:nvSpPr>
      <dsp:spPr>
        <a:xfrm>
          <a:off x="425" y="2130707"/>
          <a:ext cx="4347520" cy="13472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B8D344-0DF2-4BFC-9951-888AF630A984}">
      <dsp:nvSpPr>
        <dsp:cNvPr id="0" name=""/>
        <dsp:cNvSpPr/>
      </dsp:nvSpPr>
      <dsp:spPr>
        <a:xfrm>
          <a:off x="236169" y="2354664"/>
          <a:ext cx="4347520" cy="134727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Кариокинез 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5629" y="2394124"/>
        <a:ext cx="4268600" cy="1268355"/>
      </dsp:txXfrm>
    </dsp:sp>
    <dsp:sp modelId="{EF6FEABB-A9E3-4CC9-8C9F-6D45B746D5F5}">
      <dsp:nvSpPr>
        <dsp:cNvPr id="0" name=""/>
        <dsp:cNvSpPr/>
      </dsp:nvSpPr>
      <dsp:spPr>
        <a:xfrm>
          <a:off x="12115" y="4095042"/>
          <a:ext cx="4324139" cy="13472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EB91F8D-6D80-4125-A9FC-C7189AF24A2B}">
      <dsp:nvSpPr>
        <dsp:cNvPr id="0" name=""/>
        <dsp:cNvSpPr/>
      </dsp:nvSpPr>
      <dsp:spPr>
        <a:xfrm>
          <a:off x="247859" y="4318999"/>
          <a:ext cx="4324139" cy="134727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Деление ядра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7319" y="4358459"/>
        <a:ext cx="4245219" cy="1268355"/>
      </dsp:txXfrm>
    </dsp:sp>
    <dsp:sp modelId="{D2EBEAD0-F043-428D-B027-D0E6625F99FF}">
      <dsp:nvSpPr>
        <dsp:cNvPr id="0" name=""/>
        <dsp:cNvSpPr/>
      </dsp:nvSpPr>
      <dsp:spPr>
        <a:xfrm>
          <a:off x="4819433" y="2130707"/>
          <a:ext cx="4088397" cy="13472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5867812-6A02-4CF4-9673-1C02E28B628F}">
      <dsp:nvSpPr>
        <dsp:cNvPr id="0" name=""/>
        <dsp:cNvSpPr/>
      </dsp:nvSpPr>
      <dsp:spPr>
        <a:xfrm>
          <a:off x="5055176" y="2354664"/>
          <a:ext cx="4088397" cy="134727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Цитокинез 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94636" y="2394124"/>
        <a:ext cx="4009477" cy="1268355"/>
      </dsp:txXfrm>
    </dsp:sp>
    <dsp:sp modelId="{867D5E4C-9788-438E-AAE1-67F1D07CF0B9}">
      <dsp:nvSpPr>
        <dsp:cNvPr id="0" name=""/>
        <dsp:cNvSpPr/>
      </dsp:nvSpPr>
      <dsp:spPr>
        <a:xfrm>
          <a:off x="4819433" y="4095042"/>
          <a:ext cx="4088397" cy="13472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777F8BD-8B53-41CF-A595-0BC48790FFE8}">
      <dsp:nvSpPr>
        <dsp:cNvPr id="0" name=""/>
        <dsp:cNvSpPr/>
      </dsp:nvSpPr>
      <dsp:spPr>
        <a:xfrm>
          <a:off x="5055176" y="4318999"/>
          <a:ext cx="4088397" cy="134727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Деление цитоплазмы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94636" y="4358459"/>
        <a:ext cx="4009477" cy="12683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EBFD9-63AB-4139-89F6-FCD699958A8E}">
      <dsp:nvSpPr>
        <dsp:cNvPr id="0" name=""/>
        <dsp:cNvSpPr/>
      </dsp:nvSpPr>
      <dsp:spPr>
        <a:xfrm>
          <a:off x="0" y="33197"/>
          <a:ext cx="8229600" cy="27027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just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latin typeface="Times New Roman" pitchFamily="18" charset="0"/>
              <a:cs typeface="Times New Roman" pitchFamily="18" charset="0"/>
            </a:rPr>
            <a:t>это воспроизведение генетически сходных особей данного вида, которое характеризуется увеличением числа особей в дочернем поколении по сравнению  с поколением родителей.</a:t>
          </a:r>
          <a:endParaRPr lang="ru-RU" sz="3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1935" y="165132"/>
        <a:ext cx="7965730" cy="243883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14EA5-1FCF-47C0-83E3-B1E9FCAA2630}">
      <dsp:nvSpPr>
        <dsp:cNvPr id="0" name=""/>
        <dsp:cNvSpPr/>
      </dsp:nvSpPr>
      <dsp:spPr>
        <a:xfrm>
          <a:off x="234700" y="1932"/>
          <a:ext cx="3022479" cy="1043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>
              <a:latin typeface="Times New Roman" pitchFamily="18" charset="0"/>
              <a:cs typeface="Times New Roman" pitchFamily="18" charset="0"/>
            </a:rPr>
            <a:t>Митоз</a:t>
          </a:r>
          <a:endParaRPr lang="ru-RU" sz="5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5262" y="32494"/>
        <a:ext cx="2961355" cy="982347"/>
      </dsp:txXfrm>
    </dsp:sp>
    <dsp:sp modelId="{12625E7E-AA74-422E-AAA4-4B4E0CB2C79D}">
      <dsp:nvSpPr>
        <dsp:cNvPr id="0" name=""/>
        <dsp:cNvSpPr/>
      </dsp:nvSpPr>
      <dsp:spPr>
        <a:xfrm>
          <a:off x="536948" y="1045404"/>
          <a:ext cx="302247" cy="782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2603"/>
              </a:lnTo>
              <a:lnTo>
                <a:pt x="302247" y="7826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BD87B8-544D-4C77-B41C-3CB2008E9DB4}">
      <dsp:nvSpPr>
        <dsp:cNvPr id="0" name=""/>
        <dsp:cNvSpPr/>
      </dsp:nvSpPr>
      <dsp:spPr>
        <a:xfrm>
          <a:off x="839196" y="1306272"/>
          <a:ext cx="2274050" cy="104347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Профаза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9758" y="1336834"/>
        <a:ext cx="2212926" cy="982347"/>
      </dsp:txXfrm>
    </dsp:sp>
    <dsp:sp modelId="{134E30EE-C589-4C9C-B409-69B09E46095B}">
      <dsp:nvSpPr>
        <dsp:cNvPr id="0" name=""/>
        <dsp:cNvSpPr/>
      </dsp:nvSpPr>
      <dsp:spPr>
        <a:xfrm>
          <a:off x="536948" y="1045404"/>
          <a:ext cx="302247" cy="2086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6943"/>
              </a:lnTo>
              <a:lnTo>
                <a:pt x="302247" y="20869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9BD2E7-07D5-4BFE-A274-76BCB7932700}">
      <dsp:nvSpPr>
        <dsp:cNvPr id="0" name=""/>
        <dsp:cNvSpPr/>
      </dsp:nvSpPr>
      <dsp:spPr>
        <a:xfrm>
          <a:off x="839196" y="2610612"/>
          <a:ext cx="2274050" cy="104347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Метафаза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9758" y="2641174"/>
        <a:ext cx="2212926" cy="982347"/>
      </dsp:txXfrm>
    </dsp:sp>
    <dsp:sp modelId="{5AC33CC2-FF41-46F5-B3D1-7E8F3B235FF9}">
      <dsp:nvSpPr>
        <dsp:cNvPr id="0" name=""/>
        <dsp:cNvSpPr/>
      </dsp:nvSpPr>
      <dsp:spPr>
        <a:xfrm>
          <a:off x="536948" y="1045404"/>
          <a:ext cx="302247" cy="33912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1283"/>
              </a:lnTo>
              <a:lnTo>
                <a:pt x="302247" y="33912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B02E43-D6D4-403C-AD15-DAD408B84E07}">
      <dsp:nvSpPr>
        <dsp:cNvPr id="0" name=""/>
        <dsp:cNvSpPr/>
      </dsp:nvSpPr>
      <dsp:spPr>
        <a:xfrm>
          <a:off x="839196" y="3914951"/>
          <a:ext cx="2274067" cy="104347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Анафаза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9758" y="3945513"/>
        <a:ext cx="2212943" cy="982347"/>
      </dsp:txXfrm>
    </dsp:sp>
    <dsp:sp modelId="{74967004-EBAE-4258-8E6D-B0AB1E204408}">
      <dsp:nvSpPr>
        <dsp:cNvPr id="0" name=""/>
        <dsp:cNvSpPr/>
      </dsp:nvSpPr>
      <dsp:spPr>
        <a:xfrm>
          <a:off x="536948" y="1045404"/>
          <a:ext cx="302247" cy="4695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5623"/>
              </a:lnTo>
              <a:lnTo>
                <a:pt x="302247" y="46956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09135-3E6B-4527-A8DB-A645CFE5BAE4}">
      <dsp:nvSpPr>
        <dsp:cNvPr id="0" name=""/>
        <dsp:cNvSpPr/>
      </dsp:nvSpPr>
      <dsp:spPr>
        <a:xfrm>
          <a:off x="839196" y="5219291"/>
          <a:ext cx="2302850" cy="104347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Телофаза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9758" y="5249853"/>
        <a:ext cx="2241726" cy="982347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20F6-9455-4F18-9B26-A81313596E52}">
      <dsp:nvSpPr>
        <dsp:cNvPr id="0" name=""/>
        <dsp:cNvSpPr/>
      </dsp:nvSpPr>
      <dsp:spPr>
        <a:xfrm>
          <a:off x="0" y="20312"/>
          <a:ext cx="5580112" cy="2695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Происходит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спирализация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ДНК. Хромосомы укорачиваются и утолщаются. Разрушается ядрышко. К концу профазы хромосомы состоят из двух хроматид. Формируется веретено деления. Ядерная оболочка разрушается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1592" y="151904"/>
        <a:ext cx="5316928" cy="2432496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14EA5-1FCF-47C0-83E3-B1E9FCAA2630}">
      <dsp:nvSpPr>
        <dsp:cNvPr id="0" name=""/>
        <dsp:cNvSpPr/>
      </dsp:nvSpPr>
      <dsp:spPr>
        <a:xfrm>
          <a:off x="234700" y="1932"/>
          <a:ext cx="3022479" cy="1043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>
              <a:latin typeface="Times New Roman" pitchFamily="18" charset="0"/>
              <a:cs typeface="Times New Roman" pitchFamily="18" charset="0"/>
            </a:rPr>
            <a:t>Митоз</a:t>
          </a:r>
          <a:endParaRPr lang="ru-RU" sz="5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5262" y="32494"/>
        <a:ext cx="2961355" cy="982347"/>
      </dsp:txXfrm>
    </dsp:sp>
    <dsp:sp modelId="{12625E7E-AA74-422E-AAA4-4B4E0CB2C79D}">
      <dsp:nvSpPr>
        <dsp:cNvPr id="0" name=""/>
        <dsp:cNvSpPr/>
      </dsp:nvSpPr>
      <dsp:spPr>
        <a:xfrm>
          <a:off x="536948" y="1045404"/>
          <a:ext cx="302247" cy="782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2603"/>
              </a:lnTo>
              <a:lnTo>
                <a:pt x="302247" y="7826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BD87B8-544D-4C77-B41C-3CB2008E9DB4}">
      <dsp:nvSpPr>
        <dsp:cNvPr id="0" name=""/>
        <dsp:cNvSpPr/>
      </dsp:nvSpPr>
      <dsp:spPr>
        <a:xfrm>
          <a:off x="839196" y="1306272"/>
          <a:ext cx="2274050" cy="104347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Профаза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9758" y="1336834"/>
        <a:ext cx="2212926" cy="982347"/>
      </dsp:txXfrm>
    </dsp:sp>
    <dsp:sp modelId="{134E30EE-C589-4C9C-B409-69B09E46095B}">
      <dsp:nvSpPr>
        <dsp:cNvPr id="0" name=""/>
        <dsp:cNvSpPr/>
      </dsp:nvSpPr>
      <dsp:spPr>
        <a:xfrm>
          <a:off x="536948" y="1045404"/>
          <a:ext cx="302247" cy="2086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6943"/>
              </a:lnTo>
              <a:lnTo>
                <a:pt x="302247" y="20869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9BD2E7-07D5-4BFE-A274-76BCB7932700}">
      <dsp:nvSpPr>
        <dsp:cNvPr id="0" name=""/>
        <dsp:cNvSpPr/>
      </dsp:nvSpPr>
      <dsp:spPr>
        <a:xfrm>
          <a:off x="839196" y="2610612"/>
          <a:ext cx="2274050" cy="104347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Метафаза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9758" y="2641174"/>
        <a:ext cx="2212926" cy="982347"/>
      </dsp:txXfrm>
    </dsp:sp>
    <dsp:sp modelId="{5AC33CC2-FF41-46F5-B3D1-7E8F3B235FF9}">
      <dsp:nvSpPr>
        <dsp:cNvPr id="0" name=""/>
        <dsp:cNvSpPr/>
      </dsp:nvSpPr>
      <dsp:spPr>
        <a:xfrm>
          <a:off x="536948" y="1045404"/>
          <a:ext cx="302247" cy="33912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1283"/>
              </a:lnTo>
              <a:lnTo>
                <a:pt x="302247" y="33912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B02E43-D6D4-403C-AD15-DAD408B84E07}">
      <dsp:nvSpPr>
        <dsp:cNvPr id="0" name=""/>
        <dsp:cNvSpPr/>
      </dsp:nvSpPr>
      <dsp:spPr>
        <a:xfrm>
          <a:off x="839196" y="3914951"/>
          <a:ext cx="2274067" cy="104347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Анафаза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9758" y="3945513"/>
        <a:ext cx="2212943" cy="982347"/>
      </dsp:txXfrm>
    </dsp:sp>
    <dsp:sp modelId="{74967004-EBAE-4258-8E6D-B0AB1E204408}">
      <dsp:nvSpPr>
        <dsp:cNvPr id="0" name=""/>
        <dsp:cNvSpPr/>
      </dsp:nvSpPr>
      <dsp:spPr>
        <a:xfrm>
          <a:off x="536948" y="1045404"/>
          <a:ext cx="302247" cy="4695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5623"/>
              </a:lnTo>
              <a:lnTo>
                <a:pt x="302247" y="46956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09135-3E6B-4527-A8DB-A645CFE5BAE4}">
      <dsp:nvSpPr>
        <dsp:cNvPr id="0" name=""/>
        <dsp:cNvSpPr/>
      </dsp:nvSpPr>
      <dsp:spPr>
        <a:xfrm>
          <a:off x="839196" y="5219291"/>
          <a:ext cx="2302850" cy="104347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Телофаза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9758" y="5249853"/>
        <a:ext cx="2241726" cy="982347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20F6-9455-4F18-9B26-A81313596E52}">
      <dsp:nvSpPr>
        <dsp:cNvPr id="0" name=""/>
        <dsp:cNvSpPr/>
      </dsp:nvSpPr>
      <dsp:spPr>
        <a:xfrm>
          <a:off x="0" y="72013"/>
          <a:ext cx="5580112" cy="201621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Хромосомы располагаются в области экватора и лежат в одной плоскости. </a:t>
          </a:r>
        </a:p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Нити веретена деления прикрепляются к </a:t>
          </a:r>
          <a:r>
            <a:rPr lang="ru-RU" sz="2500" kern="1200" dirty="0" err="1" smtClean="0">
              <a:latin typeface="Times New Roman" pitchFamily="18" charset="0"/>
              <a:cs typeface="Times New Roman" pitchFamily="18" charset="0"/>
            </a:rPr>
            <a:t>центромерам</a:t>
          </a: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8423" y="170436"/>
        <a:ext cx="5383266" cy="1819367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14EA5-1FCF-47C0-83E3-B1E9FCAA2630}">
      <dsp:nvSpPr>
        <dsp:cNvPr id="0" name=""/>
        <dsp:cNvSpPr/>
      </dsp:nvSpPr>
      <dsp:spPr>
        <a:xfrm>
          <a:off x="234700" y="1932"/>
          <a:ext cx="3022479" cy="1043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>
              <a:latin typeface="Times New Roman" pitchFamily="18" charset="0"/>
              <a:cs typeface="Times New Roman" pitchFamily="18" charset="0"/>
            </a:rPr>
            <a:t>Митоз</a:t>
          </a:r>
          <a:endParaRPr lang="ru-RU" sz="5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5262" y="32494"/>
        <a:ext cx="2961355" cy="982347"/>
      </dsp:txXfrm>
    </dsp:sp>
    <dsp:sp modelId="{12625E7E-AA74-422E-AAA4-4B4E0CB2C79D}">
      <dsp:nvSpPr>
        <dsp:cNvPr id="0" name=""/>
        <dsp:cNvSpPr/>
      </dsp:nvSpPr>
      <dsp:spPr>
        <a:xfrm>
          <a:off x="536948" y="1045404"/>
          <a:ext cx="302247" cy="782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2603"/>
              </a:lnTo>
              <a:lnTo>
                <a:pt x="302247" y="7826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BD87B8-544D-4C77-B41C-3CB2008E9DB4}">
      <dsp:nvSpPr>
        <dsp:cNvPr id="0" name=""/>
        <dsp:cNvSpPr/>
      </dsp:nvSpPr>
      <dsp:spPr>
        <a:xfrm>
          <a:off x="839196" y="1306272"/>
          <a:ext cx="2274050" cy="104347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Профаза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9758" y="1336834"/>
        <a:ext cx="2212926" cy="982347"/>
      </dsp:txXfrm>
    </dsp:sp>
    <dsp:sp modelId="{134E30EE-C589-4C9C-B409-69B09E46095B}">
      <dsp:nvSpPr>
        <dsp:cNvPr id="0" name=""/>
        <dsp:cNvSpPr/>
      </dsp:nvSpPr>
      <dsp:spPr>
        <a:xfrm>
          <a:off x="536948" y="1045404"/>
          <a:ext cx="302247" cy="2086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6943"/>
              </a:lnTo>
              <a:lnTo>
                <a:pt x="302247" y="20869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9BD2E7-07D5-4BFE-A274-76BCB7932700}">
      <dsp:nvSpPr>
        <dsp:cNvPr id="0" name=""/>
        <dsp:cNvSpPr/>
      </dsp:nvSpPr>
      <dsp:spPr>
        <a:xfrm>
          <a:off x="839196" y="2610612"/>
          <a:ext cx="2274050" cy="104347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Метафаза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9758" y="2641174"/>
        <a:ext cx="2212926" cy="982347"/>
      </dsp:txXfrm>
    </dsp:sp>
    <dsp:sp modelId="{5AC33CC2-FF41-46F5-B3D1-7E8F3B235FF9}">
      <dsp:nvSpPr>
        <dsp:cNvPr id="0" name=""/>
        <dsp:cNvSpPr/>
      </dsp:nvSpPr>
      <dsp:spPr>
        <a:xfrm>
          <a:off x="536948" y="1045404"/>
          <a:ext cx="302247" cy="33912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1283"/>
              </a:lnTo>
              <a:lnTo>
                <a:pt x="302247" y="33912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B02E43-D6D4-403C-AD15-DAD408B84E07}">
      <dsp:nvSpPr>
        <dsp:cNvPr id="0" name=""/>
        <dsp:cNvSpPr/>
      </dsp:nvSpPr>
      <dsp:spPr>
        <a:xfrm>
          <a:off x="839196" y="3914951"/>
          <a:ext cx="2274067" cy="104347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Анафаза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9758" y="3945513"/>
        <a:ext cx="2212943" cy="982347"/>
      </dsp:txXfrm>
    </dsp:sp>
    <dsp:sp modelId="{74967004-EBAE-4258-8E6D-B0AB1E204408}">
      <dsp:nvSpPr>
        <dsp:cNvPr id="0" name=""/>
        <dsp:cNvSpPr/>
      </dsp:nvSpPr>
      <dsp:spPr>
        <a:xfrm>
          <a:off x="536948" y="1045404"/>
          <a:ext cx="302247" cy="4695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5623"/>
              </a:lnTo>
              <a:lnTo>
                <a:pt x="302247" y="46956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09135-3E6B-4527-A8DB-A645CFE5BAE4}">
      <dsp:nvSpPr>
        <dsp:cNvPr id="0" name=""/>
        <dsp:cNvSpPr/>
      </dsp:nvSpPr>
      <dsp:spPr>
        <a:xfrm>
          <a:off x="839196" y="5219291"/>
          <a:ext cx="2302850" cy="104347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Телофаза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9758" y="5249853"/>
        <a:ext cx="2241726" cy="982347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20F6-9455-4F18-9B26-A81313596E52}">
      <dsp:nvSpPr>
        <dsp:cNvPr id="0" name=""/>
        <dsp:cNvSpPr/>
      </dsp:nvSpPr>
      <dsp:spPr>
        <a:xfrm>
          <a:off x="0" y="14774"/>
          <a:ext cx="5580112" cy="126659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Расхождение хроматид (дочерних хромосом) к полюсам клетки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830" y="76604"/>
        <a:ext cx="5456452" cy="1142935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14EA5-1FCF-47C0-83E3-B1E9FCAA2630}">
      <dsp:nvSpPr>
        <dsp:cNvPr id="0" name=""/>
        <dsp:cNvSpPr/>
      </dsp:nvSpPr>
      <dsp:spPr>
        <a:xfrm>
          <a:off x="234700" y="1932"/>
          <a:ext cx="3022479" cy="1043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>
              <a:latin typeface="Times New Roman" pitchFamily="18" charset="0"/>
              <a:cs typeface="Times New Roman" pitchFamily="18" charset="0"/>
            </a:rPr>
            <a:t>Митоз</a:t>
          </a:r>
          <a:endParaRPr lang="ru-RU" sz="5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5262" y="32494"/>
        <a:ext cx="2961355" cy="982347"/>
      </dsp:txXfrm>
    </dsp:sp>
    <dsp:sp modelId="{12625E7E-AA74-422E-AAA4-4B4E0CB2C79D}">
      <dsp:nvSpPr>
        <dsp:cNvPr id="0" name=""/>
        <dsp:cNvSpPr/>
      </dsp:nvSpPr>
      <dsp:spPr>
        <a:xfrm>
          <a:off x="536948" y="1045404"/>
          <a:ext cx="302247" cy="782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2603"/>
              </a:lnTo>
              <a:lnTo>
                <a:pt x="302247" y="7826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BD87B8-544D-4C77-B41C-3CB2008E9DB4}">
      <dsp:nvSpPr>
        <dsp:cNvPr id="0" name=""/>
        <dsp:cNvSpPr/>
      </dsp:nvSpPr>
      <dsp:spPr>
        <a:xfrm>
          <a:off x="839196" y="1306272"/>
          <a:ext cx="2274050" cy="104347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Профаза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9758" y="1336834"/>
        <a:ext cx="2212926" cy="982347"/>
      </dsp:txXfrm>
    </dsp:sp>
    <dsp:sp modelId="{134E30EE-C589-4C9C-B409-69B09E46095B}">
      <dsp:nvSpPr>
        <dsp:cNvPr id="0" name=""/>
        <dsp:cNvSpPr/>
      </dsp:nvSpPr>
      <dsp:spPr>
        <a:xfrm>
          <a:off x="536948" y="1045404"/>
          <a:ext cx="302247" cy="2086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6943"/>
              </a:lnTo>
              <a:lnTo>
                <a:pt x="302247" y="20869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9BD2E7-07D5-4BFE-A274-76BCB7932700}">
      <dsp:nvSpPr>
        <dsp:cNvPr id="0" name=""/>
        <dsp:cNvSpPr/>
      </dsp:nvSpPr>
      <dsp:spPr>
        <a:xfrm>
          <a:off x="839196" y="2610612"/>
          <a:ext cx="2274050" cy="104347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Метафаза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9758" y="2641174"/>
        <a:ext cx="2212926" cy="982347"/>
      </dsp:txXfrm>
    </dsp:sp>
    <dsp:sp modelId="{5AC33CC2-FF41-46F5-B3D1-7E8F3B235FF9}">
      <dsp:nvSpPr>
        <dsp:cNvPr id="0" name=""/>
        <dsp:cNvSpPr/>
      </dsp:nvSpPr>
      <dsp:spPr>
        <a:xfrm>
          <a:off x="536948" y="1045404"/>
          <a:ext cx="302247" cy="33912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1283"/>
              </a:lnTo>
              <a:lnTo>
                <a:pt x="302247" y="33912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B02E43-D6D4-403C-AD15-DAD408B84E07}">
      <dsp:nvSpPr>
        <dsp:cNvPr id="0" name=""/>
        <dsp:cNvSpPr/>
      </dsp:nvSpPr>
      <dsp:spPr>
        <a:xfrm>
          <a:off x="839196" y="3914951"/>
          <a:ext cx="2274067" cy="104347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Анафаза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9758" y="3945513"/>
        <a:ext cx="2212943" cy="982347"/>
      </dsp:txXfrm>
    </dsp:sp>
    <dsp:sp modelId="{74967004-EBAE-4258-8E6D-B0AB1E204408}">
      <dsp:nvSpPr>
        <dsp:cNvPr id="0" name=""/>
        <dsp:cNvSpPr/>
      </dsp:nvSpPr>
      <dsp:spPr>
        <a:xfrm>
          <a:off x="536948" y="1045404"/>
          <a:ext cx="302247" cy="4695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5623"/>
              </a:lnTo>
              <a:lnTo>
                <a:pt x="302247" y="46956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09135-3E6B-4527-A8DB-A645CFE5BAE4}">
      <dsp:nvSpPr>
        <dsp:cNvPr id="0" name=""/>
        <dsp:cNvSpPr/>
      </dsp:nvSpPr>
      <dsp:spPr>
        <a:xfrm>
          <a:off x="839196" y="5219291"/>
          <a:ext cx="2302850" cy="104347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Телофаза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9758" y="5249853"/>
        <a:ext cx="2241726" cy="982347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20F6-9455-4F18-9B26-A81313596E52}">
      <dsp:nvSpPr>
        <dsp:cNvPr id="0" name=""/>
        <dsp:cNvSpPr/>
      </dsp:nvSpPr>
      <dsp:spPr>
        <a:xfrm>
          <a:off x="0" y="37250"/>
          <a:ext cx="5580112" cy="208573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Хромосомы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деспирализуются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. Восстанавливается ядрышко и ядерная оболочка. Происходит цитокинез (деление цитоплазмы). 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1817" y="139067"/>
        <a:ext cx="5376478" cy="1882104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2F182-0288-4BBC-8C36-AA837CB62AED}">
      <dsp:nvSpPr>
        <dsp:cNvPr id="0" name=""/>
        <dsp:cNvSpPr/>
      </dsp:nvSpPr>
      <dsp:spPr>
        <a:xfrm>
          <a:off x="0" y="39508"/>
          <a:ext cx="9144000" cy="4745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900" b="1" kern="1200" dirty="0" smtClean="0">
              <a:latin typeface="Times New Roman" pitchFamily="18" charset="0"/>
              <a:cs typeface="Times New Roman" pitchFamily="18" charset="0"/>
            </a:rPr>
            <a:t>Биологический смысл митоза</a:t>
          </a:r>
          <a:r>
            <a:rPr lang="ru-RU" sz="3900" kern="1200" dirty="0" smtClean="0">
              <a:latin typeface="Times New Roman" pitchFamily="18" charset="0"/>
              <a:cs typeface="Times New Roman" pitchFamily="18" charset="0"/>
            </a:rPr>
            <a:t>: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900" kern="1200" dirty="0" smtClean="0">
              <a:latin typeface="Times New Roman" pitchFamily="18" charset="0"/>
              <a:cs typeface="Times New Roman" pitchFamily="18" charset="0"/>
            </a:rPr>
            <a:t> образуются две дочерние клетки, генетически идентичных материнской. Митотический цикл в основе роста, развития и физиологической регенерации организма.</a:t>
          </a:r>
        </a:p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1657" y="271165"/>
        <a:ext cx="8680686" cy="4282206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2F182-0288-4BBC-8C36-AA837CB62AED}">
      <dsp:nvSpPr>
        <dsp:cNvPr id="0" name=""/>
        <dsp:cNvSpPr/>
      </dsp:nvSpPr>
      <dsp:spPr>
        <a:xfrm>
          <a:off x="0" y="216024"/>
          <a:ext cx="9144000" cy="561662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400" b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Биологическое значение митотического цикла 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4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состоит в том, что он обеспечивает преемственность хромосом в ряду клеточных поколений, образование клеток, равноценных по объему и содержанию наследственной информации. </a:t>
          </a:r>
          <a:endParaRPr lang="ru-RU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181" y="490205"/>
        <a:ext cx="8595638" cy="50682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80CA7-36F0-4540-8BD7-09F23171F2AB}">
      <dsp:nvSpPr>
        <dsp:cNvPr id="0" name=""/>
        <dsp:cNvSpPr/>
      </dsp:nvSpPr>
      <dsp:spPr>
        <a:xfrm>
          <a:off x="0" y="9900"/>
          <a:ext cx="8229600" cy="11231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latin typeface="Times New Roman" pitchFamily="18" charset="0"/>
              <a:cs typeface="Times New Roman" pitchFamily="18" charset="0"/>
            </a:rPr>
            <a:t>Бесполое</a:t>
          </a:r>
          <a:r>
            <a:rPr lang="ru-RU" sz="4800" kern="120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4800" b="1" kern="1200" dirty="0" smtClean="0">
              <a:latin typeface="Times New Roman" pitchFamily="18" charset="0"/>
              <a:cs typeface="Times New Roman" pitchFamily="18" charset="0"/>
            </a:rPr>
            <a:t>размножение</a:t>
          </a:r>
          <a:endParaRPr lang="ru-RU" sz="4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830" y="64730"/>
        <a:ext cx="8119940" cy="10135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7C146-474A-44C3-9D68-8F1DB0969D3D}">
      <dsp:nvSpPr>
        <dsp:cNvPr id="0" name=""/>
        <dsp:cNvSpPr/>
      </dsp:nvSpPr>
      <dsp:spPr>
        <a:xfrm>
          <a:off x="0" y="248241"/>
          <a:ext cx="8229600" cy="40294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just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>
              <a:latin typeface="Times New Roman" pitchFamily="18" charset="0"/>
              <a:cs typeface="Times New Roman" pitchFamily="18" charset="0"/>
            </a:rPr>
            <a:t>один из способов </a:t>
          </a:r>
          <a:r>
            <a:rPr lang="ru-RU" sz="4200" b="1" kern="1200" dirty="0" smtClean="0">
              <a:latin typeface="Times New Roman" pitchFamily="18" charset="0"/>
              <a:cs typeface="Times New Roman" pitchFamily="18" charset="0"/>
            </a:rPr>
            <a:t>размножения</a:t>
          </a:r>
          <a:r>
            <a:rPr lang="ru-RU" sz="4200" kern="1200" dirty="0" smtClean="0">
              <a:latin typeface="Times New Roman" pitchFamily="18" charset="0"/>
              <a:cs typeface="Times New Roman" pitchFamily="18" charset="0"/>
            </a:rPr>
            <a:t>, при котором следующее поколение развивается из соматических клеток без участия репродуктивных клеток — гамет.</a:t>
          </a:r>
          <a:r>
            <a:rPr lang="ru-RU" sz="4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4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6703" y="444944"/>
        <a:ext cx="7836194" cy="36360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96862-9A34-47F7-9E38-28BE06515415}">
      <dsp:nvSpPr>
        <dsp:cNvPr id="0" name=""/>
        <dsp:cNvSpPr/>
      </dsp:nvSpPr>
      <dsp:spPr>
        <a:xfrm>
          <a:off x="0" y="150300"/>
          <a:ext cx="8229600" cy="842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Простое деление</a:t>
          </a: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, или </a:t>
          </a: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деление надвое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123" y="191423"/>
        <a:ext cx="8147354" cy="7601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87C35-92DC-4FE2-AE44-FC4833ED0BE2}">
      <dsp:nvSpPr>
        <dsp:cNvPr id="0" name=""/>
        <dsp:cNvSpPr/>
      </dsp:nvSpPr>
      <dsp:spPr>
        <a:xfrm>
          <a:off x="0" y="1314"/>
          <a:ext cx="8229600" cy="269026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Характерно для одноклеточных организмов. Из одной клетки путем митоза образуются две дочерние клетки, каждая из которых становится новым организмом.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1328" y="132642"/>
        <a:ext cx="7966944" cy="24276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96862-9A34-47F7-9E38-28BE06515415}">
      <dsp:nvSpPr>
        <dsp:cNvPr id="0" name=""/>
        <dsp:cNvSpPr/>
      </dsp:nvSpPr>
      <dsp:spPr>
        <a:xfrm>
          <a:off x="0" y="150300"/>
          <a:ext cx="8229600" cy="842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Множественное деление (шизогония)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123" y="191423"/>
        <a:ext cx="8147354" cy="7601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87C35-92DC-4FE2-AE44-FC4833ED0BE2}">
      <dsp:nvSpPr>
        <dsp:cNvPr id="0" name=""/>
        <dsp:cNvSpPr/>
      </dsp:nvSpPr>
      <dsp:spPr>
        <a:xfrm>
          <a:off x="0" y="1314"/>
          <a:ext cx="8229600" cy="269026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>
              <a:latin typeface="Times New Roman" pitchFamily="18" charset="0"/>
              <a:cs typeface="Times New Roman" pitchFamily="18" charset="0"/>
            </a:rPr>
            <a:t>Это форма бесполого размножения, когда материнская клетка распадается на большое количество более или менее одинаковых дочерних клеток (малярийный плазмодий). Организм становится многоядерным и распадается на множество (соответственно количеству ядер) одноядерных клеток .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1328" y="132642"/>
        <a:ext cx="7966944" cy="2427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03C27-C5F0-4E65-AAA3-577213C324DF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A5C68-593C-4755-844C-0A281AFC6E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836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4EAB66-C6DF-40A4-B838-1CA193C4D48E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52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83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22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30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23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138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504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56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78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15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11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67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5.emf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3" Type="http://schemas.openxmlformats.org/officeDocument/2006/relationships/diagramLayout" Target="../diagrams/layout16.xml"/><Relationship Id="rId7" Type="http://schemas.openxmlformats.org/officeDocument/2006/relationships/image" Target="../media/image6.jpeg"/><Relationship Id="rId12" Type="http://schemas.microsoft.com/office/2007/relationships/diagramDrawing" Target="../diagrams/drawing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openxmlformats.org/officeDocument/2006/relationships/diagramColors" Target="../diagrams/colors17.xml"/><Relationship Id="rId5" Type="http://schemas.openxmlformats.org/officeDocument/2006/relationships/diagramColors" Target="../diagrams/colors16.xml"/><Relationship Id="rId10" Type="http://schemas.openxmlformats.org/officeDocument/2006/relationships/diagramQuickStyle" Target="../diagrams/quickStyle17.xml"/><Relationship Id="rId4" Type="http://schemas.openxmlformats.org/officeDocument/2006/relationships/diagramQuickStyle" Target="../diagrams/quickStyle16.xml"/><Relationship Id="rId9" Type="http://schemas.openxmlformats.org/officeDocument/2006/relationships/diagramLayout" Target="../diagrams/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6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7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13" Type="http://schemas.openxmlformats.org/officeDocument/2006/relationships/diagramData" Target="../diagrams/data22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12" Type="http://schemas.openxmlformats.org/officeDocument/2006/relationships/image" Target="../media/image8.png"/><Relationship Id="rId17" Type="http://schemas.microsoft.com/office/2007/relationships/diagramDrawing" Target="../diagrams/drawing22.xml"/><Relationship Id="rId2" Type="http://schemas.openxmlformats.org/officeDocument/2006/relationships/diagramData" Target="../diagrams/data20.xml"/><Relationship Id="rId16" Type="http://schemas.openxmlformats.org/officeDocument/2006/relationships/diagramColors" Target="../diagrams/colors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5" Type="http://schemas.openxmlformats.org/officeDocument/2006/relationships/diagramQuickStyle" Target="../diagrams/quickStyle22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Relationship Id="rId14" Type="http://schemas.openxmlformats.org/officeDocument/2006/relationships/diagramLayout" Target="../diagrams/layout2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12" Type="http://schemas.openxmlformats.org/officeDocument/2006/relationships/image" Target="../media/image9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13" Type="http://schemas.openxmlformats.org/officeDocument/2006/relationships/image" Target="../media/image10.jpeg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12" Type="http://schemas.openxmlformats.org/officeDocument/2006/relationships/image" Target="../media/image9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12" Type="http://schemas.openxmlformats.org/officeDocument/2006/relationships/image" Target="../media/image9.pn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1.xml"/><Relationship Id="rId3" Type="http://schemas.openxmlformats.org/officeDocument/2006/relationships/diagramLayout" Target="../diagrams/layout30.xml"/><Relationship Id="rId7" Type="http://schemas.openxmlformats.org/officeDocument/2006/relationships/diagramData" Target="../diagrams/data31.xml"/><Relationship Id="rId12" Type="http://schemas.openxmlformats.org/officeDocument/2006/relationships/image" Target="../media/image11.png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11" Type="http://schemas.microsoft.com/office/2007/relationships/diagramDrawing" Target="../diagrams/drawing31.xml"/><Relationship Id="rId5" Type="http://schemas.openxmlformats.org/officeDocument/2006/relationships/diagramColors" Target="../diagrams/colors30.xml"/><Relationship Id="rId10" Type="http://schemas.openxmlformats.org/officeDocument/2006/relationships/diagramColors" Target="../diagrams/colors31.xml"/><Relationship Id="rId4" Type="http://schemas.openxmlformats.org/officeDocument/2006/relationships/diagramQuickStyle" Target="../diagrams/quickStyle30.xml"/><Relationship Id="rId9" Type="http://schemas.openxmlformats.org/officeDocument/2006/relationships/diagramQuickStyle" Target="../diagrams/quickStyle3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3.xml"/><Relationship Id="rId3" Type="http://schemas.openxmlformats.org/officeDocument/2006/relationships/diagramLayout" Target="../diagrams/layout32.xml"/><Relationship Id="rId7" Type="http://schemas.openxmlformats.org/officeDocument/2006/relationships/diagramData" Target="../diagrams/data33.xml"/><Relationship Id="rId12" Type="http://schemas.openxmlformats.org/officeDocument/2006/relationships/image" Target="../media/image12.pn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11" Type="http://schemas.microsoft.com/office/2007/relationships/diagramDrawing" Target="../diagrams/drawing33.xml"/><Relationship Id="rId5" Type="http://schemas.openxmlformats.org/officeDocument/2006/relationships/diagramColors" Target="../diagrams/colors32.xml"/><Relationship Id="rId10" Type="http://schemas.openxmlformats.org/officeDocument/2006/relationships/diagramColors" Target="../diagrams/colors33.xml"/><Relationship Id="rId4" Type="http://schemas.openxmlformats.org/officeDocument/2006/relationships/diagramQuickStyle" Target="../diagrams/quickStyle32.xml"/><Relationship Id="rId9" Type="http://schemas.openxmlformats.org/officeDocument/2006/relationships/diagramQuickStyle" Target="../diagrams/quickStyle3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5.xml"/><Relationship Id="rId3" Type="http://schemas.openxmlformats.org/officeDocument/2006/relationships/diagramLayout" Target="../diagrams/layout34.xml"/><Relationship Id="rId7" Type="http://schemas.openxmlformats.org/officeDocument/2006/relationships/diagramData" Target="../diagrams/data35.xml"/><Relationship Id="rId12" Type="http://schemas.openxmlformats.org/officeDocument/2006/relationships/image" Target="../media/image13.png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11" Type="http://schemas.microsoft.com/office/2007/relationships/diagramDrawing" Target="../diagrams/drawing35.xml"/><Relationship Id="rId5" Type="http://schemas.openxmlformats.org/officeDocument/2006/relationships/diagramColors" Target="../diagrams/colors34.xml"/><Relationship Id="rId10" Type="http://schemas.openxmlformats.org/officeDocument/2006/relationships/diagramColors" Target="../diagrams/colors35.xml"/><Relationship Id="rId4" Type="http://schemas.openxmlformats.org/officeDocument/2006/relationships/diagramQuickStyle" Target="../diagrams/quickStyle34.xml"/><Relationship Id="rId9" Type="http://schemas.openxmlformats.org/officeDocument/2006/relationships/diagramQuickStyle" Target="../diagrams/quickStyle3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7.xml"/><Relationship Id="rId3" Type="http://schemas.openxmlformats.org/officeDocument/2006/relationships/diagramLayout" Target="../diagrams/layout36.xml"/><Relationship Id="rId7" Type="http://schemas.openxmlformats.org/officeDocument/2006/relationships/diagramData" Target="../diagrams/data37.xml"/><Relationship Id="rId12" Type="http://schemas.openxmlformats.org/officeDocument/2006/relationships/image" Target="../media/image14.png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11" Type="http://schemas.microsoft.com/office/2007/relationships/diagramDrawing" Target="../diagrams/drawing37.xml"/><Relationship Id="rId5" Type="http://schemas.openxmlformats.org/officeDocument/2006/relationships/diagramColors" Target="../diagrams/colors36.xml"/><Relationship Id="rId10" Type="http://schemas.openxmlformats.org/officeDocument/2006/relationships/diagramColors" Target="../diagrams/colors37.xml"/><Relationship Id="rId4" Type="http://schemas.openxmlformats.org/officeDocument/2006/relationships/diagramQuickStyle" Target="../diagrams/quickStyle36.xml"/><Relationship Id="rId9" Type="http://schemas.openxmlformats.org/officeDocument/2006/relationships/diagramQuickStyle" Target="../diagrams/quickStyle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1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3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image" Target="../media/image4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290036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Компьютерная лекция №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Размножение организмов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Дисциплина: «Биология»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Специальность: «Лабораторная диагностика», «Сестринское дело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 «Фармация»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8313" y="107950"/>
            <a:ext cx="82804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ФЕДЕРАЛЬНОЕ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ОБРАЗОВАТЕЛЬНОЕ УЧРЕЖДЕНИЕ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ВЫСШЕГО  ОБРАЗОВАНИЯ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КРАСНОЯРСКИЙ  ГОСУДАРСТВЕННЫЙ  МЕДИЦИНСКИЙ  УНИВЕРСИТЕТ ИМЕНИ ПРОФЕССОРА В.Ф. ВОЙНО-ЯСЕНЕЦКОГО»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2571750" y="6286500"/>
            <a:ext cx="3929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Красноярск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17956083"/>
              </p:ext>
            </p:extLst>
          </p:nvPr>
        </p:nvGraphicFramePr>
        <p:xfrm>
          <a:off x="395536" y="1772816"/>
          <a:ext cx="8229600" cy="2794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8260240"/>
              </p:ext>
            </p:extLst>
          </p:nvPr>
        </p:nvGraphicFramePr>
        <p:xfrm>
          <a:off x="0" y="0"/>
          <a:ext cx="9144000" cy="3849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708275"/>
            <a:ext cx="91440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63906"/>
              </p:ext>
            </p:extLst>
          </p:nvPr>
        </p:nvGraphicFramePr>
        <p:xfrm>
          <a:off x="5580112" y="1"/>
          <a:ext cx="3563888" cy="357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9" name="Picture 4" descr="http://files.school-collection.edu.ru/dlrstore/000004dc-1000-4ddd-9ee1-040046bc4330/17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5572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8748172"/>
              </p:ext>
            </p:extLst>
          </p:nvPr>
        </p:nvGraphicFramePr>
        <p:xfrm>
          <a:off x="5652120" y="3501008"/>
          <a:ext cx="3491880" cy="3140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006835"/>
              </p:ext>
            </p:extLst>
          </p:nvPr>
        </p:nvGraphicFramePr>
        <p:xfrm>
          <a:off x="5292080" y="692696"/>
          <a:ext cx="385192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3" name="Picture 4" descr="http://files.school-collection.edu.ru/dlrstore/000004dc-1000-4ddd-9ee1-040046bc4330/17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5219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1142915"/>
              </p:ext>
            </p:extLst>
          </p:nvPr>
        </p:nvGraphicFramePr>
        <p:xfrm>
          <a:off x="467544" y="260649"/>
          <a:ext cx="822960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авая фигурная скобка 4"/>
          <p:cNvSpPr/>
          <p:nvPr/>
        </p:nvSpPr>
        <p:spPr>
          <a:xfrm>
            <a:off x="5364163" y="1341438"/>
            <a:ext cx="287337" cy="136683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5795963" y="1773238"/>
            <a:ext cx="18224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Интерфаза</a:t>
            </a:r>
          </a:p>
        </p:txBody>
      </p:sp>
      <p:pic>
        <p:nvPicPr>
          <p:cNvPr id="11269" name="Picture 5" descr="http://i54.fastpic.ru/big/2013/0123/56/59f9452896082ccaa74a1c48076a2256.jpg"/>
          <p:cNvPicPr>
            <a:picLocks noChangeAspect="1" noChangeArrowheads="1"/>
          </p:cNvPicPr>
          <p:nvPr/>
        </p:nvPicPr>
        <p:blipFill>
          <a:blip r:embed="rId7" cstate="print"/>
          <a:srcRect l="4735" t="4587" r="2147" b="10387"/>
          <a:stretch>
            <a:fillRect/>
          </a:stretch>
        </p:blipFill>
        <p:spPr bwMode="auto">
          <a:xfrm>
            <a:off x="2339975" y="3544888"/>
            <a:ext cx="424815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0252345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250111"/>
              </p:ext>
            </p:extLst>
          </p:nvPr>
        </p:nvGraphicFramePr>
        <p:xfrm>
          <a:off x="457200" y="1600201"/>
          <a:ext cx="8229600" cy="204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292" name="Picture 5" descr="http://www.rusnauka.com/15_NNM_2012/Medecine/8_111346.doc.files/image002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67944" y="3717032"/>
            <a:ext cx="4536504" cy="307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97427297"/>
              </p:ext>
            </p:extLst>
          </p:nvPr>
        </p:nvGraphicFramePr>
        <p:xfrm>
          <a:off x="467544" y="3861048"/>
          <a:ext cx="3311525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0413272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05019"/>
              </p:ext>
            </p:extLst>
          </p:nvPr>
        </p:nvGraphicFramePr>
        <p:xfrm>
          <a:off x="2978026" y="1600200"/>
          <a:ext cx="5986462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3316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484313"/>
            <a:ext cx="2843808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07830790"/>
              </p:ext>
            </p:extLst>
          </p:nvPr>
        </p:nvGraphicFramePr>
        <p:xfrm>
          <a:off x="467544" y="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193663"/>
              </p:ext>
            </p:extLst>
          </p:nvPr>
        </p:nvGraphicFramePr>
        <p:xfrm>
          <a:off x="2627784" y="1196752"/>
          <a:ext cx="6516216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4340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196975"/>
            <a:ext cx="2627313" cy="567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 descr="https://www.biorepet-ufa.ru/wp-content/uploads/2016/01/2-replikacija-dnk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27313" y="3933825"/>
            <a:ext cx="6516687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7485921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391248"/>
              </p:ext>
            </p:extLst>
          </p:nvPr>
        </p:nvGraphicFramePr>
        <p:xfrm>
          <a:off x="2987824" y="1916832"/>
          <a:ext cx="5986462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5364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484313"/>
            <a:ext cx="2843808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15691790"/>
              </p:ext>
            </p:extLst>
          </p:nvPr>
        </p:nvGraphicFramePr>
        <p:xfrm>
          <a:off x="0" y="260648"/>
          <a:ext cx="91440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1670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  <a:tabLst>
                <a:tab pos="2147570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лекции: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Font typeface="+mj-lt"/>
              <a:buAutoNum type="arabicPeriod"/>
              <a:tabLst>
                <a:tab pos="214757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Формы размножения: бесполое, половое. </a:t>
            </a:r>
            <a:endParaRPr lang="ru-RU" dirty="0" smtClean="0"/>
          </a:p>
          <a:p>
            <a:pPr lvl="0" algn="just">
              <a:buFont typeface="+mj-lt"/>
              <a:buAutoNum type="arabicPeriod"/>
              <a:tabLst>
                <a:tab pos="214757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Митотический цикл: интерфаза и митоз. </a:t>
            </a:r>
            <a:endParaRPr lang="ru-RU" dirty="0" smtClean="0"/>
          </a:p>
          <a:p>
            <a:pPr lvl="0" algn="just">
              <a:buFont typeface="+mj-lt"/>
              <a:buAutoNum type="arabicPeriod"/>
              <a:tabLst>
                <a:tab pos="214757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Мейоз. </a:t>
            </a:r>
            <a:endParaRPr lang="ru-RU" dirty="0" smtClean="0"/>
          </a:p>
          <a:p>
            <a:pPr lvl="0" algn="just">
              <a:buFont typeface="+mj-lt"/>
              <a:buAutoNum type="arabicPeriod"/>
              <a:tabLst>
                <a:tab pos="214757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половых клеток: сперматогенез, овогенез.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29344356"/>
              </p:ext>
            </p:extLst>
          </p:nvPr>
        </p:nvGraphicFramePr>
        <p:xfrm>
          <a:off x="0" y="332656"/>
          <a:ext cx="349188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031296"/>
              </p:ext>
            </p:extLst>
          </p:nvPr>
        </p:nvGraphicFramePr>
        <p:xfrm>
          <a:off x="3456384" y="404664"/>
          <a:ext cx="558011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95936" y="3212976"/>
            <a:ext cx="4608512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131840" y="2132856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61848058"/>
              </p:ext>
            </p:extLst>
          </p:nvPr>
        </p:nvGraphicFramePr>
        <p:xfrm>
          <a:off x="0" y="332656"/>
          <a:ext cx="349188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725121"/>
              </p:ext>
            </p:extLst>
          </p:nvPr>
        </p:nvGraphicFramePr>
        <p:xfrm>
          <a:off x="3419872" y="1916832"/>
          <a:ext cx="5580112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3131840" y="3429000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63888" y="4149080"/>
            <a:ext cx="531495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13784069"/>
              </p:ext>
            </p:extLst>
          </p:nvPr>
        </p:nvGraphicFramePr>
        <p:xfrm>
          <a:off x="0" y="332656"/>
          <a:ext cx="349188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252317"/>
              </p:ext>
            </p:extLst>
          </p:nvPr>
        </p:nvGraphicFramePr>
        <p:xfrm>
          <a:off x="3419872" y="4077072"/>
          <a:ext cx="5580112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3131840" y="4725144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19872" y="188640"/>
            <a:ext cx="554461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79821363"/>
              </p:ext>
            </p:extLst>
          </p:nvPr>
        </p:nvGraphicFramePr>
        <p:xfrm>
          <a:off x="0" y="332656"/>
          <a:ext cx="349188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345571"/>
              </p:ext>
            </p:extLst>
          </p:nvPr>
        </p:nvGraphicFramePr>
        <p:xfrm>
          <a:off x="3419872" y="4509120"/>
          <a:ext cx="5580112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3131840" y="6093296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47864" y="260648"/>
            <a:ext cx="561662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12061302"/>
              </p:ext>
            </p:extLst>
          </p:nvPr>
        </p:nvGraphicFramePr>
        <p:xfrm>
          <a:off x="1" y="692696"/>
          <a:ext cx="91440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2960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24755450"/>
              </p:ext>
            </p:extLst>
          </p:nvPr>
        </p:nvGraphicFramePr>
        <p:xfrm>
          <a:off x="1" y="260648"/>
          <a:ext cx="914400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2960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150"/>
          </a:xfrm>
        </p:spPr>
        <p:txBody>
          <a:bodyPr>
            <a:normAutofit fontScale="90000"/>
          </a:bodyPr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</p:txBody>
      </p:sp>
      <p:sp>
        <p:nvSpPr>
          <p:cNvPr id="69635" name="Содержимое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marL="514350" indent="-514350" eaLnBrk="1" hangingPunct="1">
              <a:buFont typeface="Arial" pitchFamily="34" charset="0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Изучить дополнительную литературу по данной теме.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329613" cy="561975"/>
          </a:xfrm>
        </p:spPr>
        <p:txBody>
          <a:bodyPr>
            <a:normAutofit fontScale="90000"/>
          </a:bodyPr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Рекомендуемая литература: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250825" y="620713"/>
            <a:ext cx="8472488" cy="4572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Основная литература</a:t>
            </a:r>
          </a:p>
          <a:p>
            <a:pPr marL="0" indent="0" algn="just"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Биология. Общая биология. 10 кл. Базовый уровень : учебник / В. И. Сивоглазов, И. Б. Агафонова, Е. Т. Захарова. - 4-е изд., стер. - М. : Дрофа, 2016. - 256 с.</a:t>
            </a:r>
          </a:p>
          <a:p>
            <a:pPr marL="0" indent="0" algn="just">
              <a:buFont typeface="Arial" charset="0"/>
              <a:buNone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Дополнительная литература</a:t>
            </a:r>
          </a:p>
          <a:p>
            <a:pPr marL="0" indent="0" algn="just"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Биология [Электронный ресурс] : учеб. пособие для студентов 1 курса, обучающихся на базе основного общего образования / Е. Е. Донгузова, Е. А. Плетюх ; Красноярский медицинский университет, Фармацевтический колледж. - Красноярск : КрасГМУ, 2016. - 331 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71831000"/>
              </p:ext>
            </p:extLst>
          </p:nvPr>
        </p:nvGraphicFramePr>
        <p:xfrm>
          <a:off x="395536" y="1772816"/>
          <a:ext cx="8229600" cy="2794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9287771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202491"/>
              </p:ext>
            </p:extLst>
          </p:nvPr>
        </p:nvGraphicFramePr>
        <p:xfrm>
          <a:off x="467544" y="1772816"/>
          <a:ext cx="8229600" cy="2769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0125523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7229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6217844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6833840"/>
              </p:ext>
            </p:extLst>
          </p:nvPr>
        </p:nvGraphicFramePr>
        <p:xfrm>
          <a:off x="457200" y="1600201"/>
          <a:ext cx="8229600" cy="2692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Рисунок 11" descr="http://ok-t.ru/studopedia/baza20/1723584949067.files/image006.jpg"/>
          <p:cNvPicPr>
            <a:picLocks noChangeAspect="1" noChangeArrowheads="1"/>
          </p:cNvPicPr>
          <p:nvPr/>
        </p:nvPicPr>
        <p:blipFill>
          <a:blip r:embed="rId12" cstate="print"/>
          <a:srcRect l="7233" t="21053" b="13876"/>
          <a:stretch>
            <a:fillRect/>
          </a:stretch>
        </p:blipFill>
        <p:spPr bwMode="auto">
          <a:xfrm>
            <a:off x="1619671" y="4437112"/>
            <a:ext cx="562451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4487615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989892"/>
              </p:ext>
            </p:extLst>
          </p:nvPr>
        </p:nvGraphicFramePr>
        <p:xfrm>
          <a:off x="457200" y="1600201"/>
          <a:ext cx="8229600" cy="2692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 descr="http://svetnsk.ru/foto6.png?i=13076&amp;k=shizogoniya-fot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15616" y="4365104"/>
            <a:ext cx="6912768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5655754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074288"/>
              </p:ext>
            </p:extLst>
          </p:nvPr>
        </p:nvGraphicFramePr>
        <p:xfrm>
          <a:off x="457200" y="1600201"/>
          <a:ext cx="4546848" cy="525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6386" name="Рисунок 14" descr="https://classconnection.s3.amazonaws.com/57/flashcards/5042057/jpg/cardimage_10298774_-9139451360427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92079" y="1844824"/>
            <a:ext cx="358435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2613941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439591"/>
              </p:ext>
            </p:extLst>
          </p:nvPr>
        </p:nvGraphicFramePr>
        <p:xfrm>
          <a:off x="457200" y="1600201"/>
          <a:ext cx="4546848" cy="4925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7410" name="Picture 2" descr="http://vmede.org/sait/content/Biologiya_yarigin_t1_2011/img/4081.jpg"/>
          <p:cNvPicPr>
            <a:picLocks noChangeAspect="1" noChangeArrowheads="1"/>
          </p:cNvPicPr>
          <p:nvPr/>
        </p:nvPicPr>
        <p:blipFill>
          <a:blip r:embed="rId12" cstate="print"/>
          <a:srcRect l="52776"/>
          <a:stretch>
            <a:fillRect/>
          </a:stretch>
        </p:blipFill>
        <p:spPr bwMode="auto">
          <a:xfrm>
            <a:off x="5220072" y="1700808"/>
            <a:ext cx="3744416" cy="4906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d191f479e8a6dafa8d0e39b74872de9324c9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</TotalTime>
  <Words>713</Words>
  <Application>Microsoft Office PowerPoint</Application>
  <PresentationFormat>Экран (4:3)</PresentationFormat>
  <Paragraphs>89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Компьютерная лекция № 9  Размножение организмов  Дисциплина: «Биология» Специальность: «Лабораторная диагностика», «Сестринское дело», «Фармация»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задание:</vt:lpstr>
      <vt:lpstr>Рекомендуемая литература: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Катрина</dc:creator>
  <cp:lastModifiedBy>pleti</cp:lastModifiedBy>
  <cp:revision>45</cp:revision>
  <dcterms:created xsi:type="dcterms:W3CDTF">2012-01-31T13:37:58Z</dcterms:created>
  <dcterms:modified xsi:type="dcterms:W3CDTF">2021-10-29T12:19:25Z</dcterms:modified>
</cp:coreProperties>
</file>