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Default Extension="jpg" ContentType="image/jpg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7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38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39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1.xml" ContentType="application/vnd.openxmlformats-officedocument.presentationml.notesSlide+xml"/>
  <Override PartName="/ppt/slides/slide4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43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44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48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50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53.xml" ContentType="application/vnd.openxmlformats-officedocument.presentationml.notes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/Relationships>
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/Relationships>
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/Relationships>
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/Relationships>
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/Relationships>
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.xml"/></Relationships>
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/Relationships>
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.xml"/></Relationships>
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.xml"/></Relationships>
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.xml"/></Relationships>
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.xml"/></Relationships>
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9.xml"/></Relationships>
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/Relationships>
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0.xml"/></Relationships>
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1.xml"/></Relationships>
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2.xml"/></Relationships>
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3.xml"/></Relationships>
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4.xml"/></Relationships>
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5.xml"/></Relationships>
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6.xml"/></Relationships>
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7.xml"/></Relationships>
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8.xml"/></Relationships>
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9.xml"/></Relationships>
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/Relationships>
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0.xml"/></Relationships>
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1.xml"/></Relationships>
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2.xml"/></Relationships>
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3.xml"/></Relationships>
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4.xml"/></Relationships>
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5.xml"/></Relationships>
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6.xml"/></Relationships>
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7.xml"/></Relationships>
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8.xml"/></Relationships>
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9.xml"/></Relationships>
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/Relationships>
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0.xml"/></Relationships>
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1.xml"/></Relationships>
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2.xml"/></Relationships>
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3.xml"/></Relationships>
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4.xml"/></Relationships>
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5.xml"/></Relationships>
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6.xml"/></Relationships>
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7.xml"/></Relationships>
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8.xml"/></Relationships>
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9.xml"/></Relationships>
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/Relationships>
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0.xml"/></Relationships>
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1.xml"/></Relationships>
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2.xml"/></Relationships>
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3.xml"/></Relationships>
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/Relationships>
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/Relationships>
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/Relationships>
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/Relationships>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5965" y="240538"/>
            <a:ext cx="8272068" cy="163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7542" y="1220486"/>
            <a:ext cx="7728915" cy="4171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slide" Target="slide1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slide" Target="slide10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slide" Target="slide11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notesSlide" Target="../notesSlides/notesSlide12.xml"/><Relationship Id="rId6" Type="http://schemas.openxmlformats.org/officeDocument/2006/relationships/slide" Target="slide12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slide" Target="slide13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slide" Target="slide14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slide" Target="slide15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slide" Target="slide16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slide" Target="slide17.xm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slide" Target="slide18.xml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slide" Target="slide19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notesSlide" Target="../notesSlides/notesSlide2.xml"/><Relationship Id="rId4" Type="http://schemas.openxmlformats.org/officeDocument/2006/relationships/slide" Target="slide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notesSlide" Target="../notesSlides/notesSlide20.xml"/><Relationship Id="rId4" Type="http://schemas.openxmlformats.org/officeDocument/2006/relationships/slide" Target="slide20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slide" Target="slide21.xm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jpg"/><Relationship Id="rId6" Type="http://schemas.openxmlformats.org/officeDocument/2006/relationships/image" Target="../media/image22.png"/><Relationship Id="rId7" Type="http://schemas.openxmlformats.org/officeDocument/2006/relationships/notesSlide" Target="../notesSlides/notesSlide22.xml"/><Relationship Id="rId8" Type="http://schemas.openxmlformats.org/officeDocument/2006/relationships/slide" Target="slide22.xm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Relationship Id="rId4" Type="http://schemas.openxmlformats.org/officeDocument/2006/relationships/notesSlide" Target="../notesSlides/notesSlide23.xml"/><Relationship Id="rId5" Type="http://schemas.openxmlformats.org/officeDocument/2006/relationships/slide" Target="slide23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notesSlide" Target="../notesSlides/notesSlide24.xml"/><Relationship Id="rId5" Type="http://schemas.openxmlformats.org/officeDocument/2006/relationships/slide" Target="slide24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notesSlide" Target="../notesSlides/notesSlide25.xml"/><Relationship Id="rId9" Type="http://schemas.openxmlformats.org/officeDocument/2006/relationships/slide" Target="slide25.xm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notesSlide" Target="../notesSlides/notesSlide26.xml"/><Relationship Id="rId7" Type="http://schemas.openxmlformats.org/officeDocument/2006/relationships/slide" Target="slide26.xml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notesSlide" Target="../notesSlides/notesSlide27.xml"/><Relationship Id="rId6" Type="http://schemas.openxmlformats.org/officeDocument/2006/relationships/slide" Target="slide27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notesSlide" Target="../notesSlides/notesSlide28.xml"/><Relationship Id="rId7" Type="http://schemas.openxmlformats.org/officeDocument/2006/relationships/slide" Target="slide28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g"/><Relationship Id="rId3" Type="http://schemas.openxmlformats.org/officeDocument/2006/relationships/image" Target="../media/image45.png"/><Relationship Id="rId4" Type="http://schemas.openxmlformats.org/officeDocument/2006/relationships/image" Target="../media/image46.jpg"/><Relationship Id="rId5" Type="http://schemas.openxmlformats.org/officeDocument/2006/relationships/notesSlide" Target="../notesSlides/notesSlide29.xml"/><Relationship Id="rId6" Type="http://schemas.openxmlformats.org/officeDocument/2006/relationships/slide" Target="slide29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slide" Target="slide3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notesSlide" Target="../notesSlides/notesSlide30.xml"/><Relationship Id="rId6" Type="http://schemas.openxmlformats.org/officeDocument/2006/relationships/slide" Target="slide30.xml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3.png"/><Relationship Id="rId6" Type="http://schemas.openxmlformats.org/officeDocument/2006/relationships/image" Target="../media/image54.jpg"/><Relationship Id="rId7" Type="http://schemas.openxmlformats.org/officeDocument/2006/relationships/notesSlide" Target="../notesSlides/notesSlide31.xml"/><Relationship Id="rId8" Type="http://schemas.openxmlformats.org/officeDocument/2006/relationships/slide" Target="slide31.xm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notesSlide" Target="../notesSlides/notesSlide32.xml"/><Relationship Id="rId11" Type="http://schemas.openxmlformats.org/officeDocument/2006/relationships/slide" Target="slide32.xml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Relationship Id="rId4" Type="http://schemas.openxmlformats.org/officeDocument/2006/relationships/notesSlide" Target="../notesSlides/notesSlide33.xml"/><Relationship Id="rId5" Type="http://schemas.openxmlformats.org/officeDocument/2006/relationships/slide" Target="slide33.xml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slide" Target="slide34.xml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png"/><Relationship Id="rId3" Type="http://schemas.openxmlformats.org/officeDocument/2006/relationships/notesSlide" Target="../notesSlides/notesSlide35.xml"/><Relationship Id="rId4" Type="http://schemas.openxmlformats.org/officeDocument/2006/relationships/slide" Target="slide35.xml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ng"/><Relationship Id="rId3" Type="http://schemas.openxmlformats.org/officeDocument/2006/relationships/notesSlide" Target="../notesSlides/notesSlide36.xml"/><Relationship Id="rId4" Type="http://schemas.openxmlformats.org/officeDocument/2006/relationships/slide" Target="slide36.xml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slide" Target="slide37.xml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notesSlide" Target="../notesSlides/notesSlide38.xml"/><Relationship Id="rId4" Type="http://schemas.openxmlformats.org/officeDocument/2006/relationships/slide" Target="slide38.xml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Relationship Id="rId3" Type="http://schemas.openxmlformats.org/officeDocument/2006/relationships/notesSlide" Target="../notesSlides/notesSlide39.xml"/><Relationship Id="rId4" Type="http://schemas.openxmlformats.org/officeDocument/2006/relationships/slide" Target="slide39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notesSlide" Target="../notesSlides/notesSlide4.xml"/><Relationship Id="rId4" Type="http://schemas.openxmlformats.org/officeDocument/2006/relationships/slide" Target="slide4.xml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Relationship Id="rId3" Type="http://schemas.openxmlformats.org/officeDocument/2006/relationships/notesSlide" Target="../notesSlides/notesSlide40.xml"/><Relationship Id="rId4" Type="http://schemas.openxmlformats.org/officeDocument/2006/relationships/slide" Target="slide40.xml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Relationship Id="rId3" Type="http://schemas.openxmlformats.org/officeDocument/2006/relationships/notesSlide" Target="../notesSlides/notesSlide41.xml"/><Relationship Id="rId4" Type="http://schemas.openxmlformats.org/officeDocument/2006/relationships/slide" Target="slide41.xml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Relationship Id="rId3" Type="http://schemas.openxmlformats.org/officeDocument/2006/relationships/image" Target="../media/image72.jpg"/><Relationship Id="rId4" Type="http://schemas.openxmlformats.org/officeDocument/2006/relationships/image" Target="../media/image73.jpg"/><Relationship Id="rId5" Type="http://schemas.openxmlformats.org/officeDocument/2006/relationships/image" Target="../media/image74.jpg"/><Relationship Id="rId6" Type="http://schemas.openxmlformats.org/officeDocument/2006/relationships/notesSlide" Target="../notesSlides/notesSlide42.xml"/><Relationship Id="rId7" Type="http://schemas.openxmlformats.org/officeDocument/2006/relationships/slide" Target="slide42.xml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jpg"/><Relationship Id="rId5" Type="http://schemas.openxmlformats.org/officeDocument/2006/relationships/notesSlide" Target="../notesSlides/notesSlide43.xml"/><Relationship Id="rId6" Type="http://schemas.openxmlformats.org/officeDocument/2006/relationships/slide" Target="slide43.xml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jpg"/><Relationship Id="rId5" Type="http://schemas.openxmlformats.org/officeDocument/2006/relationships/notesSlide" Target="../notesSlides/notesSlide44.xml"/><Relationship Id="rId6" Type="http://schemas.openxmlformats.org/officeDocument/2006/relationships/slide" Target="slide44.xml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Relationship Id="rId3" Type="http://schemas.openxmlformats.org/officeDocument/2006/relationships/image" Target="../media/image82.jpg"/><Relationship Id="rId4" Type="http://schemas.openxmlformats.org/officeDocument/2006/relationships/image" Target="../media/image83.jpg"/><Relationship Id="rId5" Type="http://schemas.openxmlformats.org/officeDocument/2006/relationships/notesSlide" Target="../notesSlides/notesSlide45.xml"/><Relationship Id="rId6" Type="http://schemas.openxmlformats.org/officeDocument/2006/relationships/slide" Target="slide45.xml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g"/><Relationship Id="rId3" Type="http://schemas.openxmlformats.org/officeDocument/2006/relationships/image" Target="../media/image85.jpg"/><Relationship Id="rId4" Type="http://schemas.openxmlformats.org/officeDocument/2006/relationships/image" Target="../media/image86.jpg"/><Relationship Id="rId5" Type="http://schemas.openxmlformats.org/officeDocument/2006/relationships/image" Target="../media/image87.jpg"/><Relationship Id="rId6" Type="http://schemas.openxmlformats.org/officeDocument/2006/relationships/notesSlide" Target="../notesSlides/notesSlide46.xml"/><Relationship Id="rId7" Type="http://schemas.openxmlformats.org/officeDocument/2006/relationships/slide" Target="slide46.xml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g"/><Relationship Id="rId3" Type="http://schemas.openxmlformats.org/officeDocument/2006/relationships/image" Target="../media/image89.jpg"/><Relationship Id="rId4" Type="http://schemas.openxmlformats.org/officeDocument/2006/relationships/image" Target="../media/image90.jpg"/><Relationship Id="rId5" Type="http://schemas.openxmlformats.org/officeDocument/2006/relationships/image" Target="../media/image91.jpg"/><Relationship Id="rId6" Type="http://schemas.openxmlformats.org/officeDocument/2006/relationships/notesSlide" Target="../notesSlides/notesSlide47.xml"/><Relationship Id="rId7" Type="http://schemas.openxmlformats.org/officeDocument/2006/relationships/slide" Target="slide47.xml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jpg"/><Relationship Id="rId4" Type="http://schemas.openxmlformats.org/officeDocument/2006/relationships/image" Target="../media/image94.png"/><Relationship Id="rId5" Type="http://schemas.openxmlformats.org/officeDocument/2006/relationships/image" Target="../media/image95.jp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notesSlide" Target="../notesSlides/notesSlide48.xml"/><Relationship Id="rId9" Type="http://schemas.openxmlformats.org/officeDocument/2006/relationships/slide" Target="slide48.xml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notesSlide" Target="../notesSlides/notesSlide49.xml"/><Relationship Id="rId4" Type="http://schemas.openxmlformats.org/officeDocument/2006/relationships/slide" Target="slide49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notesSlide" Target="../notesSlides/notesSlide5.xml"/><Relationship Id="rId4" Type="http://schemas.openxmlformats.org/officeDocument/2006/relationships/slide" Target="slide5.xml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notesSlide" Target="../notesSlides/notesSlide50.xml"/><Relationship Id="rId9" Type="http://schemas.openxmlformats.org/officeDocument/2006/relationships/slide" Target="slide50.xml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notesSlide" Target="../notesSlides/notesSlide51.xml"/><Relationship Id="rId7" Type="http://schemas.openxmlformats.org/officeDocument/2006/relationships/slide" Target="slide51.xml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slide" Target="slide52.xml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g"/><Relationship Id="rId3" Type="http://schemas.openxmlformats.org/officeDocument/2006/relationships/notesSlide" Target="../notesSlides/notesSlide53.xml"/><Relationship Id="rId4" Type="http://schemas.openxmlformats.org/officeDocument/2006/relationships/slide" Target="slide53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notesSlide" Target="../notesSlides/notesSlide6.xml"/><Relationship Id="rId4" Type="http://schemas.openxmlformats.org/officeDocument/2006/relationships/slide" Target="slide6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notesSlide" Target="../notesSlides/notesSlide7.xml"/><Relationship Id="rId5" Type="http://schemas.openxmlformats.org/officeDocument/2006/relationships/slide" Target="slide7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notesSlide" Target="../notesSlides/notesSlide8.xml"/><Relationship Id="rId8" Type="http://schemas.openxmlformats.org/officeDocument/2006/relationships/slide" Target="slide8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slide" Target="slide9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98091" y="1856232"/>
            <a:ext cx="6432804" cy="4788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57162" y="5143500"/>
            <a:ext cx="8644255" cy="929005"/>
          </a:xfrm>
          <a:custGeom>
            <a:avLst/>
            <a:gdLst/>
            <a:ahLst/>
            <a:cxnLst/>
            <a:rect l="l" t="t" r="r" b="b"/>
            <a:pathLst>
              <a:path w="8644255" h="929004">
                <a:moveTo>
                  <a:pt x="0" y="928700"/>
                </a:moveTo>
                <a:lnTo>
                  <a:pt x="8644001" y="928700"/>
                </a:lnTo>
                <a:lnTo>
                  <a:pt x="8644001" y="0"/>
                </a:lnTo>
                <a:lnTo>
                  <a:pt x="0" y="0"/>
                </a:lnTo>
                <a:lnTo>
                  <a:pt x="0" y="928700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48639" y="5278628"/>
            <a:ext cx="7458709" cy="782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833370" marR="5080" indent="-2821305">
              <a:lnSpc>
                <a:spcPct val="100000"/>
              </a:lnSpc>
            </a:pPr>
            <a:r>
              <a:rPr dirty="0" sz="2800" spc="-7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800" b="1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dirty="0" sz="2800" spc="-15" b="1">
                <a:solidFill>
                  <a:srgbClr val="C00000"/>
                </a:solidFill>
                <a:latin typeface="Calibri"/>
                <a:cs typeface="Calibri"/>
              </a:rPr>
              <a:t>ЧЕТ</a:t>
            </a:r>
            <a:r>
              <a:rPr dirty="0" sz="2800" spc="-1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800" spc="-20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800" spc="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800" spc="-20" b="1">
                <a:solidFill>
                  <a:srgbClr val="C00000"/>
                </a:solidFill>
                <a:latin typeface="Calibri"/>
                <a:cs typeface="Calibri"/>
              </a:rPr>
              <a:t>ДЕЯТ</a:t>
            </a:r>
            <a:r>
              <a:rPr dirty="0" sz="2800" spc="-55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2800" spc="-20" b="1">
                <a:solidFill>
                  <a:srgbClr val="C00000"/>
                </a:solidFill>
                <a:latin typeface="Calibri"/>
                <a:cs typeface="Calibri"/>
              </a:rPr>
              <a:t>ЛЬН</a:t>
            </a:r>
            <a:r>
              <a:rPr dirty="0" sz="2800" spc="-10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800" spc="-20" b="1">
                <a:solidFill>
                  <a:srgbClr val="C00000"/>
                </a:solidFill>
                <a:latin typeface="Calibri"/>
                <a:cs typeface="Calibri"/>
              </a:rPr>
              <a:t>СТИ</a:t>
            </a:r>
            <a:r>
              <a:rPr dirty="0" sz="2800" spc="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800" spc="-145" b="1">
                <a:solidFill>
                  <a:srgbClr val="C00000"/>
                </a:solidFill>
                <a:latin typeface="Calibri"/>
                <a:cs typeface="Calibri"/>
              </a:rPr>
              <a:t>Ф</a:t>
            </a:r>
            <a:r>
              <a:rPr dirty="0" sz="2800" spc="-20" b="1">
                <a:solidFill>
                  <a:srgbClr val="C00000"/>
                </a:solidFill>
                <a:latin typeface="Calibri"/>
                <a:cs typeface="Calibri"/>
              </a:rPr>
              <a:t>АРМАЦЕ</a:t>
            </a:r>
            <a:r>
              <a:rPr dirty="0" sz="2800" spc="-80" b="1">
                <a:solidFill>
                  <a:srgbClr val="C00000"/>
                </a:solidFill>
                <a:latin typeface="Calibri"/>
                <a:cs typeface="Calibri"/>
              </a:rPr>
              <a:t>В</a:t>
            </a:r>
            <a:r>
              <a:rPr dirty="0" sz="2800" spc="-20" b="1">
                <a:solidFill>
                  <a:srgbClr val="C00000"/>
                </a:solidFill>
                <a:latin typeface="Calibri"/>
                <a:cs typeface="Calibri"/>
              </a:rPr>
              <a:t>ТИЧ</a:t>
            </a:r>
            <a:r>
              <a:rPr dirty="0" sz="2800" spc="-70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2800" spc="-15" b="1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dirty="0" sz="2800" spc="-100" b="1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dirty="0" sz="2800" spc="-20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800" spc="-90" b="1">
                <a:solidFill>
                  <a:srgbClr val="C00000"/>
                </a:solidFill>
                <a:latin typeface="Calibri"/>
                <a:cs typeface="Calibri"/>
              </a:rPr>
              <a:t>Г</a:t>
            </a:r>
            <a:r>
              <a:rPr dirty="0" sz="2800" spc="-20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800" spc="-1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800" spc="-100" b="1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dirty="0" sz="2800" spc="-90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800" spc="-20" b="1">
                <a:solidFill>
                  <a:srgbClr val="C00000"/>
                </a:solidFill>
                <a:latin typeface="Calibri"/>
                <a:cs typeface="Calibri"/>
              </a:rPr>
              <a:t>Л</a:t>
            </a:r>
            <a:r>
              <a:rPr dirty="0" sz="2800" spc="-15" b="1">
                <a:solidFill>
                  <a:srgbClr val="C00000"/>
                </a:solidFill>
                <a:latin typeface="Calibri"/>
                <a:cs typeface="Calibri"/>
              </a:rPr>
              <a:t>Л</a:t>
            </a:r>
            <a:r>
              <a:rPr dirty="0" sz="2800" spc="-25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2800" spc="-20" b="1">
                <a:solidFill>
                  <a:srgbClr val="C00000"/>
                </a:solidFill>
                <a:latin typeface="Calibri"/>
                <a:cs typeface="Calibri"/>
              </a:rPr>
              <a:t>ДЖА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7162" y="6072213"/>
            <a:ext cx="8572500" cy="571500"/>
          </a:xfrm>
          <a:custGeom>
            <a:avLst/>
            <a:gdLst/>
            <a:ahLst/>
            <a:cxnLst/>
            <a:rect l="l" t="t" r="r" b="b"/>
            <a:pathLst>
              <a:path w="8572500" h="571500">
                <a:moveTo>
                  <a:pt x="0" y="571499"/>
                </a:moveTo>
                <a:lnTo>
                  <a:pt x="8572500" y="571499"/>
                </a:lnTo>
                <a:lnTo>
                  <a:pt x="8572500" y="0"/>
                </a:lnTo>
                <a:lnTo>
                  <a:pt x="0" y="0"/>
                </a:lnTo>
                <a:lnTo>
                  <a:pt x="0" y="571499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712211" y="6263868"/>
            <a:ext cx="3863975" cy="2292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 b="1">
                <a:latin typeface="Calibri"/>
                <a:cs typeface="Calibri"/>
              </a:rPr>
              <a:t>С</a:t>
            </a:r>
            <a:r>
              <a:rPr dirty="0" sz="1800" spc="-20" b="1">
                <a:latin typeface="Calibri"/>
                <a:cs typeface="Calibri"/>
              </a:rPr>
              <a:t>е</a:t>
            </a:r>
            <a:r>
              <a:rPr dirty="0" sz="1800" b="1">
                <a:latin typeface="Calibri"/>
                <a:cs typeface="Calibri"/>
              </a:rPr>
              <a:t>л</a:t>
            </a:r>
            <a:r>
              <a:rPr dirty="0" sz="1800" spc="-15" b="1">
                <a:latin typeface="Calibri"/>
                <a:cs typeface="Calibri"/>
              </a:rPr>
              <a:t>ю</a:t>
            </a:r>
            <a:r>
              <a:rPr dirty="0" sz="1800" spc="-10" b="1">
                <a:latin typeface="Calibri"/>
                <a:cs typeface="Calibri"/>
              </a:rPr>
              <a:t>т</a:t>
            </a:r>
            <a:r>
              <a:rPr dirty="0" sz="1800" b="1">
                <a:latin typeface="Calibri"/>
                <a:cs typeface="Calibri"/>
              </a:rPr>
              <a:t>ина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spc="-130" b="1">
                <a:latin typeface="Calibri"/>
                <a:cs typeface="Calibri"/>
              </a:rPr>
              <a:t>Г</a:t>
            </a:r>
            <a:r>
              <a:rPr dirty="0" sz="1800" b="1">
                <a:latin typeface="Calibri"/>
                <a:cs typeface="Calibri"/>
              </a:rPr>
              <a:t>.В.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Ру</a:t>
            </a:r>
            <a:r>
              <a:rPr dirty="0" sz="1800" spc="-45" b="1">
                <a:latin typeface="Calibri"/>
                <a:cs typeface="Calibri"/>
              </a:rPr>
              <a:t>к</a:t>
            </a:r>
            <a:r>
              <a:rPr dirty="0" sz="1800" b="1">
                <a:latin typeface="Calibri"/>
                <a:cs typeface="Calibri"/>
              </a:rPr>
              <a:t>ов</a:t>
            </a:r>
            <a:r>
              <a:rPr dirty="0" sz="1800" spc="-50" b="1">
                <a:latin typeface="Calibri"/>
                <a:cs typeface="Calibri"/>
              </a:rPr>
              <a:t>о</a:t>
            </a:r>
            <a:r>
              <a:rPr dirty="0" sz="1800" b="1">
                <a:latin typeface="Calibri"/>
                <a:cs typeface="Calibri"/>
              </a:rPr>
              <a:t>ди</a:t>
            </a:r>
            <a:r>
              <a:rPr dirty="0" sz="1800" spc="-20" b="1">
                <a:latin typeface="Calibri"/>
                <a:cs typeface="Calibri"/>
              </a:rPr>
              <a:t>те</a:t>
            </a:r>
            <a:r>
              <a:rPr dirty="0" sz="1800" b="1">
                <a:latin typeface="Calibri"/>
                <a:cs typeface="Calibri"/>
              </a:rPr>
              <a:t>ль</a:t>
            </a:r>
            <a:r>
              <a:rPr dirty="0" sz="1800" spc="-30" b="1">
                <a:latin typeface="Calibri"/>
                <a:cs typeface="Calibri"/>
              </a:rPr>
              <a:t> </a:t>
            </a:r>
            <a:r>
              <a:rPr dirty="0" sz="1800" spc="-40" b="1">
                <a:latin typeface="Calibri"/>
                <a:cs typeface="Calibri"/>
              </a:rPr>
              <a:t>к</a:t>
            </a:r>
            <a:r>
              <a:rPr dirty="0" sz="1800" spc="-35" b="1">
                <a:latin typeface="Calibri"/>
                <a:cs typeface="Calibri"/>
              </a:rPr>
              <a:t>о</a:t>
            </a:r>
            <a:r>
              <a:rPr dirty="0" sz="1800" b="1">
                <a:latin typeface="Calibri"/>
                <a:cs typeface="Calibri"/>
              </a:rPr>
              <a:t>лл</a:t>
            </a:r>
            <a:r>
              <a:rPr dirty="0" sz="1800" spc="-20" b="1">
                <a:latin typeface="Calibri"/>
                <a:cs typeface="Calibri"/>
              </a:rPr>
              <a:t>е</a:t>
            </a:r>
            <a:r>
              <a:rPr dirty="0" sz="1800" b="1">
                <a:latin typeface="Calibri"/>
                <a:cs typeface="Calibri"/>
              </a:rPr>
              <a:t>д</a:t>
            </a:r>
            <a:r>
              <a:rPr dirty="0" sz="1800" spc="-30" b="1">
                <a:latin typeface="Calibri"/>
                <a:cs typeface="Calibri"/>
              </a:rPr>
              <a:t>ж</a:t>
            </a:r>
            <a:r>
              <a:rPr dirty="0" sz="1800" b="1">
                <a:latin typeface="Calibri"/>
                <a:cs typeface="Calibri"/>
              </a:rPr>
              <a:t>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3463" y="141731"/>
            <a:ext cx="8577072" cy="1789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05343" y="3070860"/>
            <a:ext cx="807720" cy="0"/>
          </a:xfrm>
          <a:custGeom>
            <a:avLst/>
            <a:gdLst/>
            <a:ahLst/>
            <a:cxnLst/>
            <a:rect l="l" t="t" r="r" b="b"/>
            <a:pathLst>
              <a:path w="807720" h="0">
                <a:moveTo>
                  <a:pt x="0" y="0"/>
                </a:moveTo>
                <a:lnTo>
                  <a:pt x="80772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52288" y="3070860"/>
            <a:ext cx="1615440" cy="0"/>
          </a:xfrm>
          <a:custGeom>
            <a:avLst/>
            <a:gdLst/>
            <a:ahLst/>
            <a:cxnLst/>
            <a:rect l="l" t="t" r="r" b="b"/>
            <a:pathLst>
              <a:path w="1615440" h="0">
                <a:moveTo>
                  <a:pt x="0" y="0"/>
                </a:moveTo>
                <a:lnTo>
                  <a:pt x="1615439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52372" y="3070860"/>
            <a:ext cx="3161030" cy="0"/>
          </a:xfrm>
          <a:custGeom>
            <a:avLst/>
            <a:gdLst/>
            <a:ahLst/>
            <a:cxnLst/>
            <a:rect l="l" t="t" r="r" b="b"/>
            <a:pathLst>
              <a:path w="3161029" h="0">
                <a:moveTo>
                  <a:pt x="0" y="0"/>
                </a:moveTo>
                <a:lnTo>
                  <a:pt x="316077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705343" y="2500883"/>
            <a:ext cx="807720" cy="0"/>
          </a:xfrm>
          <a:custGeom>
            <a:avLst/>
            <a:gdLst/>
            <a:ahLst/>
            <a:cxnLst/>
            <a:rect l="l" t="t" r="r" b="b"/>
            <a:pathLst>
              <a:path w="807720" h="0">
                <a:moveTo>
                  <a:pt x="0" y="0"/>
                </a:moveTo>
                <a:lnTo>
                  <a:pt x="80772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000224" y="2500883"/>
            <a:ext cx="4967605" cy="0"/>
          </a:xfrm>
          <a:custGeom>
            <a:avLst/>
            <a:gdLst/>
            <a:ahLst/>
            <a:cxnLst/>
            <a:rect l="l" t="t" r="r" b="b"/>
            <a:pathLst>
              <a:path w="4967605" h="0">
                <a:moveTo>
                  <a:pt x="0" y="0"/>
                </a:moveTo>
                <a:lnTo>
                  <a:pt x="4967503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000224" y="1930907"/>
            <a:ext cx="6513195" cy="0"/>
          </a:xfrm>
          <a:custGeom>
            <a:avLst/>
            <a:gdLst/>
            <a:ahLst/>
            <a:cxnLst/>
            <a:rect l="l" t="t" r="r" b="b"/>
            <a:pathLst>
              <a:path w="6513195" h="0">
                <a:moveTo>
                  <a:pt x="0" y="0"/>
                </a:moveTo>
                <a:lnTo>
                  <a:pt x="6512839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000224" y="1361694"/>
            <a:ext cx="6513195" cy="0"/>
          </a:xfrm>
          <a:custGeom>
            <a:avLst/>
            <a:gdLst/>
            <a:ahLst/>
            <a:cxnLst/>
            <a:rect l="l" t="t" r="r" b="b"/>
            <a:pathLst>
              <a:path w="6513195" h="0">
                <a:moveTo>
                  <a:pt x="0" y="0"/>
                </a:moveTo>
                <a:lnTo>
                  <a:pt x="6512839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260092" y="3070860"/>
            <a:ext cx="737870" cy="570230"/>
          </a:xfrm>
          <a:custGeom>
            <a:avLst/>
            <a:gdLst/>
            <a:ahLst/>
            <a:cxnLst/>
            <a:rect l="l" t="t" r="r" b="b"/>
            <a:pathLst>
              <a:path w="737869" h="570229">
                <a:moveTo>
                  <a:pt x="737615" y="0"/>
                </a:moveTo>
                <a:lnTo>
                  <a:pt x="0" y="0"/>
                </a:lnTo>
                <a:lnTo>
                  <a:pt x="0" y="569976"/>
                </a:lnTo>
                <a:lnTo>
                  <a:pt x="737615" y="569976"/>
                </a:lnTo>
                <a:lnTo>
                  <a:pt x="737615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613147" y="2500883"/>
            <a:ext cx="739140" cy="1140460"/>
          </a:xfrm>
          <a:custGeom>
            <a:avLst/>
            <a:gdLst/>
            <a:ahLst/>
            <a:cxnLst/>
            <a:rect l="l" t="t" r="r" b="b"/>
            <a:pathLst>
              <a:path w="739139" h="1140460">
                <a:moveTo>
                  <a:pt x="739139" y="0"/>
                </a:moveTo>
                <a:lnTo>
                  <a:pt x="0" y="0"/>
                </a:lnTo>
                <a:lnTo>
                  <a:pt x="0" y="1139952"/>
                </a:lnTo>
                <a:lnTo>
                  <a:pt x="739139" y="1139952"/>
                </a:lnTo>
                <a:lnTo>
                  <a:pt x="739139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967728" y="1930907"/>
            <a:ext cx="737870" cy="1710055"/>
          </a:xfrm>
          <a:custGeom>
            <a:avLst/>
            <a:gdLst/>
            <a:ahLst/>
            <a:cxnLst/>
            <a:rect l="l" t="t" r="r" b="b"/>
            <a:pathLst>
              <a:path w="737870" h="1710054">
                <a:moveTo>
                  <a:pt x="737616" y="0"/>
                </a:moveTo>
                <a:lnTo>
                  <a:pt x="0" y="0"/>
                </a:lnTo>
                <a:lnTo>
                  <a:pt x="0" y="1709927"/>
                </a:lnTo>
                <a:lnTo>
                  <a:pt x="737616" y="1709927"/>
                </a:lnTo>
                <a:lnTo>
                  <a:pt x="737616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52372" y="3640835"/>
            <a:ext cx="7061200" cy="0"/>
          </a:xfrm>
          <a:custGeom>
            <a:avLst/>
            <a:gdLst/>
            <a:ahLst/>
            <a:cxnLst/>
            <a:rect l="l" t="t" r="r" b="b"/>
            <a:pathLst>
              <a:path w="7061200" h="0">
                <a:moveTo>
                  <a:pt x="0" y="0"/>
                </a:moveTo>
                <a:lnTo>
                  <a:pt x="706069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37387" y="4332732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 h="0">
                <a:moveTo>
                  <a:pt x="0" y="0"/>
                </a:moveTo>
                <a:lnTo>
                  <a:pt x="8075676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37387" y="4332732"/>
            <a:ext cx="8075930" cy="525780"/>
          </a:xfrm>
          <a:custGeom>
            <a:avLst/>
            <a:gdLst/>
            <a:ahLst/>
            <a:cxnLst/>
            <a:rect l="l" t="t" r="r" b="b"/>
            <a:pathLst>
              <a:path w="8075930" h="525779">
                <a:moveTo>
                  <a:pt x="0" y="0"/>
                </a:moveTo>
                <a:lnTo>
                  <a:pt x="0" y="525780"/>
                </a:lnTo>
                <a:lnTo>
                  <a:pt x="8075676" y="52578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48640" y="4474464"/>
            <a:ext cx="203200" cy="201295"/>
          </a:xfrm>
          <a:custGeom>
            <a:avLst/>
            <a:gdLst/>
            <a:ahLst/>
            <a:cxnLst/>
            <a:rect l="l" t="t" r="r" b="b"/>
            <a:pathLst>
              <a:path w="203200" h="201295">
                <a:moveTo>
                  <a:pt x="0" y="201168"/>
                </a:moveTo>
                <a:lnTo>
                  <a:pt x="202692" y="201168"/>
                </a:lnTo>
                <a:lnTo>
                  <a:pt x="202692" y="0"/>
                </a:lnTo>
                <a:lnTo>
                  <a:pt x="0" y="0"/>
                </a:lnTo>
                <a:lnTo>
                  <a:pt x="0" y="201168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870610" y="493522"/>
            <a:ext cx="7099934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6041390" algn="l"/>
              </a:tabLst>
            </a:pPr>
            <a:r>
              <a:rPr dirty="0" sz="4400" spc="-60" b="1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dirty="0" sz="4400" spc="-80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4400" b="1">
                <a:solidFill>
                  <a:srgbClr val="C00000"/>
                </a:solidFill>
                <a:latin typeface="Calibri"/>
                <a:cs typeface="Calibri"/>
              </a:rPr>
              <a:t>личество</a:t>
            </a:r>
            <a:r>
              <a:rPr dirty="0" sz="4400" spc="-3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4400" b="1">
                <a:solidFill>
                  <a:srgbClr val="C00000"/>
                </a:solidFill>
                <a:latin typeface="Calibri"/>
                <a:cs typeface="Calibri"/>
              </a:rPr>
              <a:t>слуша</a:t>
            </a:r>
            <a:r>
              <a:rPr dirty="0" sz="4400" spc="-40" b="1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dirty="0" sz="4400" spc="-70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4400" b="1">
                <a:solidFill>
                  <a:srgbClr val="C00000"/>
                </a:solidFill>
                <a:latin typeface="Calibri"/>
                <a:cs typeface="Calibri"/>
              </a:rPr>
              <a:t>лей	ОПК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71537" y="5214950"/>
            <a:ext cx="7358380" cy="1214755"/>
          </a:xfrm>
          <a:prstGeom prst="rect">
            <a:avLst/>
          </a:prstGeom>
          <a:solidFill>
            <a:srgbClr val="FBD4B5"/>
          </a:solidFill>
          <a:ln w="25400">
            <a:solidFill>
              <a:srgbClr val="385D89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Вс</a:t>
            </a:r>
            <a:r>
              <a:rPr dirty="0" sz="1800" spc="5" b="1">
                <a:latin typeface="Calibri"/>
                <a:cs typeface="Calibri"/>
              </a:rPr>
              <a:t>е</a:t>
            </a:r>
            <a:r>
              <a:rPr dirty="0" sz="1800" spc="-15" b="1">
                <a:latin typeface="Calibri"/>
                <a:cs typeface="Calibri"/>
              </a:rPr>
              <a:t>г</a:t>
            </a:r>
            <a:r>
              <a:rPr dirty="0" sz="1800" b="1">
                <a:latin typeface="Calibri"/>
                <a:cs typeface="Calibri"/>
              </a:rPr>
              <a:t>о</a:t>
            </a:r>
            <a:r>
              <a:rPr dirty="0" sz="1800" spc="-3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40</a:t>
            </a:r>
            <a:r>
              <a:rPr dirty="0" sz="1800" spc="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циклов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повышения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к</a:t>
            </a:r>
            <a:r>
              <a:rPr dirty="0" sz="1800" spc="-10" b="1">
                <a:latin typeface="Calibri"/>
                <a:cs typeface="Calibri"/>
              </a:rPr>
              <a:t>в</a:t>
            </a:r>
            <a:r>
              <a:rPr dirty="0" sz="1800" b="1">
                <a:latin typeface="Calibri"/>
                <a:cs typeface="Calibri"/>
              </a:rPr>
              <a:t>алифи</a:t>
            </a:r>
            <a:r>
              <a:rPr dirty="0" sz="1800" spc="-30" b="1">
                <a:latin typeface="Calibri"/>
                <a:cs typeface="Calibri"/>
              </a:rPr>
              <a:t>к</a:t>
            </a:r>
            <a:r>
              <a:rPr dirty="0" sz="1800" b="1">
                <a:latin typeface="Calibri"/>
                <a:cs typeface="Calibri"/>
              </a:rPr>
              <a:t>ации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22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цикла с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spc="-35" b="1">
                <a:latin typeface="Calibri"/>
                <a:cs typeface="Calibri"/>
              </a:rPr>
              <a:t>э</a:t>
            </a:r>
            <a:r>
              <a:rPr dirty="0" sz="1800" b="1">
                <a:latin typeface="Calibri"/>
                <a:cs typeface="Calibri"/>
              </a:rPr>
              <a:t>л</a:t>
            </a:r>
            <a:r>
              <a:rPr dirty="0" sz="1800" spc="-10" b="1">
                <a:latin typeface="Calibri"/>
                <a:cs typeface="Calibri"/>
              </a:rPr>
              <a:t>е</a:t>
            </a:r>
            <a:r>
              <a:rPr dirty="0" sz="1800" b="1">
                <a:latin typeface="Calibri"/>
                <a:cs typeface="Calibri"/>
              </a:rPr>
              <a:t>мен</a:t>
            </a:r>
            <a:r>
              <a:rPr dirty="0" sz="1800" spc="-10" b="1">
                <a:latin typeface="Calibri"/>
                <a:cs typeface="Calibri"/>
              </a:rPr>
              <a:t>т</a:t>
            </a:r>
            <a:r>
              <a:rPr dirty="0" sz="1800" b="1">
                <a:latin typeface="Calibri"/>
                <a:cs typeface="Calibri"/>
              </a:rPr>
              <a:t>ами дист</a:t>
            </a:r>
            <a:r>
              <a:rPr dirty="0" sz="1800" spc="-10" b="1">
                <a:latin typeface="Calibri"/>
                <a:cs typeface="Calibri"/>
              </a:rPr>
              <a:t>а</a:t>
            </a:r>
            <a:r>
              <a:rPr dirty="0" sz="1800" b="1">
                <a:latin typeface="Calibri"/>
                <a:cs typeface="Calibri"/>
              </a:rPr>
              <a:t>нцион</a:t>
            </a:r>
            <a:r>
              <a:rPr dirty="0" sz="1800" spc="5" b="1">
                <a:latin typeface="Calibri"/>
                <a:cs typeface="Calibri"/>
              </a:rPr>
              <a:t>н</a:t>
            </a:r>
            <a:r>
              <a:rPr dirty="0" sz="1800" b="1">
                <a:latin typeface="Calibri"/>
                <a:cs typeface="Calibri"/>
              </a:rPr>
              <a:t>о</a:t>
            </a:r>
            <a:r>
              <a:rPr dirty="0" sz="1800" spc="-15" b="1">
                <a:latin typeface="Calibri"/>
                <a:cs typeface="Calibri"/>
              </a:rPr>
              <a:t>г</a:t>
            </a:r>
            <a:r>
              <a:rPr dirty="0" sz="1800" b="1">
                <a:latin typeface="Calibri"/>
                <a:cs typeface="Calibri"/>
              </a:rPr>
              <a:t>о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о</a:t>
            </a:r>
            <a:r>
              <a:rPr dirty="0" sz="1800" spc="-20" b="1">
                <a:latin typeface="Calibri"/>
                <a:cs typeface="Calibri"/>
              </a:rPr>
              <a:t>б</a:t>
            </a:r>
            <a:r>
              <a:rPr dirty="0" sz="1800" b="1">
                <a:latin typeface="Calibri"/>
                <a:cs typeface="Calibri"/>
              </a:rPr>
              <a:t>у</a:t>
            </a:r>
            <a:r>
              <a:rPr dirty="0" sz="1800" spc="-10" b="1">
                <a:latin typeface="Calibri"/>
                <a:cs typeface="Calibri"/>
              </a:rPr>
              <a:t>ч</a:t>
            </a:r>
            <a:r>
              <a:rPr dirty="0" sz="1800" b="1">
                <a:latin typeface="Calibri"/>
                <a:cs typeface="Calibri"/>
              </a:rPr>
              <a:t>е</a:t>
            </a:r>
            <a:r>
              <a:rPr dirty="0" sz="1800" spc="5" b="1">
                <a:latin typeface="Calibri"/>
                <a:cs typeface="Calibri"/>
              </a:rPr>
              <a:t>н</a:t>
            </a:r>
            <a:r>
              <a:rPr dirty="0" sz="1800" b="1">
                <a:latin typeface="Calibri"/>
                <a:cs typeface="Calibri"/>
              </a:rPr>
              <a:t>ия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5724" y="1214374"/>
            <a:ext cx="1714500" cy="1428750"/>
          </a:xfrm>
          <a:custGeom>
            <a:avLst/>
            <a:gdLst/>
            <a:ahLst/>
            <a:cxnLst/>
            <a:rect l="l" t="t" r="r" b="b"/>
            <a:pathLst>
              <a:path w="1714500" h="1428750">
                <a:moveTo>
                  <a:pt x="0" y="1428750"/>
                </a:moveTo>
                <a:lnTo>
                  <a:pt x="1714500" y="1428750"/>
                </a:lnTo>
                <a:lnTo>
                  <a:pt x="1714500" y="0"/>
                </a:lnTo>
                <a:lnTo>
                  <a:pt x="0" y="0"/>
                </a:lnTo>
                <a:lnTo>
                  <a:pt x="0" y="142875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85724" y="1214374"/>
            <a:ext cx="1714500" cy="1428750"/>
          </a:xfrm>
          <a:custGeom>
            <a:avLst/>
            <a:gdLst/>
            <a:ahLst/>
            <a:cxnLst/>
            <a:rect l="l" t="t" r="r" b="b"/>
            <a:pathLst>
              <a:path w="1714500" h="1428750">
                <a:moveTo>
                  <a:pt x="0" y="1428750"/>
                </a:moveTo>
                <a:lnTo>
                  <a:pt x="1714500" y="1428750"/>
                </a:lnTo>
                <a:lnTo>
                  <a:pt x="1714500" y="0"/>
                </a:lnTo>
                <a:lnTo>
                  <a:pt x="0" y="0"/>
                </a:lnTo>
                <a:lnTo>
                  <a:pt x="0" y="1428750"/>
                </a:lnTo>
                <a:close/>
              </a:path>
            </a:pathLst>
          </a:custGeom>
          <a:ln w="25400">
            <a:solidFill>
              <a:srgbClr val="62242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542036" y="1272539"/>
            <a:ext cx="1199515" cy="13519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 indent="13081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2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м</a:t>
            </a:r>
            <a:r>
              <a:rPr dirty="0" sz="1800" spc="5" b="1">
                <a:latin typeface="Calibri"/>
                <a:cs typeface="Calibri"/>
              </a:rPr>
              <a:t>е</a:t>
            </a:r>
            <a:r>
              <a:rPr dirty="0" sz="1800" b="1">
                <a:latin typeface="Calibri"/>
                <a:cs typeface="Calibri"/>
              </a:rPr>
              <a:t>с</a:t>
            </a:r>
            <a:r>
              <a:rPr dirty="0" sz="1800" spc="-15" b="1">
                <a:latin typeface="Calibri"/>
                <a:cs typeface="Calibri"/>
              </a:rPr>
              <a:t>т</a:t>
            </a:r>
            <a:r>
              <a:rPr dirty="0" sz="1800" b="1">
                <a:latin typeface="Calibri"/>
                <a:cs typeface="Calibri"/>
              </a:rPr>
              <a:t>о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в</a:t>
            </a:r>
            <a:r>
              <a:rPr dirty="0" sz="1800" b="1">
                <a:latin typeface="Calibri"/>
                <a:cs typeface="Calibri"/>
              </a:rPr>
              <a:t> р</a:t>
            </a:r>
            <a:r>
              <a:rPr dirty="0" sz="1800" spc="5" b="1">
                <a:latin typeface="Calibri"/>
                <a:cs typeface="Calibri"/>
              </a:rPr>
              <a:t>е</a:t>
            </a:r>
            <a:r>
              <a:rPr dirty="0" sz="1800" b="1">
                <a:latin typeface="Calibri"/>
                <a:cs typeface="Calibri"/>
              </a:rPr>
              <a:t>й</a:t>
            </a:r>
            <a:r>
              <a:rPr dirty="0" sz="1800" spc="-10" b="1">
                <a:latin typeface="Calibri"/>
                <a:cs typeface="Calibri"/>
              </a:rPr>
              <a:t>т</a:t>
            </a:r>
            <a:r>
              <a:rPr dirty="0" sz="1800" b="1">
                <a:latin typeface="Calibri"/>
                <a:cs typeface="Calibri"/>
              </a:rPr>
              <a:t>ин</a:t>
            </a:r>
            <a:r>
              <a:rPr dirty="0" sz="1800" spc="-25" b="1">
                <a:latin typeface="Calibri"/>
                <a:cs typeface="Calibri"/>
              </a:rPr>
              <a:t>г</a:t>
            </a:r>
            <a:r>
              <a:rPr dirty="0" sz="1800" b="1">
                <a:latin typeface="Calibri"/>
                <a:cs typeface="Calibri"/>
              </a:rPr>
              <a:t>е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30" b="1">
                <a:latin typeface="Calibri"/>
                <a:cs typeface="Calibri"/>
              </a:rPr>
              <a:t>к</a:t>
            </a:r>
            <a:r>
              <a:rPr dirty="0" sz="1800" b="1">
                <a:latin typeface="Calibri"/>
                <a:cs typeface="Calibri"/>
              </a:rPr>
              <a:t>аф</a:t>
            </a:r>
            <a:r>
              <a:rPr dirty="0" sz="1800" spc="-25" b="1">
                <a:latin typeface="Calibri"/>
                <a:cs typeface="Calibri"/>
              </a:rPr>
              <a:t>е</a:t>
            </a:r>
            <a:r>
              <a:rPr dirty="0" sz="1800" b="1">
                <a:latin typeface="Calibri"/>
                <a:cs typeface="Calibri"/>
              </a:rPr>
              <a:t>др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по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40" b="1">
                <a:latin typeface="Calibri"/>
                <a:cs typeface="Calibri"/>
              </a:rPr>
              <a:t>к</a:t>
            </a:r>
            <a:r>
              <a:rPr dirty="0" sz="1800" spc="-35" b="1">
                <a:latin typeface="Calibri"/>
                <a:cs typeface="Calibri"/>
              </a:rPr>
              <a:t>о</a:t>
            </a:r>
            <a:r>
              <a:rPr dirty="0" sz="1800" b="1">
                <a:latin typeface="Calibri"/>
                <a:cs typeface="Calibri"/>
              </a:rPr>
              <a:t>личест</a:t>
            </a:r>
            <a:r>
              <a:rPr dirty="0" sz="1800" spc="-20" b="1">
                <a:latin typeface="Calibri"/>
                <a:cs typeface="Calibri"/>
              </a:rPr>
              <a:t>в</a:t>
            </a:r>
            <a:r>
              <a:rPr dirty="0" sz="1800" b="1">
                <a:latin typeface="Calibri"/>
                <a:cs typeface="Calibri"/>
              </a:rPr>
              <a:t>у</a:t>
            </a:r>
            <a:r>
              <a:rPr dirty="0" sz="1800" b="1">
                <a:latin typeface="Calibri"/>
                <a:cs typeface="Calibri"/>
              </a:rPr>
              <a:t> слуша</a:t>
            </a:r>
            <a:r>
              <a:rPr dirty="0" sz="1800" spc="-25" b="1">
                <a:latin typeface="Calibri"/>
                <a:cs typeface="Calibri"/>
              </a:rPr>
              <a:t>т</a:t>
            </a:r>
            <a:r>
              <a:rPr dirty="0" sz="1800" spc="-20" b="1">
                <a:latin typeface="Calibri"/>
                <a:cs typeface="Calibri"/>
              </a:rPr>
              <a:t>е</a:t>
            </a:r>
            <a:r>
              <a:rPr dirty="0" sz="1800" b="1">
                <a:latin typeface="Calibri"/>
                <a:cs typeface="Calibri"/>
              </a:rPr>
              <a:t>л</a:t>
            </a:r>
            <a:r>
              <a:rPr dirty="0" sz="1800" spc="5" b="1">
                <a:latin typeface="Calibri"/>
                <a:cs typeface="Calibri"/>
              </a:rPr>
              <a:t>е</a:t>
            </a:r>
            <a:r>
              <a:rPr dirty="0" sz="1800" b="1">
                <a:latin typeface="Calibri"/>
                <a:cs typeface="Calibri"/>
              </a:rPr>
              <a:t>й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764870" y="3640835"/>
          <a:ext cx="7748270" cy="1231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7501"/>
                <a:gridCol w="2353055"/>
                <a:gridCol w="2354580"/>
                <a:gridCol w="2350770"/>
              </a:tblGrid>
              <a:tr h="696468">
                <a:tc>
                  <a:txBody>
                    <a:bodyPr/>
                    <a:lstStyle/>
                    <a:p>
                      <a:pPr/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9143">
                      <a:solidFill>
                        <a:srgbClr val="000000"/>
                      </a:solidFill>
                      <a:prstDash val="solid"/>
                    </a:lnR>
                    <a:lnB w="914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3200" b="1">
                          <a:latin typeface="Times New Roman"/>
                          <a:cs typeface="Times New Roman"/>
                        </a:rPr>
                        <a:t>600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143">
                      <a:solidFill>
                        <a:srgbClr val="000000"/>
                      </a:solidFill>
                      <a:prstDash val="solid"/>
                    </a:lnL>
                    <a:lnR w="9144">
                      <a:solidFill>
                        <a:srgbClr val="000000"/>
                      </a:solidFill>
                      <a:prstDash val="solid"/>
                    </a:lnR>
                    <a:lnB w="914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3200" b="1">
                          <a:latin typeface="Times New Roman"/>
                          <a:cs typeface="Times New Roman"/>
                        </a:rPr>
                        <a:t>631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144">
                      <a:solidFill>
                        <a:srgbClr val="000000"/>
                      </a:solidFill>
                      <a:prstDash val="solid"/>
                    </a:lnL>
                    <a:lnR w="9144">
                      <a:solidFill>
                        <a:srgbClr val="000000"/>
                      </a:solidFill>
                      <a:prstDash val="solid"/>
                    </a:lnR>
                    <a:lnB w="914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3200" b="1">
                          <a:latin typeface="Times New Roman"/>
                          <a:cs typeface="Times New Roman"/>
                        </a:rPr>
                        <a:t>735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144">
                      <a:solidFill>
                        <a:srgbClr val="000000"/>
                      </a:solidFill>
                      <a:prstDash val="solid"/>
                    </a:lnL>
                    <a:lnR w="4572">
                      <a:solidFill>
                        <a:srgbClr val="000000"/>
                      </a:solidFill>
                      <a:prstDash val="solid"/>
                    </a:lnR>
                    <a:lnB w="9144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25779">
                <a:tc>
                  <a:txBody>
                    <a:bodyPr/>
                    <a:lstStyle/>
                    <a:p>
                      <a:pPr marL="83185">
                        <a:lnSpc>
                          <a:spcPct val="100000"/>
                        </a:lnSpc>
                      </a:pPr>
                      <a:r>
                        <a:rPr dirty="0" sz="3200" spc="-85" b="1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dirty="0" sz="3200" spc="-9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3200" b="1">
                          <a:latin typeface="Times New Roman"/>
                          <a:cs typeface="Times New Roman"/>
                        </a:rPr>
                        <a:t>д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9143">
                      <a:solidFill>
                        <a:srgbClr val="000000"/>
                      </a:solidFill>
                      <a:prstDash val="solid"/>
                    </a:lnR>
                    <a:lnT w="9144">
                      <a:solidFill>
                        <a:srgbClr val="000000"/>
                      </a:solidFill>
                      <a:prstDash val="solid"/>
                    </a:lnT>
                    <a:lnB w="9143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3270">
                        <a:lnSpc>
                          <a:spcPct val="100000"/>
                        </a:lnSpc>
                      </a:pPr>
                      <a:r>
                        <a:rPr dirty="0" sz="3200" spc="5" b="1">
                          <a:latin typeface="Times New Roman"/>
                          <a:cs typeface="Times New Roman"/>
                        </a:rPr>
                        <a:t>2013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143">
                      <a:solidFill>
                        <a:srgbClr val="000000"/>
                      </a:solidFill>
                      <a:prstDash val="solid"/>
                    </a:lnL>
                    <a:lnR w="9144">
                      <a:solidFill>
                        <a:srgbClr val="000000"/>
                      </a:solidFill>
                      <a:prstDash val="solid"/>
                    </a:lnR>
                    <a:lnT w="9144">
                      <a:solidFill>
                        <a:srgbClr val="000000"/>
                      </a:solidFill>
                      <a:prstDash val="solid"/>
                    </a:lnT>
                    <a:lnB w="9143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3905">
                        <a:lnSpc>
                          <a:spcPct val="100000"/>
                        </a:lnSpc>
                      </a:pPr>
                      <a:r>
                        <a:rPr dirty="0" sz="3200" spc="5" b="1">
                          <a:latin typeface="Times New Roman"/>
                          <a:cs typeface="Times New Roman"/>
                        </a:rPr>
                        <a:t>2014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144">
                      <a:solidFill>
                        <a:srgbClr val="000000"/>
                      </a:solidFill>
                      <a:prstDash val="solid"/>
                    </a:lnL>
                    <a:lnR w="9144">
                      <a:solidFill>
                        <a:srgbClr val="000000"/>
                      </a:solidFill>
                      <a:prstDash val="solid"/>
                    </a:lnR>
                    <a:lnT w="9144">
                      <a:solidFill>
                        <a:srgbClr val="000000"/>
                      </a:solidFill>
                      <a:prstDash val="solid"/>
                    </a:lnT>
                    <a:lnB w="9143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3270">
                        <a:lnSpc>
                          <a:spcPct val="100000"/>
                        </a:lnSpc>
                      </a:pPr>
                      <a:r>
                        <a:rPr dirty="0" sz="3200" spc="5" b="1">
                          <a:latin typeface="Times New Roman"/>
                          <a:cs typeface="Times New Roman"/>
                        </a:rPr>
                        <a:t>2015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144">
                      <a:solidFill>
                        <a:srgbClr val="000000"/>
                      </a:solidFill>
                      <a:prstDash val="solid"/>
                    </a:lnL>
                    <a:lnR w="4572">
                      <a:solidFill>
                        <a:srgbClr val="000000"/>
                      </a:solidFill>
                      <a:prstDash val="solid"/>
                    </a:lnR>
                    <a:lnT w="9144">
                      <a:solidFill>
                        <a:srgbClr val="000000"/>
                      </a:solidFill>
                      <a:prstDash val="solid"/>
                    </a:lnT>
                    <a:lnB w="9143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9529" rIns="0" bIns="0" rtlCol="0" vert="horz">
            <a:spAutoFit/>
          </a:bodyPr>
          <a:lstStyle/>
          <a:p>
            <a:pPr marL="820419">
              <a:lnSpc>
                <a:spcPct val="100000"/>
              </a:lnSpc>
            </a:pPr>
            <a:r>
              <a:rPr dirty="0" sz="3200" spc="-55"/>
              <a:t>К</a:t>
            </a:r>
            <a:r>
              <a:rPr dirty="0" sz="3200"/>
              <a:t>о</a:t>
            </a:r>
            <a:r>
              <a:rPr dirty="0" sz="3200" spc="5"/>
              <a:t>н</a:t>
            </a:r>
            <a:r>
              <a:rPr dirty="0" sz="3200"/>
              <a:t>тин</a:t>
            </a:r>
            <a:r>
              <a:rPr dirty="0" sz="3200" spc="-30"/>
              <a:t>г</a:t>
            </a:r>
            <a:r>
              <a:rPr dirty="0" sz="3200"/>
              <a:t>ент сл</a:t>
            </a:r>
            <a:r>
              <a:rPr dirty="0" sz="3200" spc="-10"/>
              <a:t>у</a:t>
            </a:r>
            <a:r>
              <a:rPr dirty="0" sz="3200"/>
              <a:t>ша</a:t>
            </a:r>
            <a:r>
              <a:rPr dirty="0" sz="3200" spc="-35"/>
              <a:t>т</a:t>
            </a:r>
            <a:r>
              <a:rPr dirty="0" sz="3200" spc="-55"/>
              <a:t>е</a:t>
            </a:r>
            <a:r>
              <a:rPr dirty="0" sz="3200"/>
              <a:t>лей ОПК</a:t>
            </a:r>
            <a:r>
              <a:rPr dirty="0" sz="3200" spc="-15"/>
              <a:t> </a:t>
            </a:r>
            <a:r>
              <a:rPr dirty="0" sz="3200"/>
              <a:t>по о</a:t>
            </a:r>
            <a:r>
              <a:rPr dirty="0" sz="3200" spc="5"/>
              <a:t>с</a:t>
            </a:r>
            <a:r>
              <a:rPr dirty="0" sz="3200"/>
              <a:t>н</a:t>
            </a:r>
            <a:r>
              <a:rPr dirty="0" sz="3200" spc="5"/>
              <a:t>о</a:t>
            </a:r>
            <a:r>
              <a:rPr dirty="0" sz="3200"/>
              <a:t>ве</a:t>
            </a:r>
            <a:endParaRPr sz="3200"/>
          </a:p>
          <a:p>
            <a:pPr algn="ctr" marL="253365" marR="173990">
              <a:lnSpc>
                <a:spcPct val="100000"/>
              </a:lnSpc>
            </a:pPr>
            <a:r>
              <a:rPr dirty="0" sz="3200"/>
              <a:t>о</a:t>
            </a:r>
            <a:r>
              <a:rPr dirty="0" sz="3200" spc="-35"/>
              <a:t>б</a:t>
            </a:r>
            <a:r>
              <a:rPr dirty="0" sz="3200"/>
              <a:t>у</a:t>
            </a:r>
            <a:r>
              <a:rPr dirty="0" sz="3200" spc="-10"/>
              <a:t>ч</a:t>
            </a:r>
            <a:r>
              <a:rPr dirty="0" sz="3200"/>
              <a:t>ения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880103" y="3855720"/>
            <a:ext cx="205740" cy="0"/>
          </a:xfrm>
          <a:custGeom>
            <a:avLst/>
            <a:gdLst/>
            <a:ahLst/>
            <a:cxnLst/>
            <a:rect l="l" t="t" r="r" b="b"/>
            <a:pathLst>
              <a:path w="205739" h="0">
                <a:moveTo>
                  <a:pt x="0" y="0"/>
                </a:moveTo>
                <a:lnTo>
                  <a:pt x="20574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33116" y="3855720"/>
            <a:ext cx="411480" cy="0"/>
          </a:xfrm>
          <a:custGeom>
            <a:avLst/>
            <a:gdLst/>
            <a:ahLst/>
            <a:cxnLst/>
            <a:rect l="l" t="t" r="r" b="b"/>
            <a:pathLst>
              <a:path w="411480" h="0">
                <a:moveTo>
                  <a:pt x="0" y="0"/>
                </a:moveTo>
                <a:lnTo>
                  <a:pt x="4114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786127" y="3855720"/>
            <a:ext cx="411480" cy="0"/>
          </a:xfrm>
          <a:custGeom>
            <a:avLst/>
            <a:gdLst/>
            <a:ahLst/>
            <a:cxnLst/>
            <a:rect l="l" t="t" r="r" b="b"/>
            <a:pathLst>
              <a:path w="411480" h="0">
                <a:moveTo>
                  <a:pt x="0" y="0"/>
                </a:moveTo>
                <a:lnTo>
                  <a:pt x="41148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44880" y="3855720"/>
            <a:ext cx="205740" cy="0"/>
          </a:xfrm>
          <a:custGeom>
            <a:avLst/>
            <a:gdLst/>
            <a:ahLst/>
            <a:cxnLst/>
            <a:rect l="l" t="t" r="r" b="b"/>
            <a:pathLst>
              <a:path w="205740" h="0">
                <a:moveTo>
                  <a:pt x="0" y="0"/>
                </a:moveTo>
                <a:lnTo>
                  <a:pt x="20573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880103" y="3523488"/>
            <a:ext cx="205740" cy="0"/>
          </a:xfrm>
          <a:custGeom>
            <a:avLst/>
            <a:gdLst/>
            <a:ahLst/>
            <a:cxnLst/>
            <a:rect l="l" t="t" r="r" b="b"/>
            <a:pathLst>
              <a:path w="205739" h="0">
                <a:moveTo>
                  <a:pt x="0" y="0"/>
                </a:moveTo>
                <a:lnTo>
                  <a:pt x="20574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33116" y="3523488"/>
            <a:ext cx="411480" cy="0"/>
          </a:xfrm>
          <a:custGeom>
            <a:avLst/>
            <a:gdLst/>
            <a:ahLst/>
            <a:cxnLst/>
            <a:rect l="l" t="t" r="r" b="b"/>
            <a:pathLst>
              <a:path w="411480" h="0">
                <a:moveTo>
                  <a:pt x="0" y="0"/>
                </a:moveTo>
                <a:lnTo>
                  <a:pt x="4114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44880" y="3523488"/>
            <a:ext cx="1252855" cy="0"/>
          </a:xfrm>
          <a:custGeom>
            <a:avLst/>
            <a:gdLst/>
            <a:ahLst/>
            <a:cxnLst/>
            <a:rect l="l" t="t" r="r" b="b"/>
            <a:pathLst>
              <a:path w="1252855" h="0">
                <a:moveTo>
                  <a:pt x="0" y="0"/>
                </a:moveTo>
                <a:lnTo>
                  <a:pt x="1252727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880103" y="3192779"/>
            <a:ext cx="205740" cy="0"/>
          </a:xfrm>
          <a:custGeom>
            <a:avLst/>
            <a:gdLst/>
            <a:ahLst/>
            <a:cxnLst/>
            <a:rect l="l" t="t" r="r" b="b"/>
            <a:pathLst>
              <a:path w="205739" h="0">
                <a:moveTo>
                  <a:pt x="0" y="0"/>
                </a:moveTo>
                <a:lnTo>
                  <a:pt x="20574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833116" y="3192779"/>
            <a:ext cx="411480" cy="0"/>
          </a:xfrm>
          <a:custGeom>
            <a:avLst/>
            <a:gdLst/>
            <a:ahLst/>
            <a:cxnLst/>
            <a:rect l="l" t="t" r="r" b="b"/>
            <a:pathLst>
              <a:path w="411480" h="0">
                <a:moveTo>
                  <a:pt x="0" y="0"/>
                </a:moveTo>
                <a:lnTo>
                  <a:pt x="4114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44880" y="3192779"/>
            <a:ext cx="1252855" cy="0"/>
          </a:xfrm>
          <a:custGeom>
            <a:avLst/>
            <a:gdLst/>
            <a:ahLst/>
            <a:cxnLst/>
            <a:rect l="l" t="t" r="r" b="b"/>
            <a:pathLst>
              <a:path w="1252855" h="0">
                <a:moveTo>
                  <a:pt x="0" y="0"/>
                </a:moveTo>
                <a:lnTo>
                  <a:pt x="1252727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880103" y="2860548"/>
            <a:ext cx="205740" cy="0"/>
          </a:xfrm>
          <a:custGeom>
            <a:avLst/>
            <a:gdLst/>
            <a:ahLst/>
            <a:cxnLst/>
            <a:rect l="l" t="t" r="r" b="b"/>
            <a:pathLst>
              <a:path w="205739" h="0">
                <a:moveTo>
                  <a:pt x="0" y="0"/>
                </a:moveTo>
                <a:lnTo>
                  <a:pt x="20574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44880" y="2860548"/>
            <a:ext cx="2299970" cy="0"/>
          </a:xfrm>
          <a:custGeom>
            <a:avLst/>
            <a:gdLst/>
            <a:ahLst/>
            <a:cxnLst/>
            <a:rect l="l" t="t" r="r" b="b"/>
            <a:pathLst>
              <a:path w="2299970" h="0">
                <a:moveTo>
                  <a:pt x="0" y="0"/>
                </a:moveTo>
                <a:lnTo>
                  <a:pt x="2299716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880103" y="2529839"/>
            <a:ext cx="205740" cy="0"/>
          </a:xfrm>
          <a:custGeom>
            <a:avLst/>
            <a:gdLst/>
            <a:ahLst/>
            <a:cxnLst/>
            <a:rect l="l" t="t" r="r" b="b"/>
            <a:pathLst>
              <a:path w="205739" h="0">
                <a:moveTo>
                  <a:pt x="0" y="0"/>
                </a:moveTo>
                <a:lnTo>
                  <a:pt x="20574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44880" y="2529839"/>
            <a:ext cx="2299970" cy="0"/>
          </a:xfrm>
          <a:custGeom>
            <a:avLst/>
            <a:gdLst/>
            <a:ahLst/>
            <a:cxnLst/>
            <a:rect l="l" t="t" r="r" b="b"/>
            <a:pathLst>
              <a:path w="2299970" h="0">
                <a:moveTo>
                  <a:pt x="0" y="0"/>
                </a:moveTo>
                <a:lnTo>
                  <a:pt x="2299716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44880" y="2197607"/>
            <a:ext cx="3141345" cy="0"/>
          </a:xfrm>
          <a:custGeom>
            <a:avLst/>
            <a:gdLst/>
            <a:ahLst/>
            <a:cxnLst/>
            <a:rect l="l" t="t" r="r" b="b"/>
            <a:pathLst>
              <a:path w="3141345" h="0">
                <a:moveTo>
                  <a:pt x="0" y="0"/>
                </a:moveTo>
                <a:lnTo>
                  <a:pt x="3140964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44880" y="1866900"/>
            <a:ext cx="3141345" cy="0"/>
          </a:xfrm>
          <a:custGeom>
            <a:avLst/>
            <a:gdLst/>
            <a:ahLst/>
            <a:cxnLst/>
            <a:rect l="l" t="t" r="r" b="b"/>
            <a:pathLst>
              <a:path w="3141345" h="0">
                <a:moveTo>
                  <a:pt x="0" y="0"/>
                </a:moveTo>
                <a:lnTo>
                  <a:pt x="3140964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50619" y="3523488"/>
            <a:ext cx="635635" cy="662940"/>
          </a:xfrm>
          <a:custGeom>
            <a:avLst/>
            <a:gdLst/>
            <a:ahLst/>
            <a:cxnLst/>
            <a:rect l="l" t="t" r="r" b="b"/>
            <a:pathLst>
              <a:path w="635635" h="662939">
                <a:moveTo>
                  <a:pt x="635507" y="0"/>
                </a:moveTo>
                <a:lnTo>
                  <a:pt x="0" y="0"/>
                </a:lnTo>
                <a:lnTo>
                  <a:pt x="0" y="662939"/>
                </a:lnTo>
                <a:lnTo>
                  <a:pt x="635507" y="662939"/>
                </a:lnTo>
                <a:lnTo>
                  <a:pt x="635507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197607" y="2860548"/>
            <a:ext cx="635635" cy="1325880"/>
          </a:xfrm>
          <a:custGeom>
            <a:avLst/>
            <a:gdLst/>
            <a:ahLst/>
            <a:cxnLst/>
            <a:rect l="l" t="t" r="r" b="b"/>
            <a:pathLst>
              <a:path w="635635" h="1325879">
                <a:moveTo>
                  <a:pt x="635508" y="0"/>
                </a:moveTo>
                <a:lnTo>
                  <a:pt x="0" y="0"/>
                </a:lnTo>
                <a:lnTo>
                  <a:pt x="0" y="1325879"/>
                </a:lnTo>
                <a:lnTo>
                  <a:pt x="635508" y="1325879"/>
                </a:lnTo>
                <a:lnTo>
                  <a:pt x="635508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244595" y="2197607"/>
            <a:ext cx="635635" cy="1988820"/>
          </a:xfrm>
          <a:custGeom>
            <a:avLst/>
            <a:gdLst/>
            <a:ahLst/>
            <a:cxnLst/>
            <a:rect l="l" t="t" r="r" b="b"/>
            <a:pathLst>
              <a:path w="635635" h="1988820">
                <a:moveTo>
                  <a:pt x="635507" y="0"/>
                </a:moveTo>
                <a:lnTo>
                  <a:pt x="0" y="0"/>
                </a:lnTo>
                <a:lnTo>
                  <a:pt x="0" y="1988819"/>
                </a:lnTo>
                <a:lnTo>
                  <a:pt x="635507" y="1988819"/>
                </a:lnTo>
                <a:lnTo>
                  <a:pt x="635507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44880" y="4186428"/>
            <a:ext cx="3141345" cy="0"/>
          </a:xfrm>
          <a:custGeom>
            <a:avLst/>
            <a:gdLst/>
            <a:ahLst/>
            <a:cxnLst/>
            <a:rect l="l" t="t" r="r" b="b"/>
            <a:pathLst>
              <a:path w="3141345" h="0">
                <a:moveTo>
                  <a:pt x="0" y="0"/>
                </a:moveTo>
                <a:lnTo>
                  <a:pt x="3140964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085844" y="4186428"/>
            <a:ext cx="0" cy="754380"/>
          </a:xfrm>
          <a:custGeom>
            <a:avLst/>
            <a:gdLst/>
            <a:ahLst/>
            <a:cxnLst/>
            <a:rect l="l" t="t" r="r" b="b"/>
            <a:pathLst>
              <a:path w="0" h="754379">
                <a:moveTo>
                  <a:pt x="0" y="0"/>
                </a:moveTo>
                <a:lnTo>
                  <a:pt x="0" y="75438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346947" y="3855720"/>
            <a:ext cx="410209" cy="0"/>
          </a:xfrm>
          <a:custGeom>
            <a:avLst/>
            <a:gdLst/>
            <a:ahLst/>
            <a:cxnLst/>
            <a:rect l="l" t="t" r="r" b="b"/>
            <a:pathLst>
              <a:path w="410209" h="0">
                <a:moveTo>
                  <a:pt x="0" y="0"/>
                </a:moveTo>
                <a:lnTo>
                  <a:pt x="4099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150607" y="3855720"/>
            <a:ext cx="821690" cy="0"/>
          </a:xfrm>
          <a:custGeom>
            <a:avLst/>
            <a:gdLst/>
            <a:ahLst/>
            <a:cxnLst/>
            <a:rect l="l" t="t" r="r" b="b"/>
            <a:pathLst>
              <a:path w="821690" h="0">
                <a:moveTo>
                  <a:pt x="0" y="0"/>
                </a:moveTo>
                <a:lnTo>
                  <a:pt x="821436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955791" y="3855720"/>
            <a:ext cx="821690" cy="0"/>
          </a:xfrm>
          <a:custGeom>
            <a:avLst/>
            <a:gdLst/>
            <a:ahLst/>
            <a:cxnLst/>
            <a:rect l="l" t="t" r="r" b="b"/>
            <a:pathLst>
              <a:path w="821690" h="0">
                <a:moveTo>
                  <a:pt x="0" y="0"/>
                </a:moveTo>
                <a:lnTo>
                  <a:pt x="821436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170932" y="3855720"/>
            <a:ext cx="410209" cy="0"/>
          </a:xfrm>
          <a:custGeom>
            <a:avLst/>
            <a:gdLst/>
            <a:ahLst/>
            <a:cxnLst/>
            <a:rect l="l" t="t" r="r" b="b"/>
            <a:pathLst>
              <a:path w="410210" h="0">
                <a:moveTo>
                  <a:pt x="0" y="0"/>
                </a:moveTo>
                <a:lnTo>
                  <a:pt x="4099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346947" y="3523488"/>
            <a:ext cx="410209" cy="0"/>
          </a:xfrm>
          <a:custGeom>
            <a:avLst/>
            <a:gdLst/>
            <a:ahLst/>
            <a:cxnLst/>
            <a:rect l="l" t="t" r="r" b="b"/>
            <a:pathLst>
              <a:path w="410209" h="0">
                <a:moveTo>
                  <a:pt x="0" y="0"/>
                </a:moveTo>
                <a:lnTo>
                  <a:pt x="4099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150607" y="3523488"/>
            <a:ext cx="821690" cy="0"/>
          </a:xfrm>
          <a:custGeom>
            <a:avLst/>
            <a:gdLst/>
            <a:ahLst/>
            <a:cxnLst/>
            <a:rect l="l" t="t" r="r" b="b"/>
            <a:pathLst>
              <a:path w="821690" h="0">
                <a:moveTo>
                  <a:pt x="0" y="0"/>
                </a:moveTo>
                <a:lnTo>
                  <a:pt x="821436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170932" y="3523488"/>
            <a:ext cx="1606550" cy="0"/>
          </a:xfrm>
          <a:custGeom>
            <a:avLst/>
            <a:gdLst/>
            <a:ahLst/>
            <a:cxnLst/>
            <a:rect l="l" t="t" r="r" b="b"/>
            <a:pathLst>
              <a:path w="1606550" h="0">
                <a:moveTo>
                  <a:pt x="0" y="0"/>
                </a:moveTo>
                <a:lnTo>
                  <a:pt x="160629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346947" y="3192779"/>
            <a:ext cx="410209" cy="0"/>
          </a:xfrm>
          <a:custGeom>
            <a:avLst/>
            <a:gdLst/>
            <a:ahLst/>
            <a:cxnLst/>
            <a:rect l="l" t="t" r="r" b="b"/>
            <a:pathLst>
              <a:path w="410209" h="0">
                <a:moveTo>
                  <a:pt x="0" y="0"/>
                </a:moveTo>
                <a:lnTo>
                  <a:pt x="4099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150607" y="3192779"/>
            <a:ext cx="821690" cy="0"/>
          </a:xfrm>
          <a:custGeom>
            <a:avLst/>
            <a:gdLst/>
            <a:ahLst/>
            <a:cxnLst/>
            <a:rect l="l" t="t" r="r" b="b"/>
            <a:pathLst>
              <a:path w="821690" h="0">
                <a:moveTo>
                  <a:pt x="0" y="0"/>
                </a:moveTo>
                <a:lnTo>
                  <a:pt x="821436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170932" y="3192779"/>
            <a:ext cx="1606550" cy="0"/>
          </a:xfrm>
          <a:custGeom>
            <a:avLst/>
            <a:gdLst/>
            <a:ahLst/>
            <a:cxnLst/>
            <a:rect l="l" t="t" r="r" b="b"/>
            <a:pathLst>
              <a:path w="1606550" h="0">
                <a:moveTo>
                  <a:pt x="0" y="0"/>
                </a:moveTo>
                <a:lnTo>
                  <a:pt x="160629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346947" y="2860548"/>
            <a:ext cx="410209" cy="0"/>
          </a:xfrm>
          <a:custGeom>
            <a:avLst/>
            <a:gdLst/>
            <a:ahLst/>
            <a:cxnLst/>
            <a:rect l="l" t="t" r="r" b="b"/>
            <a:pathLst>
              <a:path w="410209" h="0">
                <a:moveTo>
                  <a:pt x="0" y="0"/>
                </a:moveTo>
                <a:lnTo>
                  <a:pt x="4099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170932" y="2860548"/>
            <a:ext cx="2801620" cy="0"/>
          </a:xfrm>
          <a:custGeom>
            <a:avLst/>
            <a:gdLst/>
            <a:ahLst/>
            <a:cxnLst/>
            <a:rect l="l" t="t" r="r" b="b"/>
            <a:pathLst>
              <a:path w="2801620" h="0">
                <a:moveTo>
                  <a:pt x="0" y="0"/>
                </a:moveTo>
                <a:lnTo>
                  <a:pt x="2801112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346947" y="2529839"/>
            <a:ext cx="410209" cy="0"/>
          </a:xfrm>
          <a:custGeom>
            <a:avLst/>
            <a:gdLst/>
            <a:ahLst/>
            <a:cxnLst/>
            <a:rect l="l" t="t" r="r" b="b"/>
            <a:pathLst>
              <a:path w="410209" h="0">
                <a:moveTo>
                  <a:pt x="0" y="0"/>
                </a:moveTo>
                <a:lnTo>
                  <a:pt x="4099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170932" y="2529839"/>
            <a:ext cx="2801620" cy="0"/>
          </a:xfrm>
          <a:custGeom>
            <a:avLst/>
            <a:gdLst/>
            <a:ahLst/>
            <a:cxnLst/>
            <a:rect l="l" t="t" r="r" b="b"/>
            <a:pathLst>
              <a:path w="2801620" h="0">
                <a:moveTo>
                  <a:pt x="0" y="0"/>
                </a:moveTo>
                <a:lnTo>
                  <a:pt x="2801112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170932" y="2197607"/>
            <a:ext cx="3586479" cy="0"/>
          </a:xfrm>
          <a:custGeom>
            <a:avLst/>
            <a:gdLst/>
            <a:ahLst/>
            <a:cxnLst/>
            <a:rect l="l" t="t" r="r" b="b"/>
            <a:pathLst>
              <a:path w="3586479" h="0">
                <a:moveTo>
                  <a:pt x="0" y="0"/>
                </a:moveTo>
                <a:lnTo>
                  <a:pt x="3585971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170932" y="1866900"/>
            <a:ext cx="3586479" cy="0"/>
          </a:xfrm>
          <a:custGeom>
            <a:avLst/>
            <a:gdLst/>
            <a:ahLst/>
            <a:cxnLst/>
            <a:rect l="l" t="t" r="r" b="b"/>
            <a:pathLst>
              <a:path w="3586479" h="0">
                <a:moveTo>
                  <a:pt x="0" y="0"/>
                </a:moveTo>
                <a:lnTo>
                  <a:pt x="3585971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580888" y="3523488"/>
            <a:ext cx="375285" cy="662940"/>
          </a:xfrm>
          <a:custGeom>
            <a:avLst/>
            <a:gdLst/>
            <a:ahLst/>
            <a:cxnLst/>
            <a:rect l="l" t="t" r="r" b="b"/>
            <a:pathLst>
              <a:path w="375285" h="662939">
                <a:moveTo>
                  <a:pt x="374903" y="0"/>
                </a:moveTo>
                <a:lnTo>
                  <a:pt x="0" y="0"/>
                </a:lnTo>
                <a:lnTo>
                  <a:pt x="0" y="662939"/>
                </a:lnTo>
                <a:lnTo>
                  <a:pt x="374903" y="662939"/>
                </a:lnTo>
                <a:lnTo>
                  <a:pt x="374903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777228" y="2860548"/>
            <a:ext cx="373380" cy="1325880"/>
          </a:xfrm>
          <a:custGeom>
            <a:avLst/>
            <a:gdLst/>
            <a:ahLst/>
            <a:cxnLst/>
            <a:rect l="l" t="t" r="r" b="b"/>
            <a:pathLst>
              <a:path w="373379" h="1325879">
                <a:moveTo>
                  <a:pt x="373379" y="0"/>
                </a:moveTo>
                <a:lnTo>
                  <a:pt x="0" y="0"/>
                </a:lnTo>
                <a:lnTo>
                  <a:pt x="0" y="1325879"/>
                </a:lnTo>
                <a:lnTo>
                  <a:pt x="373379" y="1325879"/>
                </a:lnTo>
                <a:lnTo>
                  <a:pt x="373379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7972043" y="2197607"/>
            <a:ext cx="375285" cy="1988820"/>
          </a:xfrm>
          <a:custGeom>
            <a:avLst/>
            <a:gdLst/>
            <a:ahLst/>
            <a:cxnLst/>
            <a:rect l="l" t="t" r="r" b="b"/>
            <a:pathLst>
              <a:path w="375284" h="1988820">
                <a:moveTo>
                  <a:pt x="374903" y="0"/>
                </a:moveTo>
                <a:lnTo>
                  <a:pt x="0" y="0"/>
                </a:lnTo>
                <a:lnTo>
                  <a:pt x="0" y="1988819"/>
                </a:lnTo>
                <a:lnTo>
                  <a:pt x="374903" y="1988819"/>
                </a:lnTo>
                <a:lnTo>
                  <a:pt x="374903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170932" y="4186428"/>
            <a:ext cx="3586479" cy="0"/>
          </a:xfrm>
          <a:custGeom>
            <a:avLst/>
            <a:gdLst/>
            <a:ahLst/>
            <a:cxnLst/>
            <a:rect l="l" t="t" r="r" b="b"/>
            <a:pathLst>
              <a:path w="3586479" h="0">
                <a:moveTo>
                  <a:pt x="0" y="0"/>
                </a:moveTo>
                <a:lnTo>
                  <a:pt x="3585971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1539366" y="1365647"/>
            <a:ext cx="6143625" cy="355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345"/>
              </a:lnSpc>
              <a:tabLst>
                <a:tab pos="4338320" algn="l"/>
              </a:tabLst>
            </a:pPr>
            <a:r>
              <a:rPr dirty="0" sz="2800" spc="-20" b="1">
                <a:latin typeface="Times New Roman"/>
                <a:cs typeface="Times New Roman"/>
              </a:rPr>
              <a:t>Б</a:t>
            </a:r>
            <a:r>
              <a:rPr dirty="0" sz="2800" spc="-185" b="1">
                <a:latin typeface="Times New Roman"/>
                <a:cs typeface="Times New Roman"/>
              </a:rPr>
              <a:t>ю</a:t>
            </a:r>
            <a:r>
              <a:rPr dirty="0" sz="2800" spc="-15" b="1">
                <a:latin typeface="Times New Roman"/>
                <a:cs typeface="Times New Roman"/>
              </a:rPr>
              <a:t>д</a:t>
            </a:r>
            <a:r>
              <a:rPr dirty="0" sz="2800" spc="-60" b="1">
                <a:latin typeface="Times New Roman"/>
                <a:cs typeface="Times New Roman"/>
              </a:rPr>
              <a:t>ж</a:t>
            </a:r>
            <a:r>
              <a:rPr dirty="0" sz="2800" spc="-15" b="1">
                <a:latin typeface="Times New Roman"/>
                <a:cs typeface="Times New Roman"/>
              </a:rPr>
              <a:t>ет</a:t>
            </a:r>
            <a:r>
              <a:rPr dirty="0" sz="2800" b="1">
                <a:latin typeface="Times New Roman"/>
                <a:cs typeface="Times New Roman"/>
              </a:rPr>
              <a:t>	</a:t>
            </a:r>
            <a:r>
              <a:rPr dirty="0" sz="2800" spc="-20" b="1">
                <a:latin typeface="Times New Roman"/>
                <a:cs typeface="Times New Roman"/>
              </a:rPr>
              <a:t>Вн</a:t>
            </a:r>
            <a:r>
              <a:rPr dirty="0" sz="2800" spc="-30" b="1">
                <a:latin typeface="Times New Roman"/>
                <a:cs typeface="Times New Roman"/>
              </a:rPr>
              <a:t>е</a:t>
            </a:r>
            <a:r>
              <a:rPr dirty="0" sz="2800" spc="-15" b="1">
                <a:latin typeface="Times New Roman"/>
                <a:cs typeface="Times New Roman"/>
              </a:rPr>
              <a:t>б</a:t>
            </a:r>
            <a:r>
              <a:rPr dirty="0" sz="2800" spc="-180" b="1">
                <a:latin typeface="Times New Roman"/>
                <a:cs typeface="Times New Roman"/>
              </a:rPr>
              <a:t>ю</a:t>
            </a:r>
            <a:r>
              <a:rPr dirty="0" sz="2800" spc="-15" b="1">
                <a:latin typeface="Times New Roman"/>
                <a:cs typeface="Times New Roman"/>
              </a:rPr>
              <a:t>д</a:t>
            </a:r>
            <a:r>
              <a:rPr dirty="0" sz="2800" spc="-60" b="1">
                <a:latin typeface="Times New Roman"/>
                <a:cs typeface="Times New Roman"/>
              </a:rPr>
              <a:t>ж</a:t>
            </a:r>
            <a:r>
              <a:rPr dirty="0" sz="2800" spc="-15" b="1">
                <a:latin typeface="Times New Roman"/>
                <a:cs typeface="Times New Roman"/>
              </a:rPr>
              <a:t>ет</a:t>
            </a:r>
            <a:endParaRPr sz="2800">
              <a:latin typeface="Times New Roman"/>
              <a:cs typeface="Times New Roman"/>
            </a:endParaRPr>
          </a:p>
        </p:txBody>
      </p:sp>
      <p:graphicFrame>
        <p:nvGraphicFramePr>
          <p:cNvPr id="44" name="object 44"/>
          <p:cNvGraphicFramePr>
            <a:graphicFrameLocks noGrp="1"/>
          </p:cNvGraphicFramePr>
          <p:nvPr/>
        </p:nvGraphicFramePr>
        <p:xfrm>
          <a:off x="323088" y="4186428"/>
          <a:ext cx="8438515" cy="7683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7220"/>
                <a:gridCol w="1046987"/>
                <a:gridCol w="1046988"/>
                <a:gridCol w="1046988"/>
                <a:gridCol w="1085088"/>
                <a:gridCol w="1194815"/>
                <a:gridCol w="1196340"/>
                <a:gridCol w="1194815"/>
              </a:tblGrid>
              <a:tr h="422148">
                <a:tc>
                  <a:txBody>
                    <a:bodyPr/>
                    <a:lstStyle/>
                    <a:p>
                      <a:pPr/>
                      <a:endParaRPr sz="3200"/>
                    </a:p>
                  </a:txBody>
                  <a:tcPr marL="0" marR="0" marB="0" marT="0">
                    <a:lnR w="10667">
                      <a:solidFill>
                        <a:srgbClr val="858585"/>
                      </a:solidFill>
                      <a:prstDash val="solid"/>
                    </a:lnR>
                    <a:lnB w="9144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805">
                        <a:lnSpc>
                          <a:spcPct val="100000"/>
                        </a:lnSpc>
                      </a:pPr>
                      <a:r>
                        <a:rPr dirty="0" sz="1800" spc="-5" b="1">
                          <a:latin typeface="Calibri"/>
                          <a:cs typeface="Calibri"/>
                        </a:rPr>
                        <a:t>290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0667">
                      <a:solidFill>
                        <a:srgbClr val="858585"/>
                      </a:solidFill>
                      <a:prstDash val="solid"/>
                    </a:lnL>
                    <a:lnR w="9144">
                      <a:solidFill>
                        <a:srgbClr val="858585"/>
                      </a:solidFill>
                      <a:prstDash val="solid"/>
                    </a:lnR>
                    <a:lnB w="9144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</a:pPr>
                      <a:r>
                        <a:rPr dirty="0" sz="1800" spc="-5" b="1">
                          <a:latin typeface="Calibri"/>
                          <a:cs typeface="Calibri"/>
                        </a:rPr>
                        <a:t>309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9144">
                      <a:solidFill>
                        <a:srgbClr val="858585"/>
                      </a:solidFill>
                      <a:prstDash val="solid"/>
                    </a:lnL>
                    <a:lnR w="9144">
                      <a:solidFill>
                        <a:srgbClr val="858585"/>
                      </a:solidFill>
                      <a:prstDash val="solid"/>
                    </a:lnR>
                    <a:lnB w="9144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</a:pPr>
                      <a:r>
                        <a:rPr dirty="0" sz="1800" spc="-5" b="1">
                          <a:latin typeface="Calibri"/>
                          <a:cs typeface="Calibri"/>
                        </a:rPr>
                        <a:t>320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9144">
                      <a:solidFill>
                        <a:srgbClr val="858585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R w="9144">
                      <a:solidFill>
                        <a:srgbClr val="858585"/>
                      </a:solidFill>
                      <a:prstDash val="solid"/>
                    </a:lnR>
                    <a:lnB w="9144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</a:pPr>
                      <a:r>
                        <a:rPr dirty="0" sz="1800" spc="-5" b="1">
                          <a:latin typeface="Calibri"/>
                          <a:cs typeface="Calibri"/>
                        </a:rPr>
                        <a:t>310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9144">
                      <a:solidFill>
                        <a:srgbClr val="858585"/>
                      </a:solidFill>
                      <a:prstDash val="solid"/>
                    </a:lnL>
                    <a:lnR w="9144">
                      <a:solidFill>
                        <a:srgbClr val="858585"/>
                      </a:solidFill>
                      <a:prstDash val="solid"/>
                    </a:lnR>
                    <a:lnB w="9144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</a:pPr>
                      <a:r>
                        <a:rPr dirty="0" sz="1800" spc="-5" b="1">
                          <a:latin typeface="Calibri"/>
                          <a:cs typeface="Calibri"/>
                        </a:rPr>
                        <a:t>322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9144">
                      <a:solidFill>
                        <a:srgbClr val="858585"/>
                      </a:solidFill>
                      <a:prstDash val="solid"/>
                    </a:lnL>
                    <a:lnR w="9144">
                      <a:solidFill>
                        <a:srgbClr val="858585"/>
                      </a:solidFill>
                      <a:prstDash val="solid"/>
                    </a:lnR>
                    <a:lnB w="9144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</a:pPr>
                      <a:r>
                        <a:rPr dirty="0" sz="1800" spc="-5" b="1">
                          <a:latin typeface="Calibri"/>
                          <a:cs typeface="Calibri"/>
                        </a:rPr>
                        <a:t>415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9144">
                      <a:solidFill>
                        <a:srgbClr val="858585"/>
                      </a:solidFill>
                      <a:prstDash val="solid"/>
                    </a:lnL>
                    <a:lnR w="9144">
                      <a:solidFill>
                        <a:srgbClr val="858585"/>
                      </a:solidFill>
                      <a:prstDash val="solid"/>
                    </a:lnR>
                    <a:lnB w="9144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  <a:tr h="336803">
                <a:tc>
                  <a:txBody>
                    <a:bodyPr/>
                    <a:lstStyle/>
                    <a:p>
                      <a:pPr marL="58419">
                        <a:lnSpc>
                          <a:spcPct val="100000"/>
                        </a:lnSpc>
                      </a:pPr>
                      <a:r>
                        <a:rPr dirty="0" sz="1800" spc="-15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1800" spc="-45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1800" b="1">
                          <a:latin typeface="Calibri"/>
                          <a:cs typeface="Calibri"/>
                        </a:rPr>
                        <a:t>д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R w="10667">
                      <a:solidFill>
                        <a:srgbClr val="858585"/>
                      </a:solidFill>
                      <a:prstDash val="solid"/>
                    </a:lnR>
                    <a:lnT w="9144">
                      <a:solidFill>
                        <a:srgbClr val="858585"/>
                      </a:solidFill>
                      <a:prstDash val="solid"/>
                    </a:lnT>
                    <a:lnB w="9144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6385">
                        <a:lnSpc>
                          <a:spcPct val="100000"/>
                        </a:lnSpc>
                      </a:pPr>
                      <a:r>
                        <a:rPr dirty="0" sz="1800" spc="-5" b="1">
                          <a:latin typeface="Calibri"/>
                          <a:cs typeface="Calibri"/>
                        </a:rPr>
                        <a:t>2013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0667">
                      <a:solidFill>
                        <a:srgbClr val="858585"/>
                      </a:solidFill>
                      <a:prstDash val="solid"/>
                    </a:lnL>
                    <a:lnR w="9144">
                      <a:solidFill>
                        <a:srgbClr val="858585"/>
                      </a:solidFill>
                      <a:prstDash val="solid"/>
                    </a:lnR>
                    <a:lnT w="9144">
                      <a:solidFill>
                        <a:srgbClr val="858585"/>
                      </a:solidFill>
                      <a:prstDash val="solid"/>
                    </a:lnT>
                    <a:lnB w="9144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7655">
                        <a:lnSpc>
                          <a:spcPct val="100000"/>
                        </a:lnSpc>
                      </a:pPr>
                      <a:r>
                        <a:rPr dirty="0" sz="1800" spc="-5" b="1">
                          <a:latin typeface="Calibri"/>
                          <a:cs typeface="Calibri"/>
                        </a:rPr>
                        <a:t>2014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9144">
                      <a:solidFill>
                        <a:srgbClr val="858585"/>
                      </a:solidFill>
                      <a:prstDash val="solid"/>
                    </a:lnL>
                    <a:lnR w="9144">
                      <a:solidFill>
                        <a:srgbClr val="858585"/>
                      </a:solidFill>
                      <a:prstDash val="solid"/>
                    </a:lnR>
                    <a:lnT w="9144">
                      <a:solidFill>
                        <a:srgbClr val="858585"/>
                      </a:solidFill>
                      <a:prstDash val="solid"/>
                    </a:lnT>
                    <a:lnB w="9144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7655">
                        <a:lnSpc>
                          <a:spcPct val="100000"/>
                        </a:lnSpc>
                      </a:pPr>
                      <a:r>
                        <a:rPr dirty="0" sz="1800" spc="-5" b="1">
                          <a:latin typeface="Calibri"/>
                          <a:cs typeface="Calibri"/>
                        </a:rPr>
                        <a:t>2015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9144">
                      <a:solidFill>
                        <a:srgbClr val="858585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ct val="100000"/>
                        </a:lnSpc>
                      </a:pPr>
                      <a:r>
                        <a:rPr dirty="0" sz="1800" spc="-15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1800" spc="-45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1800" b="1">
                          <a:latin typeface="Calibri"/>
                          <a:cs typeface="Calibri"/>
                        </a:rPr>
                        <a:t>д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R w="9144">
                      <a:solidFill>
                        <a:srgbClr val="858585"/>
                      </a:solidFill>
                      <a:prstDash val="solid"/>
                    </a:lnR>
                    <a:lnT w="9144">
                      <a:solidFill>
                        <a:srgbClr val="858585"/>
                      </a:solidFill>
                      <a:prstDash val="solid"/>
                    </a:lnT>
                    <a:lnB w="9144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0">
                        <a:lnSpc>
                          <a:spcPct val="100000"/>
                        </a:lnSpc>
                      </a:pPr>
                      <a:r>
                        <a:rPr dirty="0" sz="1800" spc="-5" b="1">
                          <a:latin typeface="Calibri"/>
                          <a:cs typeface="Calibri"/>
                        </a:rPr>
                        <a:t>2013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9144">
                      <a:solidFill>
                        <a:srgbClr val="858585"/>
                      </a:solidFill>
                      <a:prstDash val="solid"/>
                    </a:lnL>
                    <a:lnR w="9144">
                      <a:solidFill>
                        <a:srgbClr val="858585"/>
                      </a:solidFill>
                      <a:prstDash val="solid"/>
                    </a:lnR>
                    <a:lnT w="9144">
                      <a:solidFill>
                        <a:srgbClr val="858585"/>
                      </a:solidFill>
                      <a:prstDash val="solid"/>
                    </a:lnT>
                    <a:lnB w="9144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</a:pPr>
                      <a:r>
                        <a:rPr dirty="0" sz="1800" spc="-5" b="1">
                          <a:latin typeface="Calibri"/>
                          <a:cs typeface="Calibri"/>
                        </a:rPr>
                        <a:t>2014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9144">
                      <a:solidFill>
                        <a:srgbClr val="858585"/>
                      </a:solidFill>
                      <a:prstDash val="solid"/>
                    </a:lnL>
                    <a:lnR w="9144">
                      <a:solidFill>
                        <a:srgbClr val="858585"/>
                      </a:solidFill>
                      <a:prstDash val="solid"/>
                    </a:lnR>
                    <a:lnT w="9144">
                      <a:solidFill>
                        <a:srgbClr val="858585"/>
                      </a:solidFill>
                      <a:prstDash val="solid"/>
                    </a:lnT>
                    <a:lnB w="9144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0">
                        <a:lnSpc>
                          <a:spcPct val="100000"/>
                        </a:lnSpc>
                      </a:pPr>
                      <a:r>
                        <a:rPr dirty="0" sz="1800" spc="-5" b="1">
                          <a:latin typeface="Calibri"/>
                          <a:cs typeface="Calibri"/>
                        </a:rPr>
                        <a:t>2015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9144">
                      <a:solidFill>
                        <a:srgbClr val="858585"/>
                      </a:solidFill>
                      <a:prstDash val="solid"/>
                    </a:lnL>
                    <a:lnR w="9144">
                      <a:solidFill>
                        <a:srgbClr val="858585"/>
                      </a:solidFill>
                      <a:prstDash val="solid"/>
                    </a:lnR>
                    <a:lnT w="9144">
                      <a:solidFill>
                        <a:srgbClr val="858585"/>
                      </a:solidFill>
                      <a:prstDash val="solid"/>
                    </a:lnT>
                    <a:lnB w="9144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46" name="object 46"/>
          <p:cNvGraphicFramePr>
            <a:graphicFrameLocks noGrp="1"/>
          </p:cNvGraphicFramePr>
          <p:nvPr/>
        </p:nvGraphicFramePr>
        <p:xfrm>
          <a:off x="350812" y="5500751"/>
          <a:ext cx="8449310" cy="1084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09836"/>
                <a:gridCol w="2810002"/>
                <a:gridCol w="2809875"/>
              </a:tblGrid>
              <a:tr h="535736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800" b="1">
                          <a:solidFill>
                            <a:srgbClr val="1E1C11"/>
                          </a:solidFill>
                          <a:latin typeface="Calibri"/>
                          <a:cs typeface="Calibri"/>
                        </a:rPr>
                        <a:t>2013</a:t>
                      </a:r>
                      <a:r>
                        <a:rPr dirty="0" sz="1800" spc="-80" b="1">
                          <a:solidFill>
                            <a:srgbClr val="1E1C11"/>
                          </a:solidFill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1800" b="1">
                          <a:solidFill>
                            <a:srgbClr val="1E1C11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1800" b="1">
                          <a:solidFill>
                            <a:srgbClr val="1E1C11"/>
                          </a:solidFill>
                          <a:latin typeface="Calibri"/>
                          <a:cs typeface="Calibri"/>
                        </a:rPr>
                        <a:t>2014</a:t>
                      </a:r>
                      <a:r>
                        <a:rPr dirty="0" sz="1800" spc="-80" b="1">
                          <a:solidFill>
                            <a:srgbClr val="1E1C11"/>
                          </a:solidFill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1800" b="1">
                          <a:solidFill>
                            <a:srgbClr val="1E1C11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1800" b="1">
                          <a:solidFill>
                            <a:srgbClr val="1E1C11"/>
                          </a:solidFill>
                          <a:latin typeface="Calibri"/>
                          <a:cs typeface="Calibri"/>
                        </a:rPr>
                        <a:t>2015</a:t>
                      </a:r>
                      <a:r>
                        <a:rPr dirty="0" sz="1800" spc="-80" b="1">
                          <a:solidFill>
                            <a:srgbClr val="1E1C11"/>
                          </a:solidFill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1800" b="1">
                          <a:solidFill>
                            <a:srgbClr val="1E1C11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</a:tr>
              <a:tr h="5357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800" b="1">
                          <a:solidFill>
                            <a:srgbClr val="622422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1800" spc="-15" b="1">
                          <a:solidFill>
                            <a:srgbClr val="62242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b="1">
                          <a:solidFill>
                            <a:srgbClr val="622422"/>
                          </a:solidFill>
                          <a:latin typeface="Calibri"/>
                          <a:cs typeface="Calibri"/>
                        </a:rPr>
                        <a:t>101</a:t>
                      </a:r>
                      <a:r>
                        <a:rPr dirty="0" sz="1800" spc="5" b="1">
                          <a:solidFill>
                            <a:srgbClr val="62242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b="1">
                          <a:solidFill>
                            <a:srgbClr val="622422"/>
                          </a:solidFill>
                          <a:latin typeface="Calibri"/>
                          <a:cs typeface="Calibri"/>
                        </a:rPr>
                        <a:t>935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800" b="1">
                          <a:solidFill>
                            <a:srgbClr val="622422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1800" spc="-15" b="1">
                          <a:solidFill>
                            <a:srgbClr val="62242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b="1">
                          <a:solidFill>
                            <a:srgbClr val="622422"/>
                          </a:solidFill>
                          <a:latin typeface="Calibri"/>
                          <a:cs typeface="Calibri"/>
                        </a:rPr>
                        <a:t>937</a:t>
                      </a:r>
                      <a:r>
                        <a:rPr dirty="0" sz="1800" spc="5" b="1">
                          <a:solidFill>
                            <a:srgbClr val="62242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b="1">
                          <a:solidFill>
                            <a:srgbClr val="622422"/>
                          </a:solidFill>
                          <a:latin typeface="Calibri"/>
                          <a:cs typeface="Calibri"/>
                        </a:rPr>
                        <a:t>900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800" b="1">
                          <a:solidFill>
                            <a:srgbClr val="622422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dirty="0" sz="1800" spc="-15" b="1">
                          <a:solidFill>
                            <a:srgbClr val="62242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b="1">
                          <a:solidFill>
                            <a:srgbClr val="622422"/>
                          </a:solidFill>
                          <a:latin typeface="Calibri"/>
                          <a:cs typeface="Calibri"/>
                        </a:rPr>
                        <a:t>711</a:t>
                      </a:r>
                      <a:r>
                        <a:rPr dirty="0" sz="1800" spc="5" b="1">
                          <a:solidFill>
                            <a:srgbClr val="62242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b="1">
                          <a:solidFill>
                            <a:srgbClr val="622422"/>
                          </a:solidFill>
                          <a:latin typeface="Calibri"/>
                          <a:cs typeface="Calibri"/>
                        </a:rPr>
                        <a:t>601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0244" y="41148"/>
            <a:ext cx="4465320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90244" y="528827"/>
            <a:ext cx="5266944" cy="661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430274" y="224504"/>
            <a:ext cx="4754245" cy="920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3200" b="1">
                <a:solidFill>
                  <a:srgbClr val="C00000"/>
                </a:solidFill>
                <a:latin typeface="Arial"/>
                <a:cs typeface="Arial"/>
              </a:rPr>
              <a:t>Общее</a:t>
            </a:r>
            <a:r>
              <a:rPr dirty="0" sz="3200" spc="-4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C00000"/>
                </a:solidFill>
                <a:latin typeface="Arial"/>
                <a:cs typeface="Arial"/>
              </a:rPr>
              <a:t>ко</a:t>
            </a:r>
            <a:r>
              <a:rPr dirty="0" sz="3200" spc="5" b="1">
                <a:solidFill>
                  <a:srgbClr val="C00000"/>
                </a:solidFill>
                <a:latin typeface="Arial"/>
                <a:cs typeface="Arial"/>
              </a:rPr>
              <a:t>л</a:t>
            </a:r>
            <a:r>
              <a:rPr dirty="0" sz="3200" b="1">
                <a:solidFill>
                  <a:srgbClr val="C00000"/>
                </a:solidFill>
                <a:latin typeface="Arial"/>
                <a:cs typeface="Arial"/>
              </a:rPr>
              <a:t>иче</a:t>
            </a:r>
            <a:r>
              <a:rPr dirty="0" sz="3200" spc="-20" b="1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dirty="0" sz="3200" b="1">
                <a:solidFill>
                  <a:srgbClr val="C00000"/>
                </a:solidFill>
                <a:latin typeface="Arial"/>
                <a:cs typeface="Arial"/>
              </a:rPr>
              <a:t>тво</a:t>
            </a:r>
            <a:r>
              <a:rPr dirty="0" sz="3200" b="1">
                <a:solidFill>
                  <a:srgbClr val="C00000"/>
                </a:solidFill>
                <a:latin typeface="Arial"/>
                <a:cs typeface="Arial"/>
              </a:rPr>
              <a:t> ди</a:t>
            </a:r>
            <a:r>
              <a:rPr dirty="0" sz="3200" spc="-20" b="1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dirty="0" sz="3200" b="1">
                <a:solidFill>
                  <a:srgbClr val="C00000"/>
                </a:solidFill>
                <a:latin typeface="Arial"/>
                <a:cs typeface="Arial"/>
              </a:rPr>
              <a:t>танц</a:t>
            </a:r>
            <a:r>
              <a:rPr dirty="0" sz="3200" spc="-15" b="1">
                <a:solidFill>
                  <a:srgbClr val="C00000"/>
                </a:solidFill>
                <a:latin typeface="Arial"/>
                <a:cs typeface="Arial"/>
              </a:rPr>
              <a:t>и</a:t>
            </a:r>
            <a:r>
              <a:rPr dirty="0" sz="3200" b="1">
                <a:solidFill>
                  <a:srgbClr val="C00000"/>
                </a:solidFill>
                <a:latin typeface="Arial"/>
                <a:cs typeface="Arial"/>
              </a:rPr>
              <a:t>онных</a:t>
            </a:r>
            <a:r>
              <a:rPr dirty="0" sz="3200" spc="-40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C00000"/>
                </a:solidFill>
                <a:latin typeface="Arial"/>
                <a:cs typeface="Arial"/>
              </a:rPr>
              <a:t>курсов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58492" y="1440180"/>
            <a:ext cx="4288535" cy="41468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493266" y="5502391"/>
            <a:ext cx="8953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>
                <a:solidFill>
                  <a:srgbClr val="585858"/>
                </a:solidFill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93266" y="5016844"/>
            <a:ext cx="8953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>
                <a:solidFill>
                  <a:srgbClr val="585858"/>
                </a:solidFill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93266" y="4531578"/>
            <a:ext cx="8953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>
                <a:solidFill>
                  <a:srgbClr val="585858"/>
                </a:solidFill>
                <a:latin typeface="Arial"/>
                <a:cs typeface="Arial"/>
              </a:rPr>
              <a:t>4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93266" y="4046056"/>
            <a:ext cx="8953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>
                <a:solidFill>
                  <a:srgbClr val="585858"/>
                </a:solidFill>
                <a:latin typeface="Arial"/>
                <a:cs typeface="Arial"/>
              </a:rPr>
              <a:t>6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93266" y="3560790"/>
            <a:ext cx="8953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>
                <a:solidFill>
                  <a:srgbClr val="585858"/>
                </a:solidFill>
                <a:latin typeface="Arial"/>
                <a:cs typeface="Arial"/>
              </a:rPr>
              <a:t>8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29638" y="3075269"/>
            <a:ext cx="15367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>
                <a:solidFill>
                  <a:srgbClr val="585858"/>
                </a:solidFill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29638" y="2589748"/>
            <a:ext cx="15367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>
                <a:solidFill>
                  <a:srgbClr val="585858"/>
                </a:solidFill>
                <a:latin typeface="Arial"/>
                <a:cs typeface="Arial"/>
              </a:rPr>
              <a:t>12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29638" y="2104481"/>
            <a:ext cx="15367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>
                <a:solidFill>
                  <a:srgbClr val="585858"/>
                </a:solidFill>
                <a:latin typeface="Arial"/>
                <a:cs typeface="Arial"/>
              </a:rPr>
              <a:t>14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29638" y="1618959"/>
            <a:ext cx="15367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>
                <a:solidFill>
                  <a:srgbClr val="585858"/>
                </a:solidFill>
                <a:latin typeface="Arial"/>
                <a:cs typeface="Arial"/>
              </a:rPr>
              <a:t>16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31975" y="5813094"/>
            <a:ext cx="48895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2012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23185" y="5813094"/>
            <a:ext cx="48895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2013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14521" y="5813094"/>
            <a:ext cx="48895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2014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05732" y="5813094"/>
            <a:ext cx="48895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2015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96941" y="5813094"/>
            <a:ext cx="48895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2016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4992" y="5288788"/>
            <a:ext cx="12827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latin typeface="Calibri"/>
                <a:cs typeface="Calibri"/>
              </a:rPr>
              <a:t>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886201" y="5167503"/>
            <a:ext cx="12827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latin typeface="Calibri"/>
                <a:cs typeface="Calibri"/>
              </a:rPr>
              <a:t>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677539" y="4924552"/>
            <a:ext cx="12827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latin typeface="Calibri"/>
                <a:cs typeface="Calibri"/>
              </a:rPr>
              <a:t>4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68748" y="4560570"/>
            <a:ext cx="12827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latin typeface="Calibri"/>
                <a:cs typeface="Calibri"/>
              </a:rPr>
              <a:t>7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208270" y="4196105"/>
            <a:ext cx="22987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20" b="1">
                <a:latin typeface="Calibri"/>
                <a:cs typeface="Calibri"/>
              </a:rPr>
              <a:t>13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86201" y="4803266"/>
            <a:ext cx="12827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latin typeface="Calibri"/>
                <a:cs typeface="Calibri"/>
              </a:rPr>
              <a:t>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77539" y="4318000"/>
            <a:ext cx="12827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latin typeface="Calibri"/>
                <a:cs typeface="Calibri"/>
              </a:rPr>
              <a:t>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468748" y="3468496"/>
            <a:ext cx="12827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latin typeface="Calibri"/>
                <a:cs typeface="Calibri"/>
              </a:rPr>
              <a:t>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60085" y="2740279"/>
            <a:ext cx="12827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latin typeface="Calibri"/>
                <a:cs typeface="Calibri"/>
              </a:rPr>
              <a:t>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60085" y="2254757"/>
            <a:ext cx="12827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latin typeface="Calibri"/>
                <a:cs typeface="Calibri"/>
              </a:rPr>
              <a:t>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260085" y="1769491"/>
            <a:ext cx="12827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latin typeface="Calibri"/>
                <a:cs typeface="Calibri"/>
              </a:rPr>
              <a:t>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139179" y="2603643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30">
                <a:moveTo>
                  <a:pt x="0" y="125586"/>
                </a:moveTo>
                <a:lnTo>
                  <a:pt x="125587" y="125586"/>
                </a:lnTo>
                <a:lnTo>
                  <a:pt x="125587" y="0"/>
                </a:lnTo>
                <a:lnTo>
                  <a:pt x="0" y="0"/>
                </a:lnTo>
                <a:lnTo>
                  <a:pt x="0" y="125586"/>
                </a:lnTo>
                <a:close/>
              </a:path>
            </a:pathLst>
          </a:custGeom>
          <a:solidFill>
            <a:srgbClr val="A4B59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6311010" y="2548635"/>
            <a:ext cx="1172210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1699"/>
              </a:lnSpc>
            </a:pPr>
            <a:r>
              <a:rPr dirty="0" sz="1800" spc="-30">
                <a:latin typeface="Calibri"/>
                <a:cs typeface="Calibri"/>
              </a:rPr>
              <a:t>К</a:t>
            </a:r>
            <a:r>
              <a:rPr dirty="0" sz="1800" spc="-40">
                <a:latin typeface="Calibri"/>
                <a:cs typeface="Calibri"/>
              </a:rPr>
              <a:t>о</a:t>
            </a:r>
            <a:r>
              <a:rPr dirty="0" sz="1800">
                <a:latin typeface="Calibri"/>
                <a:cs typeface="Calibri"/>
              </a:rPr>
              <a:t>ли</a:t>
            </a:r>
            <a:r>
              <a:rPr dirty="0" sz="1800" spc="-10">
                <a:latin typeface="Calibri"/>
                <a:cs typeface="Calibri"/>
              </a:rPr>
              <a:t>ч</a:t>
            </a:r>
            <a:r>
              <a:rPr dirty="0" sz="1800">
                <a:latin typeface="Calibri"/>
                <a:cs typeface="Calibri"/>
              </a:rPr>
              <a:t>ество</a:t>
            </a:r>
            <a:r>
              <a:rPr dirty="0" sz="1800">
                <a:latin typeface="Calibri"/>
                <a:cs typeface="Calibri"/>
              </a:rPr>
              <a:t> ку</a:t>
            </a:r>
            <a:r>
              <a:rPr dirty="0" sz="1800" spc="5">
                <a:latin typeface="Calibri"/>
                <a:cs typeface="Calibri"/>
              </a:rPr>
              <a:t>р</a:t>
            </a:r>
            <a:r>
              <a:rPr dirty="0" sz="1800" spc="-10">
                <a:latin typeface="Calibri"/>
                <a:cs typeface="Calibri"/>
              </a:rPr>
              <a:t>с</a:t>
            </a:r>
            <a:r>
              <a:rPr dirty="0" sz="1800">
                <a:latin typeface="Calibri"/>
                <a:cs typeface="Calibri"/>
              </a:rPr>
              <a:t>ов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ДПО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139179" y="3789061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29">
                <a:moveTo>
                  <a:pt x="0" y="125586"/>
                </a:moveTo>
                <a:lnTo>
                  <a:pt x="125587" y="125586"/>
                </a:lnTo>
                <a:lnTo>
                  <a:pt x="125587" y="0"/>
                </a:lnTo>
                <a:lnTo>
                  <a:pt x="0" y="0"/>
                </a:lnTo>
                <a:lnTo>
                  <a:pt x="0" y="125586"/>
                </a:lnTo>
                <a:close/>
              </a:path>
            </a:pathLst>
          </a:custGeom>
          <a:solidFill>
            <a:srgbClr val="F3A3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6311010" y="3734308"/>
            <a:ext cx="1258570" cy="10909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1699"/>
              </a:lnSpc>
            </a:pPr>
            <a:r>
              <a:rPr dirty="0" sz="1800" spc="-30">
                <a:latin typeface="Calibri"/>
                <a:cs typeface="Calibri"/>
              </a:rPr>
              <a:t>К</a:t>
            </a:r>
            <a:r>
              <a:rPr dirty="0" sz="1800" spc="-40">
                <a:latin typeface="Calibri"/>
                <a:cs typeface="Calibri"/>
              </a:rPr>
              <a:t>о</a:t>
            </a:r>
            <a:r>
              <a:rPr dirty="0" sz="1800">
                <a:latin typeface="Calibri"/>
                <a:cs typeface="Calibri"/>
              </a:rPr>
              <a:t>ли</a:t>
            </a:r>
            <a:r>
              <a:rPr dirty="0" sz="1800" spc="-10">
                <a:latin typeface="Calibri"/>
                <a:cs typeface="Calibri"/>
              </a:rPr>
              <a:t>ч</a:t>
            </a:r>
            <a:r>
              <a:rPr dirty="0" sz="1800">
                <a:latin typeface="Calibri"/>
                <a:cs typeface="Calibri"/>
              </a:rPr>
              <a:t>ество</a:t>
            </a:r>
            <a:r>
              <a:rPr dirty="0" sz="1800">
                <a:latin typeface="Calibri"/>
                <a:cs typeface="Calibri"/>
              </a:rPr>
              <a:t> ку</a:t>
            </a:r>
            <a:r>
              <a:rPr dirty="0" sz="1800" spc="5">
                <a:latin typeface="Calibri"/>
                <a:cs typeface="Calibri"/>
              </a:rPr>
              <a:t>р</a:t>
            </a:r>
            <a:r>
              <a:rPr dirty="0" sz="1800" spc="-10">
                <a:latin typeface="Calibri"/>
                <a:cs typeface="Calibri"/>
              </a:rPr>
              <a:t>с</a:t>
            </a:r>
            <a:r>
              <a:rPr dirty="0" sz="1800">
                <a:latin typeface="Calibri"/>
                <a:cs typeface="Calibri"/>
              </a:rPr>
              <a:t>ов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д</a:t>
            </a:r>
            <a:r>
              <a:rPr dirty="0" sz="1800" spc="5">
                <a:latin typeface="Calibri"/>
                <a:cs typeface="Calibri"/>
              </a:rPr>
              <a:t>л</a:t>
            </a:r>
            <a:r>
              <a:rPr dirty="0" sz="1800">
                <a:latin typeface="Calibri"/>
                <a:cs typeface="Calibri"/>
              </a:rPr>
              <a:t>я</a:t>
            </a:r>
            <a:r>
              <a:rPr dirty="0" sz="1800">
                <a:latin typeface="Calibri"/>
                <a:cs typeface="Calibri"/>
              </a:rPr>
              <a:t> абитуриен</a:t>
            </a:r>
            <a:r>
              <a:rPr dirty="0" sz="1800" spc="-30">
                <a:latin typeface="Calibri"/>
                <a:cs typeface="Calibri"/>
              </a:rPr>
              <a:t>т</a:t>
            </a:r>
            <a:r>
              <a:rPr dirty="0" sz="1800">
                <a:latin typeface="Calibri"/>
                <a:cs typeface="Calibri"/>
              </a:rPr>
              <a:t>о</a:t>
            </a:r>
            <a:r>
              <a:rPr dirty="0" sz="1800">
                <a:latin typeface="Calibri"/>
                <a:cs typeface="Calibri"/>
              </a:rPr>
              <a:t> в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1228" y="190372"/>
            <a:ext cx="6248400" cy="895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3200" spc="-20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3200" spc="5" b="1">
                <a:solidFill>
                  <a:srgbClr val="C00000"/>
                </a:solidFill>
                <a:latin typeface="Calibri"/>
                <a:cs typeface="Calibri"/>
              </a:rPr>
              <a:t>п</a:t>
            </a:r>
            <a:r>
              <a:rPr dirty="0" sz="3200" spc="-30" b="1">
                <a:solidFill>
                  <a:srgbClr val="C00000"/>
                </a:solidFill>
                <a:latin typeface="Calibri"/>
                <a:cs typeface="Calibri"/>
              </a:rPr>
              <a:t>у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ск ин</a:t>
            </a:r>
            <a:r>
              <a:rPr dirty="0" sz="3200" spc="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стра</a:t>
            </a:r>
            <a:r>
              <a:rPr dirty="0" sz="3200" spc="15" b="1">
                <a:solidFill>
                  <a:srgbClr val="C00000"/>
                </a:solidFill>
                <a:latin typeface="Calibri"/>
                <a:cs typeface="Calibri"/>
              </a:rPr>
              <a:t>н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ных</a:t>
            </a:r>
            <a:r>
              <a:rPr dirty="0" sz="3200" spc="-3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граждан к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профе</a:t>
            </a:r>
            <a:r>
              <a:rPr dirty="0" sz="3200" spc="-15" b="1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dirty="0" sz="3200" spc="5" b="1">
                <a:solidFill>
                  <a:srgbClr val="C00000"/>
                </a:solidFill>
                <a:latin typeface="Calibri"/>
                <a:cs typeface="Calibri"/>
              </a:rPr>
              <a:t>и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3200" spc="5" b="1">
                <a:solidFill>
                  <a:srgbClr val="C00000"/>
                </a:solidFill>
                <a:latin typeface="Calibri"/>
                <a:cs typeface="Calibri"/>
              </a:rPr>
              <a:t>н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альн</a:t>
            </a:r>
            <a:r>
              <a:rPr dirty="0" sz="3200" spc="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й</a:t>
            </a:r>
            <a:r>
              <a:rPr dirty="0" sz="3200" spc="-2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 spc="-30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ея</a:t>
            </a:r>
            <a:r>
              <a:rPr dirty="0" sz="3200" spc="-30" b="1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dirty="0" sz="3200" spc="-55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льно</a:t>
            </a:r>
            <a:r>
              <a:rPr dirty="0" sz="3200" spc="5" b="1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ти</a:t>
            </a:r>
            <a:r>
              <a:rPr dirty="0" sz="3200" spc="2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в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81452" y="1166113"/>
            <a:ext cx="4184015" cy="40703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25" b="1">
                <a:solidFill>
                  <a:srgbClr val="C00000"/>
                </a:solidFill>
                <a:latin typeface="Calibri"/>
                <a:cs typeface="Calibri"/>
              </a:rPr>
              <a:t>Р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3200" spc="-10" b="1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dirty="0" sz="3200" spc="5" b="1">
                <a:solidFill>
                  <a:srgbClr val="C00000"/>
                </a:solidFill>
                <a:latin typeface="Calibri"/>
                <a:cs typeface="Calibri"/>
              </a:rPr>
              <a:t>и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й</a:t>
            </a:r>
            <a:r>
              <a:rPr dirty="0" sz="3200" spc="5" b="1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dirty="0" sz="3200" spc="-65" b="1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ой</a:t>
            </a:r>
            <a:r>
              <a:rPr dirty="0" sz="3200" spc="-2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Ф</a:t>
            </a:r>
            <a:r>
              <a:rPr dirty="0" sz="3200" spc="-55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3200" spc="-30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ерации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20178" y="2877845"/>
            <a:ext cx="205740" cy="2953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7625">
              <a:lnSpc>
                <a:spcPct val="100000"/>
              </a:lnSpc>
            </a:pPr>
            <a:r>
              <a:rPr dirty="0" sz="2800" spc="-10" b="1">
                <a:latin typeface="Calibri"/>
                <a:cs typeface="Calibri"/>
              </a:rPr>
              <a:t>-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2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 marR="5080" indent="34925">
              <a:lnSpc>
                <a:spcPct val="100400"/>
              </a:lnSpc>
            </a:pPr>
            <a:r>
              <a:rPr dirty="0" sz="2800" spc="-10" b="1">
                <a:latin typeface="Calibri"/>
                <a:cs typeface="Calibri"/>
              </a:rPr>
              <a:t>- 8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6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800" spc="-15" b="1">
                <a:latin typeface="Calibri"/>
                <a:cs typeface="Calibri"/>
              </a:rPr>
              <a:t>1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2800" spc="-15" b="1">
                <a:solidFill>
                  <a:srgbClr val="C00000"/>
                </a:solidFill>
                <a:latin typeface="Calibri"/>
                <a:cs typeface="Calibri"/>
              </a:rPr>
              <a:t>9</a:t>
            </a:r>
            <a:endParaRPr sz="28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65124" y="1785873"/>
          <a:ext cx="7877809" cy="4051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10306"/>
                <a:gridCol w="2347595"/>
                <a:gridCol w="1571568"/>
                <a:gridCol w="928680"/>
              </a:tblGrid>
              <a:tr h="1038225">
                <a:tc>
                  <a:txBody>
                    <a:bodyPr/>
                    <a:lstStyle/>
                    <a:p>
                      <a:pPr marL="40195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п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ециальность</a:t>
                      </a:r>
                      <a:r>
                        <a:rPr dirty="0" sz="2000" spc="-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П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marL="641985" marR="631825">
                        <a:lnSpc>
                          <a:spcPct val="100000"/>
                        </a:lnSpc>
                      </a:pPr>
                      <a:r>
                        <a:rPr dirty="0" sz="2000" spc="-25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000" spc="-35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личест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spc="-5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ч</a:t>
                      </a:r>
                      <a:r>
                        <a:rPr dirty="0" sz="2000" spc="-4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л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ве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,</a:t>
                      </a:r>
                      <a:r>
                        <a:rPr dirty="0" sz="20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сдававших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 спе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ц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иальные</a:t>
                      </a:r>
                      <a:r>
                        <a:rPr dirty="0" sz="2000" spc="-4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экз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мены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1615440" algn="l"/>
                          <a:tab pos="3232150" algn="l"/>
                        </a:tabLst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0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6</a:t>
                      </a:r>
                      <a:r>
                        <a:rPr dirty="0" sz="2000" spc="-90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.	2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0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5</a:t>
                      </a:r>
                      <a:r>
                        <a:rPr dirty="0" sz="2000" spc="-90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.	2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0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4</a:t>
                      </a:r>
                      <a:r>
                        <a:rPr dirty="0" sz="2000" spc="-90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57250"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Л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бор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то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рн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я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6032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ди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гности</a:t>
                      </a:r>
                      <a:r>
                        <a:rPr dirty="0" sz="2000" spc="-25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а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835">
                        <a:lnSpc>
                          <a:spcPct val="100000"/>
                        </a:lnSpc>
                      </a:pPr>
                      <a:r>
                        <a:rPr dirty="0" sz="2800" b="1">
                          <a:latin typeface="Calibri"/>
                          <a:cs typeface="Calibri"/>
                        </a:rPr>
                        <a:t>1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dirty="0" sz="2800" b="1">
                          <a:latin typeface="Calibri"/>
                          <a:cs typeface="Calibri"/>
                        </a:rPr>
                        <a:t>3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Фарм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ция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835">
                        <a:lnSpc>
                          <a:spcPct val="100000"/>
                        </a:lnSpc>
                      </a:pPr>
                      <a:r>
                        <a:rPr dirty="0" sz="2800" b="1">
                          <a:latin typeface="Calibri"/>
                          <a:cs typeface="Calibri"/>
                        </a:rPr>
                        <a:t>4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dirty="0" sz="2800" b="1">
                          <a:latin typeface="Calibri"/>
                          <a:cs typeface="Calibri"/>
                        </a:rPr>
                        <a:t>9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57376"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Сестринс</a:t>
                      </a:r>
                      <a:r>
                        <a:rPr dirty="0" sz="2000" spc="-30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ое</a:t>
                      </a:r>
                      <a:r>
                        <a:rPr dirty="0" sz="20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д</a:t>
                      </a:r>
                      <a:r>
                        <a:rPr dirty="0" sz="2000" spc="-4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ло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22300">
                        <a:lnSpc>
                          <a:spcPct val="100000"/>
                        </a:lnSpc>
                        <a:tabLst>
                          <a:tab pos="2237740" algn="l"/>
                        </a:tabLst>
                      </a:pPr>
                      <a:r>
                        <a:rPr dirty="0" sz="2800" spc="-5" b="1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2800" b="1">
                          <a:latin typeface="Calibri"/>
                          <a:cs typeface="Calibri"/>
                        </a:rPr>
                        <a:t>8</a:t>
                      </a:r>
                      <a:r>
                        <a:rPr dirty="0" sz="2800" b="1">
                          <a:latin typeface="Calibri"/>
                          <a:cs typeface="Calibri"/>
                        </a:rPr>
                        <a:t>	</a:t>
                      </a:r>
                      <a:r>
                        <a:rPr dirty="0" sz="2800" spc="-5" b="1">
                          <a:latin typeface="Calibri"/>
                          <a:cs typeface="Calibri"/>
                        </a:rPr>
                        <a:t>36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Лече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б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ное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 д</a:t>
                      </a:r>
                      <a:r>
                        <a:rPr dirty="0" sz="2000" spc="-4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ло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711835">
                        <a:lnSpc>
                          <a:spcPct val="100000"/>
                        </a:lnSpc>
                        <a:tabLst>
                          <a:tab pos="2237740" algn="l"/>
                        </a:tabLst>
                      </a:pPr>
                      <a:r>
                        <a:rPr dirty="0" sz="2800" b="1">
                          <a:latin typeface="Calibri"/>
                          <a:cs typeface="Calibri"/>
                        </a:rPr>
                        <a:t>9</a:t>
                      </a:r>
                      <a:r>
                        <a:rPr dirty="0" sz="2800" b="1">
                          <a:latin typeface="Calibri"/>
                          <a:cs typeface="Calibri"/>
                        </a:rPr>
                        <a:t>	</a:t>
                      </a:r>
                      <a:r>
                        <a:rPr dirty="0" sz="2800" spc="-5" b="1">
                          <a:latin typeface="Calibri"/>
                          <a:cs typeface="Calibri"/>
                        </a:rPr>
                        <a:t>11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28574"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все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22300">
                        <a:lnSpc>
                          <a:spcPct val="100000"/>
                        </a:lnSpc>
                        <a:tabLst>
                          <a:tab pos="2237740" algn="l"/>
                        </a:tabLst>
                      </a:pPr>
                      <a:r>
                        <a:rPr dirty="0" sz="2800" spc="-5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dirty="0" sz="280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280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dirty="0" sz="2800" spc="-5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59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0546" y="2129434"/>
            <a:ext cx="6906259" cy="12560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3175">
              <a:lnSpc>
                <a:spcPct val="100000"/>
              </a:lnSpc>
            </a:pPr>
            <a:r>
              <a:rPr dirty="0" sz="4400" spc="-250" b="1">
                <a:solidFill>
                  <a:srgbClr val="C00000"/>
                </a:solidFill>
                <a:latin typeface="Calibri"/>
                <a:cs typeface="Calibri"/>
              </a:rPr>
              <a:t>У</a:t>
            </a:r>
            <a:r>
              <a:rPr dirty="0" sz="4400" b="1">
                <a:solidFill>
                  <a:srgbClr val="C00000"/>
                </a:solidFill>
                <a:latin typeface="Calibri"/>
                <a:cs typeface="Calibri"/>
              </a:rPr>
              <a:t>словия</a:t>
            </a:r>
            <a:r>
              <a:rPr dirty="0" sz="4400" spc="-2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4400" b="1">
                <a:solidFill>
                  <a:srgbClr val="C00000"/>
                </a:solidFill>
                <a:latin typeface="Calibri"/>
                <a:cs typeface="Calibri"/>
              </a:rPr>
              <a:t>реализации</a:t>
            </a:r>
            <a:endParaRPr sz="4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4400" b="1">
                <a:solidFill>
                  <a:srgbClr val="C00000"/>
                </a:solidFill>
                <a:latin typeface="Calibri"/>
                <a:cs typeface="Calibri"/>
              </a:rPr>
              <a:t>образова</a:t>
            </a:r>
            <a:r>
              <a:rPr dirty="0" sz="4400" spc="-40" b="1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dirty="0" sz="4400" spc="-70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4400" b="1">
                <a:solidFill>
                  <a:srgbClr val="C00000"/>
                </a:solidFill>
                <a:latin typeface="Calibri"/>
                <a:cs typeface="Calibri"/>
              </a:rPr>
              <a:t>льных</a:t>
            </a:r>
            <a:r>
              <a:rPr dirty="0" sz="4400" spc="-3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4400" b="1">
                <a:solidFill>
                  <a:srgbClr val="C00000"/>
                </a:solidFill>
                <a:latin typeface="Calibri"/>
                <a:cs typeface="Calibri"/>
              </a:rPr>
              <a:t>программ</a:t>
            </a: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60959" rIns="0" bIns="0" rtlCol="0" vert="horz">
            <a:spAutoFit/>
          </a:bodyPr>
          <a:lstStyle/>
          <a:p>
            <a:pPr marL="1344930">
              <a:lnSpc>
                <a:spcPct val="100000"/>
              </a:lnSpc>
            </a:pPr>
            <a:r>
              <a:rPr dirty="0" sz="4400"/>
              <a:t>П</a:t>
            </a:r>
            <a:r>
              <a:rPr dirty="0" sz="4400" spc="-60"/>
              <a:t>е</a:t>
            </a:r>
            <a:r>
              <a:rPr dirty="0" sz="4400"/>
              <a:t>да</a:t>
            </a:r>
            <a:r>
              <a:rPr dirty="0" sz="4400" spc="-40"/>
              <a:t>г</a:t>
            </a:r>
            <a:r>
              <a:rPr dirty="0" sz="4400"/>
              <a:t>огический</a:t>
            </a:r>
            <a:r>
              <a:rPr dirty="0" sz="4400" spc="-35"/>
              <a:t> </a:t>
            </a:r>
            <a:r>
              <a:rPr dirty="0" sz="4400"/>
              <a:t>состав</a:t>
            </a:r>
            <a:endParaRPr sz="4400"/>
          </a:p>
        </p:txBody>
      </p:sp>
      <p:sp>
        <p:nvSpPr>
          <p:cNvPr id="5" name="object 5"/>
          <p:cNvSpPr txBox="1"/>
          <p:nvPr/>
        </p:nvSpPr>
        <p:spPr>
          <a:xfrm>
            <a:off x="4532967" y="3555365"/>
            <a:ext cx="21907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0" b="1">
                <a:latin typeface="Calibri"/>
                <a:cs typeface="Calibri"/>
              </a:rPr>
              <a:t>н</a:t>
            </a:r>
            <a:endParaRPr sz="28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73024" y="3357626"/>
          <a:ext cx="8682355" cy="33991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03166"/>
                <a:gridCol w="2140204"/>
                <a:gridCol w="2200656"/>
              </a:tblGrid>
              <a:tr h="701675">
                <a:tc>
                  <a:txBody>
                    <a:bodyPr/>
                    <a:lstStyle/>
                    <a:p>
                      <a:pPr marL="1144270">
                        <a:lnSpc>
                          <a:spcPct val="100000"/>
                        </a:lnSpc>
                      </a:pPr>
                      <a:r>
                        <a:rPr dirty="0" sz="2800" b="1">
                          <a:latin typeface="Calibri"/>
                          <a:cs typeface="Calibri"/>
                        </a:rPr>
                        <a:t>Квалифи</a:t>
                      </a:r>
                      <a:r>
                        <a:rPr dirty="0" sz="2800" spc="-40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800" b="1">
                          <a:latin typeface="Calibri"/>
                          <a:cs typeface="Calibri"/>
                        </a:rPr>
                        <a:t>ация</a:t>
                      </a:r>
                      <a:r>
                        <a:rPr dirty="0" sz="2800" spc="4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800" b="1">
                          <a:latin typeface="Calibri"/>
                          <a:cs typeface="Calibri"/>
                        </a:rPr>
                        <a:t>шт</a:t>
                      </a:r>
                      <a:r>
                        <a:rPr dirty="0" sz="28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800" b="1">
                          <a:latin typeface="Calibri"/>
                          <a:cs typeface="Calibri"/>
                        </a:rPr>
                        <a:t>т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25400">
                      <a:solidFill>
                        <a:srgbClr val="622422"/>
                      </a:solidFill>
                      <a:prstDash val="solid"/>
                    </a:lnL>
                    <a:lnT w="25400">
                      <a:solidFill>
                        <a:srgbClr val="622422"/>
                      </a:solidFill>
                      <a:prstDash val="solid"/>
                    </a:lnT>
                    <a:lnB w="25400">
                      <a:solidFill>
                        <a:srgbClr val="622422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  <a:tc>
                  <a:txBody>
                    <a:bodyPr/>
                    <a:lstStyle/>
                    <a:p>
                      <a:pPr marL="149860">
                        <a:lnSpc>
                          <a:spcPct val="100000"/>
                        </a:lnSpc>
                      </a:pPr>
                      <a:r>
                        <a:rPr dirty="0" sz="2800" b="1">
                          <a:latin typeface="Calibri"/>
                          <a:cs typeface="Calibri"/>
                        </a:rPr>
                        <a:t>ых</a:t>
                      </a:r>
                      <a:r>
                        <a:rPr dirty="0" sz="2800" spc="-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800" b="1">
                          <a:latin typeface="Calibri"/>
                          <a:cs typeface="Calibri"/>
                        </a:rPr>
                        <a:t>преп</a:t>
                      </a:r>
                      <a:r>
                        <a:rPr dirty="0" sz="2800" spc="-85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800" b="1">
                          <a:latin typeface="Calibri"/>
                          <a:cs typeface="Calibri"/>
                        </a:rPr>
                        <a:t>дав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T w="25400">
                      <a:solidFill>
                        <a:srgbClr val="622422"/>
                      </a:solidFill>
                      <a:prstDash val="solid"/>
                    </a:lnT>
                    <a:lnB w="25400">
                      <a:solidFill>
                        <a:srgbClr val="622422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dirty="0" sz="2800" spc="-15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800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800" spc="-5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800" b="1">
                          <a:latin typeface="Calibri"/>
                          <a:cs typeface="Calibri"/>
                        </a:rPr>
                        <a:t>лей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R w="25400">
                      <a:solidFill>
                        <a:srgbClr val="622422"/>
                      </a:solidFill>
                      <a:prstDash val="solid"/>
                    </a:lnR>
                    <a:lnT w="25400">
                      <a:solidFill>
                        <a:srgbClr val="622422"/>
                      </a:solidFill>
                      <a:prstDash val="solid"/>
                    </a:lnT>
                    <a:lnB w="25400">
                      <a:solidFill>
                        <a:srgbClr val="622422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</a:tr>
              <a:tr h="1306449">
                <a:tc>
                  <a:txBody>
                    <a:bodyPr/>
                    <a:lstStyle/>
                    <a:p>
                      <a:pPr marL="1421765" marR="739775" indent="-673735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Име</a:t>
                      </a:r>
                      <a:r>
                        <a:rPr dirty="0" sz="2400" spc="5" b="1">
                          <a:latin typeface="Calibri"/>
                          <a:cs typeface="Calibri"/>
                        </a:rPr>
                        <a:t>ю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щие В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ы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2400" spc="5" b="1">
                          <a:latin typeface="Calibri"/>
                          <a:cs typeface="Calibri"/>
                        </a:rPr>
                        <a:t>ш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ую</a:t>
                      </a:r>
                      <a:r>
                        <a:rPr dirty="0" sz="2400" spc="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 Пер</a:t>
                      </a:r>
                      <a:r>
                        <a:rPr dirty="0" sz="2400" spc="-15" b="1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ую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КК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5400">
                      <a:solidFill>
                        <a:srgbClr val="622422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  <a:tc>
                  <a:txBody>
                    <a:bodyPr/>
                    <a:lstStyle/>
                    <a:p>
                      <a:pPr marL="604520" marR="398780" indent="-198755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По</a:t>
                      </a:r>
                      <a:r>
                        <a:rPr dirty="0" sz="2400" spc="5" b="1">
                          <a:latin typeface="Calibri"/>
                          <a:cs typeface="Calibri"/>
                        </a:rPr>
                        <a:t>ч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етные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 зван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5400">
                      <a:solidFill>
                        <a:srgbClr val="622422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  <a:tc>
                  <a:txBody>
                    <a:bodyPr/>
                    <a:lstStyle/>
                    <a:p>
                      <a:pPr marL="577850" marR="569595" indent="48260">
                        <a:lnSpc>
                          <a:spcPct val="100000"/>
                        </a:lnSpc>
                      </a:pPr>
                      <a:r>
                        <a:rPr dirty="0" sz="2400" spc="-45" b="1">
                          <a:latin typeface="Calibri"/>
                          <a:cs typeface="Calibri"/>
                        </a:rPr>
                        <a:t>У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ч</a:t>
                      </a:r>
                      <a:r>
                        <a:rPr dirty="0" sz="2400" spc="5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ная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 с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епень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5400">
                      <a:solidFill>
                        <a:srgbClr val="622422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</a:tr>
              <a:tr h="13715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800" spc="-5" b="1">
                          <a:latin typeface="Calibri"/>
                          <a:cs typeface="Calibri"/>
                        </a:rPr>
                        <a:t>42/63%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  <a:tc>
                  <a:txBody>
                    <a:bodyPr/>
                    <a:lstStyle/>
                    <a:p>
                      <a:pPr marL="497840">
                        <a:lnSpc>
                          <a:spcPct val="100000"/>
                        </a:lnSpc>
                      </a:pPr>
                      <a:r>
                        <a:rPr dirty="0" sz="2800" spc="-5" b="1">
                          <a:latin typeface="Calibri"/>
                          <a:cs typeface="Calibri"/>
                        </a:rPr>
                        <a:t>10/15%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2800" spc="-5" b="1">
                          <a:latin typeface="Calibri"/>
                          <a:cs typeface="Calibri"/>
                        </a:rPr>
                        <a:t>2/3%</a:t>
                      </a:r>
                      <a:endParaRPr sz="28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800" b="1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2800" spc="-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80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800" spc="5" b="1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2800" b="1">
                          <a:latin typeface="Calibri"/>
                          <a:cs typeface="Calibri"/>
                        </a:rPr>
                        <a:t>пиранта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07937" y="1285875"/>
          <a:ext cx="8735060" cy="1993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57712"/>
                <a:gridCol w="4357751"/>
              </a:tblGrid>
              <a:tr h="518160">
                <a:tc>
                  <a:txBody>
                    <a:bodyPr/>
                    <a:lstStyle/>
                    <a:p>
                      <a:pPr marL="175260">
                        <a:lnSpc>
                          <a:spcPct val="100000"/>
                        </a:lnSpc>
                      </a:pPr>
                      <a:r>
                        <a:rPr dirty="0" sz="2800" b="1">
                          <a:latin typeface="Calibri"/>
                          <a:cs typeface="Calibri"/>
                        </a:rPr>
                        <a:t>Шт</a:t>
                      </a:r>
                      <a:r>
                        <a:rPr dirty="0" sz="2800" spc="-15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800" b="1">
                          <a:latin typeface="Calibri"/>
                          <a:cs typeface="Calibri"/>
                        </a:rPr>
                        <a:t>тных</a:t>
                      </a:r>
                      <a:r>
                        <a:rPr dirty="0" sz="2800" spc="-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800" b="1">
                          <a:latin typeface="Calibri"/>
                          <a:cs typeface="Calibri"/>
                        </a:rPr>
                        <a:t>преп</a:t>
                      </a:r>
                      <a:r>
                        <a:rPr dirty="0" sz="2800" spc="-85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800" b="1">
                          <a:latin typeface="Calibri"/>
                          <a:cs typeface="Calibri"/>
                        </a:rPr>
                        <a:t>дав</a:t>
                      </a:r>
                      <a:r>
                        <a:rPr dirty="0" sz="2800" spc="-15" b="1">
                          <a:latin typeface="Calibri"/>
                          <a:cs typeface="Calibri"/>
                        </a:rPr>
                        <a:t>ат</a:t>
                      </a:r>
                      <a:r>
                        <a:rPr dirty="0" sz="2800" spc="-55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800" spc="10" b="1">
                          <a:latin typeface="Calibri"/>
                          <a:cs typeface="Calibri"/>
                        </a:rPr>
                        <a:t>л</a:t>
                      </a:r>
                      <a:r>
                        <a:rPr dirty="0" sz="2800" b="1">
                          <a:latin typeface="Calibri"/>
                          <a:cs typeface="Calibri"/>
                        </a:rPr>
                        <a:t>ей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2800" spc="-5" b="1">
                          <a:latin typeface="Calibri"/>
                          <a:cs typeface="Calibri"/>
                        </a:rPr>
                        <a:t>59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</a:tr>
              <a:tr h="944879">
                <a:tc>
                  <a:txBody>
                    <a:bodyPr/>
                    <a:lstStyle/>
                    <a:p>
                      <a:pPr marL="1275715" marR="993775" indent="-276225">
                        <a:lnSpc>
                          <a:spcPct val="100000"/>
                        </a:lnSpc>
                      </a:pPr>
                      <a:r>
                        <a:rPr dirty="0" sz="2800" b="1">
                          <a:latin typeface="Calibri"/>
                          <a:cs typeface="Calibri"/>
                        </a:rPr>
                        <a:t>Со</a:t>
                      </a:r>
                      <a:r>
                        <a:rPr dirty="0" sz="2800" spc="-15" b="1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2800" b="1">
                          <a:latin typeface="Calibri"/>
                          <a:cs typeface="Calibri"/>
                        </a:rPr>
                        <a:t>местит</a:t>
                      </a:r>
                      <a:r>
                        <a:rPr dirty="0" sz="2800" spc="-55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800" b="1">
                          <a:latin typeface="Calibri"/>
                          <a:cs typeface="Calibri"/>
                        </a:rPr>
                        <a:t>лей</a:t>
                      </a:r>
                      <a:r>
                        <a:rPr dirty="0" sz="2800" b="1">
                          <a:latin typeface="Calibri"/>
                          <a:cs typeface="Calibri"/>
                        </a:rPr>
                        <a:t> вн</a:t>
                      </a:r>
                      <a:r>
                        <a:rPr dirty="0" sz="2800" spc="-10" b="1">
                          <a:latin typeface="Calibri"/>
                          <a:cs typeface="Calibri"/>
                        </a:rPr>
                        <a:t>у</a:t>
                      </a:r>
                      <a:r>
                        <a:rPr dirty="0" sz="2800" b="1">
                          <a:latin typeface="Calibri"/>
                          <a:cs typeface="Calibri"/>
                        </a:rPr>
                        <a:t>тренних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2800" spc="-5" b="1">
                          <a:latin typeface="Calibri"/>
                          <a:cs typeface="Calibri"/>
                        </a:rPr>
                        <a:t>16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</a:pPr>
                      <a:r>
                        <a:rPr dirty="0" sz="2800" b="1">
                          <a:latin typeface="Calibri"/>
                          <a:cs typeface="Calibri"/>
                        </a:rPr>
                        <a:t>Со</a:t>
                      </a:r>
                      <a:r>
                        <a:rPr dirty="0" sz="2800" spc="-15" b="1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2800" b="1">
                          <a:latin typeface="Calibri"/>
                          <a:cs typeface="Calibri"/>
                        </a:rPr>
                        <a:t>местит</a:t>
                      </a:r>
                      <a:r>
                        <a:rPr dirty="0" sz="2800" spc="-55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800" b="1">
                          <a:latin typeface="Calibri"/>
                          <a:cs typeface="Calibri"/>
                        </a:rPr>
                        <a:t>лей</a:t>
                      </a:r>
                      <a:r>
                        <a:rPr dirty="0" sz="2800" spc="4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800" b="1">
                          <a:latin typeface="Calibri"/>
                          <a:cs typeface="Calibri"/>
                        </a:rPr>
                        <a:t>внешних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2800" b="1">
                          <a:latin typeface="Calibri"/>
                          <a:cs typeface="Calibri"/>
                        </a:rPr>
                        <a:t>9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6346" rIns="0" bIns="0" rtlCol="0" vert="horz">
            <a:spAutoFit/>
          </a:bodyPr>
          <a:lstStyle/>
          <a:p>
            <a:pPr marL="803910">
              <a:lnSpc>
                <a:spcPct val="100000"/>
              </a:lnSpc>
            </a:pPr>
            <a:r>
              <a:rPr dirty="0" sz="4400"/>
              <a:t>Повыше</a:t>
            </a:r>
            <a:r>
              <a:rPr dirty="0" sz="4400" spc="5"/>
              <a:t>н</a:t>
            </a:r>
            <a:r>
              <a:rPr dirty="0" sz="4400"/>
              <a:t>ие</a:t>
            </a:r>
            <a:r>
              <a:rPr dirty="0" sz="4400" spc="-20"/>
              <a:t> </a:t>
            </a:r>
            <a:r>
              <a:rPr dirty="0" sz="4400"/>
              <a:t>ква</a:t>
            </a:r>
            <a:r>
              <a:rPr dirty="0" sz="4400" spc="5"/>
              <a:t>л</a:t>
            </a:r>
            <a:r>
              <a:rPr dirty="0" sz="4400"/>
              <a:t>ифи</a:t>
            </a:r>
            <a:r>
              <a:rPr dirty="0" sz="4400" spc="-55"/>
              <a:t>к</a:t>
            </a:r>
            <a:r>
              <a:rPr dirty="0" sz="4400"/>
              <a:t>ации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940" y="1430400"/>
            <a:ext cx="8066405" cy="43224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55600" marR="5080" indent="-342900">
              <a:lnSpc>
                <a:spcPts val="3460"/>
              </a:lnSpc>
            </a:pPr>
            <a:r>
              <a:rPr dirty="0" sz="3200" spc="-90" b="1">
                <a:latin typeface="Calibri"/>
                <a:cs typeface="Calibri"/>
              </a:rPr>
              <a:t>К</a:t>
            </a:r>
            <a:r>
              <a:rPr dirty="0" sz="3200" b="1">
                <a:latin typeface="Calibri"/>
                <a:cs typeface="Calibri"/>
              </a:rPr>
              <a:t>у</a:t>
            </a:r>
            <a:r>
              <a:rPr dirty="0" sz="3200" spc="-15" b="1">
                <a:latin typeface="Calibri"/>
                <a:cs typeface="Calibri"/>
              </a:rPr>
              <a:t>р</a:t>
            </a:r>
            <a:r>
              <a:rPr dirty="0" sz="3200" b="1">
                <a:latin typeface="Calibri"/>
                <a:cs typeface="Calibri"/>
              </a:rPr>
              <a:t>сы</a:t>
            </a:r>
            <a:r>
              <a:rPr dirty="0" sz="3200" spc="-25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повыше</a:t>
            </a:r>
            <a:r>
              <a:rPr dirty="0" sz="3200" spc="5" b="1">
                <a:latin typeface="Calibri"/>
                <a:cs typeface="Calibri"/>
              </a:rPr>
              <a:t>н</a:t>
            </a:r>
            <a:r>
              <a:rPr dirty="0" sz="3200" b="1">
                <a:latin typeface="Calibri"/>
                <a:cs typeface="Calibri"/>
              </a:rPr>
              <a:t>ия квалифи</a:t>
            </a:r>
            <a:r>
              <a:rPr dirty="0" sz="3200" spc="-45" b="1">
                <a:latin typeface="Calibri"/>
                <a:cs typeface="Calibri"/>
              </a:rPr>
              <a:t>к</a:t>
            </a:r>
            <a:r>
              <a:rPr dirty="0" sz="3200" b="1">
                <a:latin typeface="Calibri"/>
                <a:cs typeface="Calibri"/>
              </a:rPr>
              <a:t>ации</a:t>
            </a:r>
            <a:r>
              <a:rPr dirty="0" sz="3200" spc="10" b="1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прошли </a:t>
            </a:r>
            <a:r>
              <a:rPr dirty="0" sz="3200" spc="-1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14</a:t>
            </a:r>
            <a:r>
              <a:rPr dirty="0" sz="3200">
                <a:latin typeface="Calibri"/>
                <a:cs typeface="Calibri"/>
              </a:rPr>
              <a:t> ч</a:t>
            </a:r>
            <a:r>
              <a:rPr dirty="0" sz="3200" spc="-55">
                <a:latin typeface="Calibri"/>
                <a:cs typeface="Calibri"/>
              </a:rPr>
              <a:t>е</a:t>
            </a:r>
            <a:r>
              <a:rPr dirty="0" sz="3200">
                <a:latin typeface="Calibri"/>
                <a:cs typeface="Calibri"/>
              </a:rPr>
              <a:t>ловек </a:t>
            </a:r>
            <a:r>
              <a:rPr dirty="0" sz="3200" spc="-3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по на</a:t>
            </a:r>
            <a:r>
              <a:rPr dirty="0" sz="3200" spc="-15">
                <a:latin typeface="Calibri"/>
                <a:cs typeface="Calibri"/>
              </a:rPr>
              <a:t>п</a:t>
            </a:r>
            <a:r>
              <a:rPr dirty="0" sz="3200">
                <a:latin typeface="Calibri"/>
                <a:cs typeface="Calibri"/>
              </a:rPr>
              <a:t>ра</a:t>
            </a:r>
            <a:r>
              <a:rPr dirty="0" sz="3200" spc="-30">
                <a:latin typeface="Calibri"/>
                <a:cs typeface="Calibri"/>
              </a:rPr>
              <a:t>в</a:t>
            </a:r>
            <a:r>
              <a:rPr dirty="0" sz="3200">
                <a:latin typeface="Calibri"/>
                <a:cs typeface="Calibri"/>
              </a:rPr>
              <a:t>лен</a:t>
            </a:r>
            <a:r>
              <a:rPr dirty="0" sz="3200" spc="-10">
                <a:latin typeface="Calibri"/>
                <a:cs typeface="Calibri"/>
              </a:rPr>
              <a:t>и</a:t>
            </a:r>
            <a:r>
              <a:rPr dirty="0" sz="3200">
                <a:latin typeface="Calibri"/>
                <a:cs typeface="Calibri"/>
              </a:rPr>
              <a:t>ям</a:t>
            </a:r>
            <a:r>
              <a:rPr dirty="0" sz="3200" spc="-2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(в п</a:t>
            </a:r>
            <a:r>
              <a:rPr dirty="0" sz="3200" spc="-10">
                <a:latin typeface="Calibri"/>
                <a:cs typeface="Calibri"/>
              </a:rPr>
              <a:t>р</a:t>
            </a:r>
            <a:r>
              <a:rPr dirty="0" sz="3200">
                <a:latin typeface="Calibri"/>
                <a:cs typeface="Calibri"/>
              </a:rPr>
              <a:t>ошлом </a:t>
            </a:r>
            <a:r>
              <a:rPr dirty="0" sz="3200" spc="-40">
                <a:latin typeface="Calibri"/>
                <a:cs typeface="Calibri"/>
              </a:rPr>
              <a:t>г</a:t>
            </a:r>
            <a:r>
              <a:rPr dirty="0" sz="3200" spc="-85">
                <a:latin typeface="Calibri"/>
                <a:cs typeface="Calibri"/>
              </a:rPr>
              <a:t>о</a:t>
            </a:r>
            <a:r>
              <a:rPr dirty="0" sz="3200" spc="-30">
                <a:latin typeface="Calibri"/>
                <a:cs typeface="Calibri"/>
              </a:rPr>
              <a:t>д</a:t>
            </a:r>
            <a:r>
              <a:rPr dirty="0" sz="3200">
                <a:latin typeface="Calibri"/>
                <a:cs typeface="Calibri"/>
              </a:rPr>
              <a:t>у</a:t>
            </a:r>
            <a:r>
              <a:rPr dirty="0" sz="320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49):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30"/>
              </a:spcBef>
              <a:buFont typeface="Arial"/>
              <a:buChar char="•"/>
              <a:tabLst>
                <a:tab pos="445770" algn="l"/>
              </a:tabLst>
            </a:pPr>
            <a:r>
              <a:rPr dirty="0" sz="3200">
                <a:latin typeface="Calibri"/>
                <a:cs typeface="Calibri"/>
              </a:rPr>
              <a:t>СМК –</a:t>
            </a:r>
            <a:r>
              <a:rPr dirty="0" sz="3200" spc="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6 ч</a:t>
            </a:r>
            <a:r>
              <a:rPr dirty="0" sz="3200" spc="-50">
                <a:latin typeface="Calibri"/>
                <a:cs typeface="Calibri"/>
              </a:rPr>
              <a:t>е</a:t>
            </a:r>
            <a:r>
              <a:rPr dirty="0" sz="3200">
                <a:latin typeface="Calibri"/>
                <a:cs typeface="Calibri"/>
              </a:rPr>
              <a:t>ловек;</a:t>
            </a:r>
            <a:endParaRPr sz="3200">
              <a:latin typeface="Calibri"/>
              <a:cs typeface="Calibri"/>
            </a:endParaRPr>
          </a:p>
          <a:p>
            <a:pPr marL="445134" indent="-432434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445770" algn="l"/>
              </a:tabLst>
            </a:pPr>
            <a:r>
              <a:rPr dirty="0" sz="3200">
                <a:latin typeface="Calibri"/>
                <a:cs typeface="Calibri"/>
              </a:rPr>
              <a:t>Ш</a:t>
            </a:r>
            <a:r>
              <a:rPr dirty="0" sz="3200" spc="-45">
                <a:latin typeface="Calibri"/>
                <a:cs typeface="Calibri"/>
              </a:rPr>
              <a:t>к</a:t>
            </a:r>
            <a:r>
              <a:rPr dirty="0" sz="3200" spc="-60">
                <a:latin typeface="Calibri"/>
                <a:cs typeface="Calibri"/>
              </a:rPr>
              <a:t>о</a:t>
            </a:r>
            <a:r>
              <a:rPr dirty="0" sz="3200">
                <a:latin typeface="Calibri"/>
                <a:cs typeface="Calibri"/>
              </a:rPr>
              <a:t>ла м</a:t>
            </a:r>
            <a:r>
              <a:rPr dirty="0" sz="3200" spc="-55">
                <a:latin typeface="Calibri"/>
                <a:cs typeface="Calibri"/>
              </a:rPr>
              <a:t>о</a:t>
            </a:r>
            <a:r>
              <a:rPr dirty="0" sz="3200">
                <a:latin typeface="Calibri"/>
                <a:cs typeface="Calibri"/>
              </a:rPr>
              <a:t>л</a:t>
            </a:r>
            <a:r>
              <a:rPr dirty="0" sz="3200" spc="-85">
                <a:latin typeface="Calibri"/>
                <a:cs typeface="Calibri"/>
              </a:rPr>
              <a:t>о</a:t>
            </a:r>
            <a:r>
              <a:rPr dirty="0" sz="3200" spc="-40">
                <a:latin typeface="Calibri"/>
                <a:cs typeface="Calibri"/>
              </a:rPr>
              <a:t>д</a:t>
            </a:r>
            <a:r>
              <a:rPr dirty="0" sz="3200">
                <a:latin typeface="Calibri"/>
                <a:cs typeface="Calibri"/>
              </a:rPr>
              <a:t>о</a:t>
            </a:r>
            <a:r>
              <a:rPr dirty="0" sz="3200" spc="-40">
                <a:latin typeface="Calibri"/>
                <a:cs typeface="Calibri"/>
              </a:rPr>
              <a:t>г</a:t>
            </a:r>
            <a:r>
              <a:rPr dirty="0" sz="3200">
                <a:latin typeface="Calibri"/>
                <a:cs typeface="Calibri"/>
              </a:rPr>
              <a:t>о п</a:t>
            </a:r>
            <a:r>
              <a:rPr dirty="0" sz="3200" spc="-50">
                <a:latin typeface="Calibri"/>
                <a:cs typeface="Calibri"/>
              </a:rPr>
              <a:t>е</a:t>
            </a:r>
            <a:r>
              <a:rPr dirty="0" sz="3200">
                <a:latin typeface="Calibri"/>
                <a:cs typeface="Calibri"/>
              </a:rPr>
              <a:t>да</a:t>
            </a:r>
            <a:r>
              <a:rPr dirty="0" sz="3200" spc="-40">
                <a:latin typeface="Calibri"/>
                <a:cs typeface="Calibri"/>
              </a:rPr>
              <a:t>г</a:t>
            </a:r>
            <a:r>
              <a:rPr dirty="0" sz="3200">
                <a:latin typeface="Calibri"/>
                <a:cs typeface="Calibri"/>
              </a:rPr>
              <a:t>о</a:t>
            </a:r>
            <a:r>
              <a:rPr dirty="0" sz="3200" spc="-15">
                <a:latin typeface="Calibri"/>
                <a:cs typeface="Calibri"/>
              </a:rPr>
              <a:t>г</a:t>
            </a:r>
            <a:r>
              <a:rPr dirty="0" sz="3200">
                <a:latin typeface="Calibri"/>
                <a:cs typeface="Calibri"/>
              </a:rPr>
              <a:t>а</a:t>
            </a:r>
            <a:r>
              <a:rPr dirty="0" sz="3200" spc="1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–</a:t>
            </a:r>
            <a:r>
              <a:rPr dirty="0" sz="3200" spc="-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2 ч</a:t>
            </a:r>
            <a:r>
              <a:rPr dirty="0" sz="3200" spc="-50">
                <a:latin typeface="Calibri"/>
                <a:cs typeface="Calibri"/>
              </a:rPr>
              <a:t>е</a:t>
            </a:r>
            <a:r>
              <a:rPr dirty="0" sz="3200">
                <a:latin typeface="Calibri"/>
                <a:cs typeface="Calibri"/>
              </a:rPr>
              <a:t>лове</a:t>
            </a:r>
            <a:r>
              <a:rPr dirty="0" sz="3200" spc="-45">
                <a:latin typeface="Calibri"/>
                <a:cs typeface="Calibri"/>
              </a:rPr>
              <a:t>к</a:t>
            </a:r>
            <a:r>
              <a:rPr dirty="0" sz="3200">
                <a:latin typeface="Calibri"/>
                <a:cs typeface="Calibri"/>
              </a:rPr>
              <a:t>а;</a:t>
            </a:r>
            <a:endParaRPr sz="3200">
              <a:latin typeface="Calibri"/>
              <a:cs typeface="Calibri"/>
            </a:endParaRPr>
          </a:p>
          <a:p>
            <a:pPr marL="355600" marR="1399540" indent="-342900">
              <a:lnSpc>
                <a:spcPts val="3460"/>
              </a:lnSpc>
              <a:spcBef>
                <a:spcPts val="815"/>
              </a:spcBef>
              <a:buFont typeface="Arial"/>
              <a:buChar char="•"/>
              <a:tabLst>
                <a:tab pos="445770" algn="l"/>
                <a:tab pos="6158230" algn="l"/>
              </a:tabLst>
            </a:pPr>
            <a:r>
              <a:rPr dirty="0" sz="3200">
                <a:latin typeface="Calibri"/>
                <a:cs typeface="Calibri"/>
              </a:rPr>
              <a:t>По преп</a:t>
            </a:r>
            <a:r>
              <a:rPr dirty="0" sz="3200" spc="-90">
                <a:latin typeface="Calibri"/>
                <a:cs typeface="Calibri"/>
              </a:rPr>
              <a:t>о</a:t>
            </a:r>
            <a:r>
              <a:rPr dirty="0" sz="3200">
                <a:latin typeface="Calibri"/>
                <a:cs typeface="Calibri"/>
              </a:rPr>
              <a:t>дава</a:t>
            </a:r>
            <a:r>
              <a:rPr dirty="0" sz="3200" spc="-20">
                <a:latin typeface="Calibri"/>
                <a:cs typeface="Calibri"/>
              </a:rPr>
              <a:t>е</a:t>
            </a:r>
            <a:r>
              <a:rPr dirty="0" sz="3200">
                <a:latin typeface="Calibri"/>
                <a:cs typeface="Calibri"/>
              </a:rPr>
              <a:t>мой</a:t>
            </a:r>
            <a:r>
              <a:rPr dirty="0" sz="3200" spc="-3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дисцип</a:t>
            </a:r>
            <a:r>
              <a:rPr dirty="0" sz="3200" spc="-10">
                <a:latin typeface="Calibri"/>
                <a:cs typeface="Calibri"/>
              </a:rPr>
              <a:t>л</a:t>
            </a:r>
            <a:r>
              <a:rPr dirty="0" sz="3200">
                <a:latin typeface="Calibri"/>
                <a:cs typeface="Calibri"/>
              </a:rPr>
              <a:t>ине	</a:t>
            </a:r>
            <a:r>
              <a:rPr dirty="0" sz="3200">
                <a:latin typeface="Calibri"/>
                <a:cs typeface="Calibri"/>
              </a:rPr>
              <a:t>–</a:t>
            </a:r>
            <a:r>
              <a:rPr dirty="0" sz="3200" spc="-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5</a:t>
            </a:r>
            <a:r>
              <a:rPr dirty="0" sz="320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ч</a:t>
            </a:r>
            <a:r>
              <a:rPr dirty="0" sz="3200" spc="-55">
                <a:latin typeface="Calibri"/>
                <a:cs typeface="Calibri"/>
              </a:rPr>
              <a:t>е</a:t>
            </a:r>
            <a:r>
              <a:rPr dirty="0" sz="3200">
                <a:latin typeface="Calibri"/>
                <a:cs typeface="Calibri"/>
              </a:rPr>
              <a:t>ловек.</a:t>
            </a:r>
            <a:endParaRPr sz="3200">
              <a:latin typeface="Calibri"/>
              <a:cs typeface="Calibri"/>
            </a:endParaRPr>
          </a:p>
          <a:p>
            <a:pPr marL="355600" marR="1417955" indent="-342900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445770" algn="l"/>
              </a:tabLst>
            </a:pPr>
            <a:r>
              <a:rPr dirty="0" sz="3200">
                <a:latin typeface="Calibri"/>
                <a:cs typeface="Calibri"/>
              </a:rPr>
              <a:t>по п</a:t>
            </a:r>
            <a:r>
              <a:rPr dirty="0" sz="3200" spc="-55">
                <a:latin typeface="Calibri"/>
                <a:cs typeface="Calibri"/>
              </a:rPr>
              <a:t>е</a:t>
            </a:r>
            <a:r>
              <a:rPr dirty="0" sz="3200">
                <a:latin typeface="Calibri"/>
                <a:cs typeface="Calibri"/>
              </a:rPr>
              <a:t>да</a:t>
            </a:r>
            <a:r>
              <a:rPr dirty="0" sz="3200" spc="-40">
                <a:latin typeface="Calibri"/>
                <a:cs typeface="Calibri"/>
              </a:rPr>
              <a:t>г</a:t>
            </a:r>
            <a:r>
              <a:rPr dirty="0" sz="3200">
                <a:latin typeface="Calibri"/>
                <a:cs typeface="Calibri"/>
              </a:rPr>
              <a:t>огическ</a:t>
            </a:r>
            <a:r>
              <a:rPr dirty="0" sz="3200" spc="-15">
                <a:latin typeface="Calibri"/>
                <a:cs typeface="Calibri"/>
              </a:rPr>
              <a:t>и</a:t>
            </a:r>
            <a:r>
              <a:rPr dirty="0" sz="3200">
                <a:latin typeface="Calibri"/>
                <a:cs typeface="Calibri"/>
              </a:rPr>
              <a:t>м</a:t>
            </a:r>
            <a:r>
              <a:rPr dirty="0" sz="3200" spc="-25">
                <a:latin typeface="Calibri"/>
                <a:cs typeface="Calibri"/>
              </a:rPr>
              <a:t> </a:t>
            </a:r>
            <a:r>
              <a:rPr dirty="0" sz="3200" spc="-30">
                <a:latin typeface="Calibri"/>
                <a:cs typeface="Calibri"/>
              </a:rPr>
              <a:t>т</a:t>
            </a:r>
            <a:r>
              <a:rPr dirty="0" sz="3200" spc="-15">
                <a:latin typeface="Calibri"/>
                <a:cs typeface="Calibri"/>
              </a:rPr>
              <a:t>е</a:t>
            </a:r>
            <a:r>
              <a:rPr dirty="0" sz="3200">
                <a:latin typeface="Calibri"/>
                <a:cs typeface="Calibri"/>
              </a:rPr>
              <a:t>хн</a:t>
            </a:r>
            <a:r>
              <a:rPr dirty="0" sz="3200" spc="-55">
                <a:latin typeface="Calibri"/>
                <a:cs typeface="Calibri"/>
              </a:rPr>
              <a:t>о</a:t>
            </a:r>
            <a:r>
              <a:rPr dirty="0" sz="3200">
                <a:latin typeface="Calibri"/>
                <a:cs typeface="Calibri"/>
              </a:rPr>
              <a:t>логиям</a:t>
            </a:r>
            <a:r>
              <a:rPr dirty="0" sz="3200" spc="-2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–</a:t>
            </a:r>
            <a:r>
              <a:rPr dirty="0" sz="3200" spc="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1</a:t>
            </a:r>
            <a:r>
              <a:rPr dirty="0" sz="320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ч</a:t>
            </a:r>
            <a:r>
              <a:rPr dirty="0" sz="3200" spc="-55">
                <a:latin typeface="Calibri"/>
                <a:cs typeface="Calibri"/>
              </a:rPr>
              <a:t>е</a:t>
            </a:r>
            <a:r>
              <a:rPr dirty="0" sz="3200">
                <a:latin typeface="Calibri"/>
                <a:cs typeface="Calibri"/>
              </a:rPr>
              <a:t>ловек.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4306" y="318414"/>
            <a:ext cx="7704455" cy="1143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4000" spc="-30" b="1">
                <a:solidFill>
                  <a:srgbClr val="FF0000"/>
                </a:solidFill>
                <a:latin typeface="Calibri"/>
                <a:cs typeface="Calibri"/>
              </a:rPr>
              <a:t>И</a:t>
            </a:r>
            <a:r>
              <a:rPr dirty="0" sz="4000" spc="-55" b="1">
                <a:solidFill>
                  <a:srgbClr val="FF0000"/>
                </a:solidFill>
                <a:latin typeface="Calibri"/>
                <a:cs typeface="Calibri"/>
              </a:rPr>
              <a:t>т</a:t>
            </a:r>
            <a:r>
              <a:rPr dirty="0" sz="4000" b="1">
                <a:solidFill>
                  <a:srgbClr val="FF0000"/>
                </a:solidFill>
                <a:latin typeface="Calibri"/>
                <a:cs typeface="Calibri"/>
              </a:rPr>
              <a:t>оги</a:t>
            </a:r>
            <a:r>
              <a:rPr dirty="0" sz="40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4000" spc="-25" b="1">
                <a:solidFill>
                  <a:srgbClr val="FF0000"/>
                </a:solidFill>
                <a:latin typeface="Calibri"/>
                <a:cs typeface="Calibri"/>
              </a:rPr>
              <a:t>ме</a:t>
            </a:r>
            <a:r>
              <a:rPr dirty="0" sz="4000" spc="-60" b="1">
                <a:solidFill>
                  <a:srgbClr val="FF0000"/>
                </a:solidFill>
                <a:latin typeface="Calibri"/>
                <a:cs typeface="Calibri"/>
              </a:rPr>
              <a:t>т</a:t>
            </a:r>
            <a:r>
              <a:rPr dirty="0" sz="4000" spc="-125" b="1">
                <a:solidFill>
                  <a:srgbClr val="FF0000"/>
                </a:solidFill>
                <a:latin typeface="Calibri"/>
                <a:cs typeface="Calibri"/>
              </a:rPr>
              <a:t>о</a:t>
            </a:r>
            <a:r>
              <a:rPr dirty="0" sz="4000" spc="-25" b="1">
                <a:solidFill>
                  <a:srgbClr val="FF0000"/>
                </a:solidFill>
                <a:latin typeface="Calibri"/>
                <a:cs typeface="Calibri"/>
              </a:rPr>
              <a:t>дич</a:t>
            </a:r>
            <a:r>
              <a:rPr dirty="0" sz="4000" spc="-20" b="1">
                <a:solidFill>
                  <a:srgbClr val="FF0000"/>
                </a:solidFill>
                <a:latin typeface="Calibri"/>
                <a:cs typeface="Calibri"/>
              </a:rPr>
              <a:t>е</a:t>
            </a:r>
            <a:r>
              <a:rPr dirty="0" sz="4000" spc="-20" b="1">
                <a:solidFill>
                  <a:srgbClr val="FF0000"/>
                </a:solidFill>
                <a:latin typeface="Calibri"/>
                <a:cs typeface="Calibri"/>
              </a:rPr>
              <a:t>с</a:t>
            </a:r>
            <a:r>
              <a:rPr dirty="0" sz="4000" spc="-90" b="1">
                <a:solidFill>
                  <a:srgbClr val="FF0000"/>
                </a:solidFill>
                <a:latin typeface="Calibri"/>
                <a:cs typeface="Calibri"/>
              </a:rPr>
              <a:t>к</a:t>
            </a:r>
            <a:r>
              <a:rPr dirty="0" sz="4000" b="1">
                <a:solidFill>
                  <a:srgbClr val="FF0000"/>
                </a:solidFill>
                <a:latin typeface="Calibri"/>
                <a:cs typeface="Calibri"/>
              </a:rPr>
              <a:t>о</a:t>
            </a:r>
            <a:r>
              <a:rPr dirty="0" sz="4000" spc="-40" b="1">
                <a:solidFill>
                  <a:srgbClr val="FF0000"/>
                </a:solidFill>
                <a:latin typeface="Calibri"/>
                <a:cs typeface="Calibri"/>
              </a:rPr>
              <a:t>г</a:t>
            </a:r>
            <a:r>
              <a:rPr dirty="0" sz="4000" spc="-25" b="1">
                <a:solidFill>
                  <a:srgbClr val="FF0000"/>
                </a:solidFill>
                <a:latin typeface="Calibri"/>
                <a:cs typeface="Calibri"/>
              </a:rPr>
              <a:t>о</a:t>
            </a:r>
            <a:r>
              <a:rPr dirty="0" sz="40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4000" spc="-25" b="1">
                <a:solidFill>
                  <a:srgbClr val="FF0000"/>
                </a:solidFill>
                <a:latin typeface="Calibri"/>
                <a:cs typeface="Calibri"/>
              </a:rPr>
              <a:t>обеспе</a:t>
            </a:r>
            <a:r>
              <a:rPr dirty="0" sz="4000" spc="-5" b="1">
                <a:solidFill>
                  <a:srgbClr val="FF0000"/>
                </a:solidFill>
                <a:latin typeface="Calibri"/>
                <a:cs typeface="Calibri"/>
              </a:rPr>
              <a:t>ч</a:t>
            </a:r>
            <a:r>
              <a:rPr dirty="0" sz="4000" spc="-25" b="1">
                <a:solidFill>
                  <a:srgbClr val="FF0000"/>
                </a:solidFill>
                <a:latin typeface="Calibri"/>
                <a:cs typeface="Calibri"/>
              </a:rPr>
              <a:t>е</a:t>
            </a:r>
            <a:r>
              <a:rPr dirty="0" sz="4000" spc="-15" b="1">
                <a:solidFill>
                  <a:srgbClr val="FF0000"/>
                </a:solidFill>
                <a:latin typeface="Calibri"/>
                <a:cs typeface="Calibri"/>
              </a:rPr>
              <a:t>н</a:t>
            </a:r>
            <a:r>
              <a:rPr dirty="0" sz="4000" spc="-25" b="1">
                <a:solidFill>
                  <a:srgbClr val="FF0000"/>
                </a:solidFill>
                <a:latin typeface="Calibri"/>
                <a:cs typeface="Calibri"/>
              </a:rPr>
              <a:t>ия</a:t>
            </a:r>
            <a:endParaRPr sz="4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4000" spc="-30" b="1">
                <a:solidFill>
                  <a:srgbClr val="FF0000"/>
                </a:solidFill>
                <a:latin typeface="Calibri"/>
                <a:cs typeface="Calibri"/>
              </a:rPr>
              <a:t>Ф</a:t>
            </a:r>
            <a:r>
              <a:rPr dirty="0" sz="4000" spc="-125" b="1">
                <a:solidFill>
                  <a:srgbClr val="FF0000"/>
                </a:solidFill>
                <a:latin typeface="Calibri"/>
                <a:cs typeface="Calibri"/>
              </a:rPr>
              <a:t>Г</a:t>
            </a:r>
            <a:r>
              <a:rPr dirty="0" sz="4000" spc="-25" b="1">
                <a:solidFill>
                  <a:srgbClr val="FF0000"/>
                </a:solidFill>
                <a:latin typeface="Calibri"/>
                <a:cs typeface="Calibri"/>
              </a:rPr>
              <a:t>ОС</a:t>
            </a:r>
            <a:r>
              <a:rPr dirty="0" sz="4000" spc="-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4000" spc="-25" b="1">
                <a:solidFill>
                  <a:srgbClr val="FF0000"/>
                </a:solidFill>
                <a:latin typeface="Calibri"/>
                <a:cs typeface="Calibri"/>
              </a:rPr>
              <a:t>СПО</a:t>
            </a:r>
            <a:endParaRPr sz="40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07937" y="1500124"/>
          <a:ext cx="8806180" cy="53384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4587"/>
                <a:gridCol w="1928749"/>
                <a:gridCol w="1269364"/>
                <a:gridCol w="1546479"/>
                <a:gridCol w="1827656"/>
              </a:tblGrid>
              <a:tr h="1192784">
                <a:tc>
                  <a:txBody>
                    <a:bodyPr/>
                    <a:lstStyle/>
                    <a:p>
                      <a:pPr marL="25463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п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ециальности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305435" marR="295910" indent="18859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Рабочие программы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37655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УМК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251460" marR="92710" indent="-149860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Программы практики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750570" marR="233045" indent="-508000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Программы </a:t>
                      </a:r>
                      <a:r>
                        <a:rPr dirty="0" sz="2000" spc="-5" b="1">
                          <a:latin typeface="Calibri"/>
                          <a:cs typeface="Calibri"/>
                        </a:rPr>
                        <a:t>ПА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</a:tr>
              <a:tr h="810259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Фармац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  <a:tc>
                  <a:txBody>
                    <a:bodyPr/>
                    <a:lstStyle/>
                    <a:p>
                      <a:pPr marL="615950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100%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85%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100%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95%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</a:tr>
              <a:tr h="1188720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Лабор</a:t>
                      </a:r>
                      <a:r>
                        <a:rPr dirty="0" sz="2400" spc="-2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400" spc="-25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орная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д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агно</a:t>
                      </a:r>
                      <a:r>
                        <a:rPr dirty="0" sz="2400" spc="5" b="1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ти</a:t>
                      </a:r>
                      <a:r>
                        <a:rPr dirty="0" sz="2400" spc="-45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  <a:tc>
                  <a:txBody>
                    <a:bodyPr/>
                    <a:lstStyle/>
                    <a:p>
                      <a:pPr marL="615950">
                        <a:lnSpc>
                          <a:spcPct val="100000"/>
                        </a:lnSpc>
                      </a:pPr>
                      <a:r>
                        <a:rPr dirty="0" sz="2400" spc="-10" b="1">
                          <a:latin typeface="Calibri"/>
                          <a:cs typeface="Calibri"/>
                        </a:rPr>
                        <a:t>100%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2400" spc="-10" b="1">
                          <a:latin typeface="Calibri"/>
                          <a:cs typeface="Calibri"/>
                        </a:rPr>
                        <a:t>95%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2400" spc="-10" b="1">
                          <a:latin typeface="Calibri"/>
                          <a:cs typeface="Calibri"/>
                        </a:rPr>
                        <a:t>100%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2400" spc="-10" b="1">
                          <a:latin typeface="Calibri"/>
                          <a:cs typeface="Calibri"/>
                        </a:rPr>
                        <a:t>100%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</a:tr>
              <a:tr h="1188669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Сестринс</a:t>
                      </a:r>
                      <a:r>
                        <a:rPr dirty="0" sz="2400" spc="-40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ое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dirty="0" sz="2400" spc="-35" b="1">
                          <a:latin typeface="Calibri"/>
                          <a:cs typeface="Calibri"/>
                        </a:rPr>
                        <a:t>де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ло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  <a:tc>
                  <a:txBody>
                    <a:bodyPr/>
                    <a:lstStyle/>
                    <a:p>
                      <a:pPr marL="615950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100%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90%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95%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95%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C090"/>
                    </a:solidFill>
                  </a:tcPr>
                </a:tc>
              </a:tr>
              <a:tr h="944883"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dirty="0" sz="1800" b="1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1800" spc="-20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180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1800" spc="-15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1800" b="1">
                          <a:latin typeface="Calibri"/>
                          <a:cs typeface="Calibri"/>
                        </a:rPr>
                        <a:t>о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440690">
                        <a:lnSpc>
                          <a:spcPct val="100000"/>
                        </a:lnSpc>
                      </a:pPr>
                      <a:r>
                        <a:rPr dirty="0" sz="280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224</a:t>
                      </a:r>
                      <a:r>
                        <a:rPr dirty="0" sz="2800" spc="5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80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РП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2800" spc="-5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896</a:t>
                      </a:r>
                      <a:endParaRPr sz="2800">
                        <a:latin typeface="Calibri"/>
                        <a:cs typeface="Calibri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280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dirty="0" sz="2800" spc="5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М</a:t>
                      </a:r>
                      <a:r>
                        <a:rPr dirty="0" sz="280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К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22580">
                        <a:lnSpc>
                          <a:spcPct val="100000"/>
                        </a:lnSpc>
                      </a:pPr>
                      <a:r>
                        <a:rPr dirty="0" sz="280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85</a:t>
                      </a:r>
                      <a:r>
                        <a:rPr dirty="0" sz="2800" spc="1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80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ПП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280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448</a:t>
                      </a:r>
                      <a:r>
                        <a:rPr dirty="0" sz="2800" spc="5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800" b="1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ППА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73659" rIns="0" bIns="0" rtlCol="0" vert="horz">
            <a:spAutoFit/>
          </a:bodyPr>
          <a:lstStyle/>
          <a:p>
            <a:pPr marL="1781810">
              <a:lnSpc>
                <a:spcPct val="100000"/>
              </a:lnSpc>
            </a:pPr>
            <a:r>
              <a:rPr dirty="0" sz="4400"/>
              <a:t>Би</a:t>
            </a:r>
            <a:r>
              <a:rPr dirty="0" sz="4400" spc="-80"/>
              <a:t>б</a:t>
            </a:r>
            <a:r>
              <a:rPr dirty="0" sz="4400"/>
              <a:t>ли</a:t>
            </a:r>
            <a:r>
              <a:rPr dirty="0" sz="4400" spc="-35"/>
              <a:t>о</a:t>
            </a:r>
            <a:r>
              <a:rPr dirty="0" sz="4400" spc="-25"/>
              <a:t>т</a:t>
            </a:r>
            <a:r>
              <a:rPr dirty="0" sz="4400"/>
              <a:t>е</a:t>
            </a:r>
            <a:r>
              <a:rPr dirty="0" sz="4400" spc="-50"/>
              <a:t>к</a:t>
            </a:r>
            <a:r>
              <a:rPr dirty="0" sz="4400"/>
              <a:t>а</a:t>
            </a:r>
            <a:r>
              <a:rPr dirty="0" sz="4400" spc="-45"/>
              <a:t> </a:t>
            </a:r>
            <a:r>
              <a:rPr dirty="0" sz="4400" spc="-5">
                <a:latin typeface="Calibri"/>
                <a:cs typeface="Calibri"/>
              </a:rPr>
              <a:t>Colibris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479169"/>
            <a:ext cx="7776209" cy="40703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554980" algn="l"/>
              </a:tabLst>
            </a:pPr>
            <a:r>
              <a:rPr dirty="0" sz="3200" spc="-5" b="1">
                <a:latin typeface="Calibri"/>
                <a:cs typeface="Calibri"/>
              </a:rPr>
              <a:t>2015</a:t>
            </a:r>
            <a:r>
              <a:rPr dirty="0" sz="3200" b="1">
                <a:latin typeface="Calibri"/>
                <a:cs typeface="Calibri"/>
              </a:rPr>
              <a:t>-</a:t>
            </a:r>
            <a:r>
              <a:rPr dirty="0" sz="3200" spc="-5" b="1">
                <a:latin typeface="Calibri"/>
                <a:cs typeface="Calibri"/>
              </a:rPr>
              <a:t>201</a:t>
            </a:r>
            <a:r>
              <a:rPr dirty="0" sz="3200" b="1">
                <a:latin typeface="Calibri"/>
                <a:cs typeface="Calibri"/>
              </a:rPr>
              <a:t>6</a:t>
            </a:r>
            <a:r>
              <a:rPr dirty="0" sz="3200" spc="15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у</a:t>
            </a:r>
            <a:r>
              <a:rPr dirty="0" sz="3200" spc="-10" b="1">
                <a:latin typeface="Calibri"/>
                <a:cs typeface="Calibri"/>
              </a:rPr>
              <a:t>ч</a:t>
            </a:r>
            <a:r>
              <a:rPr dirty="0" sz="3200" b="1">
                <a:latin typeface="Calibri"/>
                <a:cs typeface="Calibri"/>
              </a:rPr>
              <a:t>.</a:t>
            </a:r>
            <a:r>
              <a:rPr dirty="0" sz="3200" spc="-30" b="1">
                <a:latin typeface="Calibri"/>
                <a:cs typeface="Calibri"/>
              </a:rPr>
              <a:t>г</a:t>
            </a:r>
            <a:r>
              <a:rPr dirty="0" sz="3200" spc="-80" b="1">
                <a:latin typeface="Calibri"/>
                <a:cs typeface="Calibri"/>
              </a:rPr>
              <a:t>о</a:t>
            </a:r>
            <a:r>
              <a:rPr dirty="0" sz="3200" b="1">
                <a:latin typeface="Calibri"/>
                <a:cs typeface="Calibri"/>
              </a:rPr>
              <a:t>д</a:t>
            </a:r>
            <a:r>
              <a:rPr dirty="0" sz="3200" spc="-5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пу</a:t>
            </a:r>
            <a:r>
              <a:rPr dirty="0" sz="3200" spc="-65" b="1">
                <a:latin typeface="Calibri"/>
                <a:cs typeface="Calibri"/>
              </a:rPr>
              <a:t>б</a:t>
            </a:r>
            <a:r>
              <a:rPr dirty="0" sz="3200" b="1">
                <a:latin typeface="Calibri"/>
                <a:cs typeface="Calibri"/>
              </a:rPr>
              <a:t>ли</a:t>
            </a:r>
            <a:r>
              <a:rPr dirty="0" sz="3200" spc="-65" b="1">
                <a:latin typeface="Calibri"/>
                <a:cs typeface="Calibri"/>
              </a:rPr>
              <a:t>к</a:t>
            </a:r>
            <a:r>
              <a:rPr dirty="0" sz="3200" b="1">
                <a:latin typeface="Calibri"/>
                <a:cs typeface="Calibri"/>
              </a:rPr>
              <a:t>овано	185</a:t>
            </a:r>
            <a:r>
              <a:rPr dirty="0" sz="3200" spc="5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по</a:t>
            </a:r>
            <a:r>
              <a:rPr dirty="0" sz="3200" spc="5" b="1">
                <a:latin typeface="Calibri"/>
                <a:cs typeface="Calibri"/>
              </a:rPr>
              <a:t>с</a:t>
            </a:r>
            <a:r>
              <a:rPr dirty="0" sz="3200" b="1">
                <a:latin typeface="Calibri"/>
                <a:cs typeface="Calibri"/>
              </a:rPr>
              <a:t>обий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38629" y="5019547"/>
            <a:ext cx="5887085" cy="696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Все</a:t>
            </a:r>
            <a:r>
              <a:rPr dirty="0" sz="2400" spc="-20" b="1">
                <a:solidFill>
                  <a:srgbClr val="FF0000"/>
                </a:solidFill>
                <a:latin typeface="Calibri"/>
                <a:cs typeface="Calibri"/>
              </a:rPr>
              <a:t>г</a:t>
            </a: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о</a:t>
            </a:r>
            <a:r>
              <a:rPr dirty="0" sz="2400" spc="-2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оп</a:t>
            </a:r>
            <a:r>
              <a:rPr dirty="0" sz="2400" spc="5" b="1">
                <a:solidFill>
                  <a:srgbClr val="FF0000"/>
                </a:solidFill>
                <a:latin typeface="Calibri"/>
                <a:cs typeface="Calibri"/>
              </a:rPr>
              <a:t>у</a:t>
            </a:r>
            <a:r>
              <a:rPr dirty="0" sz="2400" spc="-40" b="1">
                <a:solidFill>
                  <a:srgbClr val="FF0000"/>
                </a:solidFill>
                <a:latin typeface="Calibri"/>
                <a:cs typeface="Calibri"/>
              </a:rPr>
              <a:t>б</a:t>
            </a: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ли</a:t>
            </a:r>
            <a:r>
              <a:rPr dirty="0" sz="2400" spc="-40" b="1">
                <a:solidFill>
                  <a:srgbClr val="FF0000"/>
                </a:solidFill>
                <a:latin typeface="Calibri"/>
                <a:cs typeface="Calibri"/>
              </a:rPr>
              <a:t>к</a:t>
            </a: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овано</a:t>
            </a:r>
            <a:r>
              <a:rPr dirty="0" sz="24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за 3 </a:t>
            </a:r>
            <a:r>
              <a:rPr dirty="0" sz="2400" spc="-30" b="1">
                <a:solidFill>
                  <a:srgbClr val="FF0000"/>
                </a:solidFill>
                <a:latin typeface="Calibri"/>
                <a:cs typeface="Calibri"/>
              </a:rPr>
              <a:t>г</a:t>
            </a:r>
            <a:r>
              <a:rPr dirty="0" sz="2400" spc="-55" b="1">
                <a:solidFill>
                  <a:srgbClr val="FF0000"/>
                </a:solidFill>
                <a:latin typeface="Calibri"/>
                <a:cs typeface="Calibri"/>
              </a:rPr>
              <a:t>о</a:t>
            </a: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да 260</a:t>
            </a:r>
            <a:r>
              <a:rPr dirty="0" sz="2400" spc="-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п</a:t>
            </a:r>
            <a:r>
              <a:rPr dirty="0" sz="2400" spc="5" b="1">
                <a:solidFill>
                  <a:srgbClr val="FF0000"/>
                </a:solidFill>
                <a:latin typeface="Calibri"/>
                <a:cs typeface="Calibri"/>
              </a:rPr>
              <a:t>о</a:t>
            </a: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с</a:t>
            </a:r>
            <a:r>
              <a:rPr dirty="0" sz="2400" spc="10" b="1">
                <a:solidFill>
                  <a:srgbClr val="FF0000"/>
                </a:solidFill>
                <a:latin typeface="Calibri"/>
                <a:cs typeface="Calibri"/>
              </a:rPr>
              <a:t>о</a:t>
            </a: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бий</a:t>
            </a:r>
            <a:r>
              <a:rPr dirty="0" sz="2400" spc="-2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+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2400" spc="-5" b="1">
                <a:solidFill>
                  <a:srgbClr val="FF0000"/>
                </a:solidFill>
                <a:latin typeface="Calibri"/>
                <a:cs typeface="Calibri"/>
              </a:rPr>
              <a:t>6</a:t>
            </a: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r>
              <a:rPr dirty="0" sz="24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ви</a:t>
            </a:r>
            <a:r>
              <a:rPr dirty="0" sz="2400" spc="-35" b="1">
                <a:solidFill>
                  <a:srgbClr val="FF0000"/>
                </a:solidFill>
                <a:latin typeface="Calibri"/>
                <a:cs typeface="Calibri"/>
              </a:rPr>
              <a:t>д</a:t>
            </a: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е</a:t>
            </a:r>
            <a:r>
              <a:rPr dirty="0" sz="2400" spc="5" b="1">
                <a:solidFill>
                  <a:srgbClr val="FF0000"/>
                </a:solidFill>
                <a:latin typeface="Calibri"/>
                <a:cs typeface="Calibri"/>
              </a:rPr>
              <a:t>о</a:t>
            </a: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ал</a:t>
            </a:r>
            <a:r>
              <a:rPr dirty="0" sz="2400" spc="-25" b="1">
                <a:solidFill>
                  <a:srgbClr val="FF0000"/>
                </a:solidFill>
                <a:latin typeface="Calibri"/>
                <a:cs typeface="Calibri"/>
              </a:rPr>
              <a:t>г</a:t>
            </a: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ори</a:t>
            </a:r>
            <a:r>
              <a:rPr dirty="0" sz="2400" spc="-15" b="1">
                <a:solidFill>
                  <a:srgbClr val="FF0000"/>
                </a:solidFill>
                <a:latin typeface="Calibri"/>
                <a:cs typeface="Calibri"/>
              </a:rPr>
              <a:t>т</a:t>
            </a: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ма</a:t>
            </a:r>
            <a:endParaRPr sz="24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79374" y="2143125"/>
          <a:ext cx="8449310" cy="2799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23386"/>
                <a:gridCol w="4906263"/>
              </a:tblGrid>
              <a:tr h="607187">
                <a:tc>
                  <a:txBody>
                    <a:bodyPr/>
                    <a:lstStyle/>
                    <a:p>
                      <a:pPr marL="91757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п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ециальность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1318260">
                        <a:lnSpc>
                          <a:spcPct val="100000"/>
                        </a:lnSpc>
                      </a:pPr>
                      <a:r>
                        <a:rPr dirty="0" sz="2000" spc="-25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000" spc="-35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ли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ч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ество</a:t>
                      </a:r>
                      <a:r>
                        <a:rPr dirty="0" sz="2000" spc="-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пособий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</a:tr>
              <a:tr h="4358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ку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с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800" spc="-5" b="1">
                          <a:latin typeface="Calibri"/>
                          <a:cs typeface="Calibri"/>
                        </a:rPr>
                        <a:t>23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</a:tr>
              <a:tr h="435737"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Фармация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800" spc="-5" b="1">
                          <a:latin typeface="Calibri"/>
                          <a:cs typeface="Calibri"/>
                        </a:rPr>
                        <a:t>59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</a:tr>
              <a:tr h="435737">
                <a:tc>
                  <a:txBody>
                    <a:bodyPr/>
                    <a:lstStyle/>
                    <a:p>
                      <a:pPr marL="880744">
                        <a:lnSpc>
                          <a:spcPct val="100000"/>
                        </a:lnSpc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Сестрин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1800" spc="-20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ое</a:t>
                      </a:r>
                      <a:r>
                        <a:rPr dirty="0" sz="18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д</a:t>
                      </a:r>
                      <a:r>
                        <a:rPr dirty="0" sz="1800" spc="-20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ло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800" spc="-5" b="1">
                          <a:latin typeface="Calibri"/>
                          <a:cs typeface="Calibri"/>
                        </a:rPr>
                        <a:t>38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</a:tr>
              <a:tr h="435737">
                <a:tc>
                  <a:txBody>
                    <a:bodyPr/>
                    <a:lstStyle/>
                    <a:p>
                      <a:pPr marL="432434">
                        <a:lnSpc>
                          <a:spcPct val="100000"/>
                        </a:lnSpc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Лабора</a:t>
                      </a:r>
                      <a:r>
                        <a:rPr dirty="0" sz="1800" spc="-20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орная диагно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ти</a:t>
                      </a:r>
                      <a:r>
                        <a:rPr dirty="0" sz="1800" spc="-25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800" spc="-5" b="1">
                          <a:latin typeface="Calibri"/>
                          <a:cs typeface="Calibri"/>
                        </a:rPr>
                        <a:t>38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</a:tr>
              <a:tr h="435863">
                <a:tc>
                  <a:txBody>
                    <a:bodyPr/>
                    <a:lstStyle/>
                    <a:p>
                      <a:pPr marL="920115">
                        <a:lnSpc>
                          <a:spcPct val="100000"/>
                        </a:lnSpc>
                      </a:pPr>
                      <a:r>
                        <a:rPr dirty="0" sz="1800">
                          <a:latin typeface="Calibri"/>
                          <a:cs typeface="Calibri"/>
                        </a:rPr>
                        <a:t>Ви</a:t>
                      </a:r>
                      <a:r>
                        <a:rPr dirty="0" sz="1800" spc="-10">
                          <a:latin typeface="Calibri"/>
                          <a:cs typeface="Calibri"/>
                        </a:rPr>
                        <a:t>д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еоа</a:t>
                      </a:r>
                      <a:r>
                        <a:rPr dirty="0" sz="1800" spc="5">
                          <a:latin typeface="Calibri"/>
                          <a:cs typeface="Calibri"/>
                        </a:rPr>
                        <a:t>л</a:t>
                      </a:r>
                      <a:r>
                        <a:rPr dirty="0" sz="1800" spc="-25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ори</a:t>
                      </a:r>
                      <a:r>
                        <a:rPr dirty="0" sz="1800" spc="-15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1800">
                          <a:latin typeface="Calibri"/>
                          <a:cs typeface="Calibri"/>
                        </a:rPr>
                        <a:t>мы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800" spc="-5" b="1">
                          <a:latin typeface="Calibri"/>
                          <a:cs typeface="Calibri"/>
                        </a:rPr>
                        <a:t>27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8126" y="0"/>
            <a:ext cx="5588000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25" b="1">
                <a:solidFill>
                  <a:srgbClr val="C00000"/>
                </a:solidFill>
                <a:latin typeface="Calibri"/>
                <a:cs typeface="Calibri"/>
              </a:rPr>
              <a:t>Обеспече</a:t>
            </a:r>
            <a:r>
              <a:rPr dirty="0" sz="4000" spc="-15" b="1">
                <a:solidFill>
                  <a:srgbClr val="C00000"/>
                </a:solidFill>
                <a:latin typeface="Calibri"/>
                <a:cs typeface="Calibri"/>
              </a:rPr>
              <a:t>н</a:t>
            </a:r>
            <a:r>
              <a:rPr dirty="0" sz="4000" spc="-20" b="1">
                <a:solidFill>
                  <a:srgbClr val="C00000"/>
                </a:solidFill>
                <a:latin typeface="Calibri"/>
                <a:cs typeface="Calibri"/>
              </a:rPr>
              <a:t>ность</a:t>
            </a:r>
            <a:r>
              <a:rPr dirty="0" sz="4000" spc="-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4000" spc="-25" b="1">
                <a:solidFill>
                  <a:srgbClr val="C00000"/>
                </a:solidFill>
                <a:latin typeface="Calibri"/>
                <a:cs typeface="Calibri"/>
              </a:rPr>
              <a:t>учебной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96845" y="600963"/>
            <a:ext cx="2814320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25" b="1">
                <a:solidFill>
                  <a:srgbClr val="C00000"/>
                </a:solidFill>
                <a:latin typeface="Calibri"/>
                <a:cs typeface="Calibri"/>
              </a:rPr>
              <a:t>ли</a:t>
            </a:r>
            <a:r>
              <a:rPr dirty="0" sz="4000" spc="-55" b="1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dirty="0" sz="4000" spc="-25" b="1">
                <a:solidFill>
                  <a:srgbClr val="C00000"/>
                </a:solidFill>
                <a:latin typeface="Calibri"/>
                <a:cs typeface="Calibri"/>
              </a:rPr>
              <a:t>ературой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4238" y="1119149"/>
            <a:ext cx="955040" cy="963294"/>
          </a:xfrm>
          <a:custGeom>
            <a:avLst/>
            <a:gdLst/>
            <a:ahLst/>
            <a:cxnLst/>
            <a:rect l="l" t="t" r="r" b="b"/>
            <a:pathLst>
              <a:path w="955040" h="963294">
                <a:moveTo>
                  <a:pt x="0" y="962761"/>
                </a:moveTo>
                <a:lnTo>
                  <a:pt x="954532" y="962761"/>
                </a:lnTo>
                <a:lnTo>
                  <a:pt x="954532" y="0"/>
                </a:lnTo>
                <a:lnTo>
                  <a:pt x="0" y="0"/>
                </a:lnTo>
                <a:lnTo>
                  <a:pt x="0" y="962761"/>
                </a:lnTo>
                <a:close/>
              </a:path>
            </a:pathLst>
          </a:custGeom>
          <a:solidFill>
            <a:srgbClr val="E6B8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38783" y="1119149"/>
            <a:ext cx="2194560" cy="963294"/>
          </a:xfrm>
          <a:custGeom>
            <a:avLst/>
            <a:gdLst/>
            <a:ahLst/>
            <a:cxnLst/>
            <a:rect l="l" t="t" r="r" b="b"/>
            <a:pathLst>
              <a:path w="2194560" h="963294">
                <a:moveTo>
                  <a:pt x="0" y="962761"/>
                </a:moveTo>
                <a:lnTo>
                  <a:pt x="2194305" y="962761"/>
                </a:lnTo>
                <a:lnTo>
                  <a:pt x="2194305" y="0"/>
                </a:lnTo>
                <a:lnTo>
                  <a:pt x="0" y="0"/>
                </a:lnTo>
                <a:lnTo>
                  <a:pt x="0" y="962761"/>
                </a:lnTo>
                <a:close/>
              </a:path>
            </a:pathLst>
          </a:custGeom>
          <a:solidFill>
            <a:srgbClr val="E6B8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333115" y="1119124"/>
            <a:ext cx="5582285" cy="467359"/>
          </a:xfrm>
          <a:custGeom>
            <a:avLst/>
            <a:gdLst/>
            <a:ahLst/>
            <a:cxnLst/>
            <a:rect l="l" t="t" r="r" b="b"/>
            <a:pathLst>
              <a:path w="5582284" h="467359">
                <a:moveTo>
                  <a:pt x="0" y="466851"/>
                </a:moveTo>
                <a:lnTo>
                  <a:pt x="5582285" y="466851"/>
                </a:lnTo>
                <a:lnTo>
                  <a:pt x="5582285" y="0"/>
                </a:lnTo>
                <a:lnTo>
                  <a:pt x="0" y="0"/>
                </a:lnTo>
                <a:lnTo>
                  <a:pt x="0" y="466851"/>
                </a:lnTo>
                <a:close/>
              </a:path>
            </a:pathLst>
          </a:custGeom>
          <a:solidFill>
            <a:srgbClr val="E6B8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84238" y="5267530"/>
            <a:ext cx="955040" cy="1590675"/>
          </a:xfrm>
          <a:custGeom>
            <a:avLst/>
            <a:gdLst/>
            <a:ahLst/>
            <a:cxnLst/>
            <a:rect l="l" t="t" r="r" b="b"/>
            <a:pathLst>
              <a:path w="955040" h="1590675">
                <a:moveTo>
                  <a:pt x="954532" y="1590466"/>
                </a:moveTo>
                <a:lnTo>
                  <a:pt x="954532" y="0"/>
                </a:lnTo>
                <a:lnTo>
                  <a:pt x="0" y="0"/>
                </a:lnTo>
                <a:lnTo>
                  <a:pt x="0" y="1590466"/>
                </a:lnTo>
                <a:lnTo>
                  <a:pt x="954532" y="1590466"/>
                </a:lnTo>
                <a:close/>
              </a:path>
            </a:pathLst>
          </a:custGeom>
          <a:solidFill>
            <a:srgbClr val="E6B8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38783" y="5267530"/>
            <a:ext cx="2194560" cy="1590675"/>
          </a:xfrm>
          <a:custGeom>
            <a:avLst/>
            <a:gdLst/>
            <a:ahLst/>
            <a:cxnLst/>
            <a:rect l="l" t="t" r="r" b="b"/>
            <a:pathLst>
              <a:path w="2194560" h="1590675">
                <a:moveTo>
                  <a:pt x="2194305" y="1590466"/>
                </a:moveTo>
                <a:lnTo>
                  <a:pt x="2194305" y="0"/>
                </a:lnTo>
                <a:lnTo>
                  <a:pt x="0" y="0"/>
                </a:lnTo>
                <a:lnTo>
                  <a:pt x="0" y="1590466"/>
                </a:lnTo>
                <a:lnTo>
                  <a:pt x="2194305" y="1590466"/>
                </a:lnTo>
                <a:close/>
              </a:path>
            </a:pathLst>
          </a:custGeom>
          <a:solidFill>
            <a:srgbClr val="E6B8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33115" y="5267530"/>
            <a:ext cx="955040" cy="1590675"/>
          </a:xfrm>
          <a:custGeom>
            <a:avLst/>
            <a:gdLst/>
            <a:ahLst/>
            <a:cxnLst/>
            <a:rect l="l" t="t" r="r" b="b"/>
            <a:pathLst>
              <a:path w="955039" h="1590675">
                <a:moveTo>
                  <a:pt x="954532" y="1590466"/>
                </a:moveTo>
                <a:lnTo>
                  <a:pt x="954532" y="0"/>
                </a:lnTo>
                <a:lnTo>
                  <a:pt x="0" y="0"/>
                </a:lnTo>
                <a:lnTo>
                  <a:pt x="0" y="1590466"/>
                </a:lnTo>
                <a:lnTo>
                  <a:pt x="954532" y="1590466"/>
                </a:lnTo>
                <a:close/>
              </a:path>
            </a:pathLst>
          </a:custGeom>
          <a:solidFill>
            <a:srgbClr val="E6B8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287646" y="5267530"/>
            <a:ext cx="1198880" cy="1590675"/>
          </a:xfrm>
          <a:custGeom>
            <a:avLst/>
            <a:gdLst/>
            <a:ahLst/>
            <a:cxnLst/>
            <a:rect l="l" t="t" r="r" b="b"/>
            <a:pathLst>
              <a:path w="1198879" h="1590675">
                <a:moveTo>
                  <a:pt x="1198791" y="1590466"/>
                </a:moveTo>
                <a:lnTo>
                  <a:pt x="1198791" y="0"/>
                </a:lnTo>
                <a:lnTo>
                  <a:pt x="0" y="0"/>
                </a:lnTo>
                <a:lnTo>
                  <a:pt x="0" y="1590466"/>
                </a:lnTo>
                <a:lnTo>
                  <a:pt x="1198791" y="1590466"/>
                </a:lnTo>
                <a:close/>
              </a:path>
            </a:pathLst>
          </a:custGeom>
          <a:solidFill>
            <a:srgbClr val="E6B8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486400" y="5267530"/>
            <a:ext cx="1238885" cy="1590675"/>
          </a:xfrm>
          <a:custGeom>
            <a:avLst/>
            <a:gdLst/>
            <a:ahLst/>
            <a:cxnLst/>
            <a:rect l="l" t="t" r="r" b="b"/>
            <a:pathLst>
              <a:path w="1238884" h="1590675">
                <a:moveTo>
                  <a:pt x="1238529" y="1590466"/>
                </a:moveTo>
                <a:lnTo>
                  <a:pt x="1238529" y="0"/>
                </a:lnTo>
                <a:lnTo>
                  <a:pt x="0" y="0"/>
                </a:lnTo>
                <a:lnTo>
                  <a:pt x="0" y="1590466"/>
                </a:lnTo>
                <a:lnTo>
                  <a:pt x="1238529" y="1590466"/>
                </a:lnTo>
                <a:close/>
              </a:path>
            </a:pathLst>
          </a:custGeom>
          <a:solidFill>
            <a:srgbClr val="E6B8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724904" y="5267530"/>
            <a:ext cx="2190750" cy="1007110"/>
          </a:xfrm>
          <a:custGeom>
            <a:avLst/>
            <a:gdLst/>
            <a:ahLst/>
            <a:cxnLst/>
            <a:rect l="l" t="t" r="r" b="b"/>
            <a:pathLst>
              <a:path w="2190750" h="1007110">
                <a:moveTo>
                  <a:pt x="0" y="1006612"/>
                </a:moveTo>
                <a:lnTo>
                  <a:pt x="2190496" y="1006612"/>
                </a:lnTo>
                <a:lnTo>
                  <a:pt x="2190496" y="0"/>
                </a:lnTo>
                <a:lnTo>
                  <a:pt x="0" y="0"/>
                </a:lnTo>
                <a:lnTo>
                  <a:pt x="0" y="1006612"/>
                </a:lnTo>
                <a:close/>
              </a:path>
            </a:pathLst>
          </a:custGeom>
          <a:solidFill>
            <a:srgbClr val="E6B8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724904" y="6643471"/>
            <a:ext cx="2190750" cy="214629"/>
          </a:xfrm>
          <a:custGeom>
            <a:avLst/>
            <a:gdLst/>
            <a:ahLst/>
            <a:cxnLst/>
            <a:rect l="l" t="t" r="r" b="b"/>
            <a:pathLst>
              <a:path w="2190750" h="214629">
                <a:moveTo>
                  <a:pt x="0" y="214526"/>
                </a:moveTo>
                <a:lnTo>
                  <a:pt x="2190496" y="214526"/>
                </a:lnTo>
                <a:lnTo>
                  <a:pt x="2190496" y="0"/>
                </a:lnTo>
                <a:lnTo>
                  <a:pt x="0" y="0"/>
                </a:lnTo>
                <a:lnTo>
                  <a:pt x="0" y="214526"/>
                </a:lnTo>
                <a:close/>
              </a:path>
            </a:pathLst>
          </a:custGeom>
          <a:solidFill>
            <a:srgbClr val="E6B8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38783" y="1112774"/>
            <a:ext cx="0" cy="5745480"/>
          </a:xfrm>
          <a:custGeom>
            <a:avLst/>
            <a:gdLst/>
            <a:ahLst/>
            <a:cxnLst/>
            <a:rect l="l" t="t" r="r" b="b"/>
            <a:pathLst>
              <a:path w="0" h="5745480">
                <a:moveTo>
                  <a:pt x="0" y="0"/>
                </a:moveTo>
                <a:lnTo>
                  <a:pt x="0" y="574522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333115" y="1112774"/>
            <a:ext cx="0" cy="5745480"/>
          </a:xfrm>
          <a:custGeom>
            <a:avLst/>
            <a:gdLst/>
            <a:ahLst/>
            <a:cxnLst/>
            <a:rect l="l" t="t" r="r" b="b"/>
            <a:pathLst>
              <a:path w="0" h="5745480">
                <a:moveTo>
                  <a:pt x="0" y="0"/>
                </a:moveTo>
                <a:lnTo>
                  <a:pt x="0" y="574522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287646" y="1579625"/>
            <a:ext cx="0" cy="5278755"/>
          </a:xfrm>
          <a:custGeom>
            <a:avLst/>
            <a:gdLst/>
            <a:ahLst/>
            <a:cxnLst/>
            <a:rect l="l" t="t" r="r" b="b"/>
            <a:pathLst>
              <a:path w="0" h="5278755">
                <a:moveTo>
                  <a:pt x="0" y="0"/>
                </a:moveTo>
                <a:lnTo>
                  <a:pt x="0" y="527837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486400" y="1579625"/>
            <a:ext cx="0" cy="5278755"/>
          </a:xfrm>
          <a:custGeom>
            <a:avLst/>
            <a:gdLst/>
            <a:ahLst/>
            <a:cxnLst/>
            <a:rect l="l" t="t" r="r" b="b"/>
            <a:pathLst>
              <a:path w="0" h="5278755">
                <a:moveTo>
                  <a:pt x="0" y="0"/>
                </a:moveTo>
                <a:lnTo>
                  <a:pt x="0" y="527837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724904" y="1579625"/>
            <a:ext cx="0" cy="4694555"/>
          </a:xfrm>
          <a:custGeom>
            <a:avLst/>
            <a:gdLst/>
            <a:ahLst/>
            <a:cxnLst/>
            <a:rect l="l" t="t" r="r" b="b"/>
            <a:pathLst>
              <a:path w="0" h="4694555">
                <a:moveTo>
                  <a:pt x="0" y="0"/>
                </a:moveTo>
                <a:lnTo>
                  <a:pt x="0" y="469451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724904" y="6643471"/>
            <a:ext cx="0" cy="214629"/>
          </a:xfrm>
          <a:custGeom>
            <a:avLst/>
            <a:gdLst/>
            <a:ahLst/>
            <a:cxnLst/>
            <a:rect l="l" t="t" r="r" b="b"/>
            <a:pathLst>
              <a:path w="0" h="214629">
                <a:moveTo>
                  <a:pt x="0" y="0"/>
                </a:moveTo>
                <a:lnTo>
                  <a:pt x="0" y="21452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84238" y="1112774"/>
            <a:ext cx="0" cy="5745480"/>
          </a:xfrm>
          <a:custGeom>
            <a:avLst/>
            <a:gdLst/>
            <a:ahLst/>
            <a:cxnLst/>
            <a:rect l="l" t="t" r="r" b="b"/>
            <a:pathLst>
              <a:path w="0" h="5745480">
                <a:moveTo>
                  <a:pt x="0" y="0"/>
                </a:moveTo>
                <a:lnTo>
                  <a:pt x="0" y="574522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915400" y="1112774"/>
            <a:ext cx="0" cy="5161915"/>
          </a:xfrm>
          <a:custGeom>
            <a:avLst/>
            <a:gdLst/>
            <a:ahLst/>
            <a:cxnLst/>
            <a:rect l="l" t="t" r="r" b="b"/>
            <a:pathLst>
              <a:path w="0" h="5161915">
                <a:moveTo>
                  <a:pt x="0" y="0"/>
                </a:moveTo>
                <a:lnTo>
                  <a:pt x="0" y="516136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915400" y="6643471"/>
            <a:ext cx="0" cy="214629"/>
          </a:xfrm>
          <a:custGeom>
            <a:avLst/>
            <a:gdLst/>
            <a:ahLst/>
            <a:cxnLst/>
            <a:rect l="l" t="t" r="r" b="b"/>
            <a:pathLst>
              <a:path w="0" h="214629">
                <a:moveTo>
                  <a:pt x="0" y="0"/>
                </a:moveTo>
                <a:lnTo>
                  <a:pt x="0" y="21452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77888" y="1119124"/>
            <a:ext cx="8743950" cy="0"/>
          </a:xfrm>
          <a:custGeom>
            <a:avLst/>
            <a:gdLst/>
            <a:ahLst/>
            <a:cxnLst/>
            <a:rect l="l" t="t" r="r" b="b"/>
            <a:pathLst>
              <a:path w="8743950" h="0">
                <a:moveTo>
                  <a:pt x="0" y="0"/>
                </a:moveTo>
                <a:lnTo>
                  <a:pt x="874386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488695" y="1193444"/>
            <a:ext cx="2762250" cy="330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744220" algn="l"/>
              </a:tabLst>
            </a:pPr>
            <a:r>
              <a:rPr dirty="0" sz="2400" b="1">
                <a:latin typeface="Calibri"/>
                <a:cs typeface="Calibri"/>
              </a:rPr>
              <a:t>№	На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мен</a:t>
            </a:r>
            <a:r>
              <a:rPr dirty="0" sz="2400" spc="5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ван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е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707763" y="1193444"/>
            <a:ext cx="2834005" cy="330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latin typeface="Calibri"/>
                <a:cs typeface="Calibri"/>
              </a:rPr>
              <a:t>З</a:t>
            </a:r>
            <a:r>
              <a:rPr dirty="0" sz="2400" spc="-10" b="1">
                <a:latin typeface="Calibri"/>
                <a:cs typeface="Calibri"/>
              </a:rPr>
              <a:t>н</a:t>
            </a:r>
            <a:r>
              <a:rPr dirty="0" sz="2400" b="1">
                <a:latin typeface="Calibri"/>
                <a:cs typeface="Calibri"/>
              </a:rPr>
              <a:t>ач</a:t>
            </a:r>
            <a:r>
              <a:rPr dirty="0" sz="2400" spc="5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н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е</a:t>
            </a:r>
            <a:r>
              <a:rPr dirty="0" sz="2400" spc="1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по</a:t>
            </a:r>
            <a:r>
              <a:rPr dirty="0" sz="2400" spc="-35" b="1">
                <a:latin typeface="Calibri"/>
                <a:cs typeface="Calibri"/>
              </a:rPr>
              <a:t>к</a:t>
            </a:r>
            <a:r>
              <a:rPr dirty="0" sz="2400" b="1">
                <a:latin typeface="Calibri"/>
                <a:cs typeface="Calibri"/>
              </a:rPr>
              <a:t>аз</a:t>
            </a:r>
            <a:r>
              <a:rPr dirty="0" sz="2400" spc="-15" b="1">
                <a:latin typeface="Calibri"/>
                <a:cs typeface="Calibri"/>
              </a:rPr>
              <a:t>ат</a:t>
            </a:r>
            <a:r>
              <a:rPr dirty="0" sz="2400" spc="-35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ля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77848" y="5763564"/>
            <a:ext cx="2115820" cy="1171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tabLst>
                <a:tab pos="1076325" algn="l"/>
              </a:tabLst>
            </a:pPr>
            <a:r>
              <a:rPr dirty="0" sz="2400" b="1">
                <a:latin typeface="Calibri"/>
                <a:cs typeface="Calibri"/>
              </a:rPr>
              <a:t>фонда	с</a:t>
            </a:r>
            <a:r>
              <a:rPr dirty="0" sz="2400" spc="5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к</a:t>
            </a:r>
            <a:r>
              <a:rPr dirty="0" sz="2400" spc="-25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ора</a:t>
            </a:r>
            <a:r>
              <a:rPr dirty="0" sz="2400" b="1">
                <a:latin typeface="Calibri"/>
                <a:cs typeface="Calibri"/>
              </a:rPr>
              <a:t> учебной ли</a:t>
            </a:r>
            <a:r>
              <a:rPr dirty="0" sz="2400" spc="-20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ер</a:t>
            </a:r>
            <a:r>
              <a:rPr dirty="0" sz="2400" spc="-10" b="1">
                <a:latin typeface="Calibri"/>
                <a:cs typeface="Calibri"/>
              </a:rPr>
              <a:t>а</a:t>
            </a:r>
            <a:r>
              <a:rPr dirty="0" sz="2400" b="1">
                <a:latin typeface="Calibri"/>
                <a:cs typeface="Calibri"/>
              </a:rPr>
              <a:t>туры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660390" y="6274143"/>
            <a:ext cx="3357879" cy="369570"/>
          </a:xfrm>
          <a:custGeom>
            <a:avLst/>
            <a:gdLst/>
            <a:ahLst/>
            <a:cxnLst/>
            <a:rect l="l" t="t" r="r" b="b"/>
            <a:pathLst>
              <a:path w="3357879" h="369570">
                <a:moveTo>
                  <a:pt x="0" y="369328"/>
                </a:moveTo>
                <a:lnTo>
                  <a:pt x="3357371" y="369328"/>
                </a:lnTo>
                <a:lnTo>
                  <a:pt x="3357371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6362191" y="6339482"/>
            <a:ext cx="1955164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dirty="0" sz="18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190 627.35</a:t>
            </a:r>
            <a:r>
              <a:rPr dirty="0" sz="18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у</a:t>
            </a:r>
            <a:r>
              <a:rPr dirty="0" sz="1800" spc="-55">
                <a:solidFill>
                  <a:srgbClr val="FFFFFF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л</a:t>
            </a:r>
            <a:r>
              <a:rPr dirty="0" sz="1800" spc="5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FFFFFF"/>
                </a:solidFill>
                <a:latin typeface="Times New Roman"/>
                <a:cs typeface="Times New Roman"/>
              </a:rPr>
              <a:t>й</a:t>
            </a:r>
            <a:endParaRPr sz="18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177888" y="1592325"/>
          <a:ext cx="8743950" cy="41319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4544"/>
                <a:gridCol w="2194331"/>
                <a:gridCol w="954532"/>
                <a:gridCol w="1198752"/>
                <a:gridCol w="1492398"/>
                <a:gridCol w="1936601"/>
              </a:tblGrid>
              <a:tr h="495935">
                <a:tc gridSpan="2">
                  <a:txBody>
                    <a:bodyPr/>
                    <a:lstStyle/>
                    <a:p>
                      <a:pPr marL="161290">
                        <a:lnSpc>
                          <a:spcPct val="100000"/>
                        </a:lnSpc>
                        <a:tabLst>
                          <a:tab pos="1303020" algn="l"/>
                        </a:tabLst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п./п.	по</a:t>
                      </a:r>
                      <a:r>
                        <a:rPr dirty="0" sz="2400" spc="-40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аз</a:t>
                      </a:r>
                      <a:r>
                        <a:rPr dirty="0" sz="2400" spc="-15" b="1">
                          <a:latin typeface="Calibri"/>
                          <a:cs typeface="Calibri"/>
                        </a:rPr>
                        <a:t>ат</a:t>
                      </a:r>
                      <a:r>
                        <a:rPr dirty="0" sz="2400" spc="-35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ля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63195">
                        <a:lnSpc>
                          <a:spcPct val="100000"/>
                        </a:lnSpc>
                      </a:pPr>
                      <a:r>
                        <a:rPr dirty="0" sz="2400" spc="-10">
                          <a:latin typeface="Calibri"/>
                          <a:cs typeface="Calibri"/>
                        </a:rPr>
                        <a:t>2013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marL="285115">
                        <a:lnSpc>
                          <a:spcPct val="100000"/>
                        </a:lnSpc>
                      </a:pPr>
                      <a:r>
                        <a:rPr dirty="0" sz="2400" spc="-10">
                          <a:latin typeface="Calibri"/>
                          <a:cs typeface="Calibri"/>
                        </a:rPr>
                        <a:t>2014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00000"/>
                        </a:lnSpc>
                      </a:pPr>
                      <a:r>
                        <a:rPr dirty="0" sz="2400" spc="-10">
                          <a:latin typeface="Calibri"/>
                          <a:cs typeface="Calibri"/>
                        </a:rPr>
                        <a:t>2015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marL="534035">
                        <a:lnSpc>
                          <a:spcPct val="100000"/>
                        </a:lnSpc>
                      </a:pPr>
                      <a:r>
                        <a:rPr dirty="0" sz="2400" spc="-10" b="1">
                          <a:latin typeface="Calibri"/>
                          <a:cs typeface="Calibri"/>
                        </a:rPr>
                        <a:t>2016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</a:tr>
              <a:tr h="1284998">
                <a:tc>
                  <a:txBody>
                    <a:bodyPr/>
                    <a:lstStyle/>
                    <a:p>
                      <a:pPr marL="453390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1.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algn="just" marL="45085" marR="36195">
                        <a:lnSpc>
                          <a:spcPct val="114999"/>
                        </a:lnSpc>
                      </a:pPr>
                      <a:r>
                        <a:rPr dirty="0" sz="2400">
                          <a:latin typeface="Calibri"/>
                          <a:cs typeface="Calibri"/>
                        </a:rPr>
                        <a:t>- </a:t>
                      </a:r>
                      <a:r>
                        <a:rPr dirty="0" sz="2400" spc="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Ф</a:t>
                      </a:r>
                      <a:r>
                        <a:rPr dirty="0" sz="2400" spc="-10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нд </a:t>
                      </a:r>
                      <a:r>
                        <a:rPr dirty="0" sz="2400" spc="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2400" spc="5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400" spc="-10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400" spc="-30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ора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 уч</a:t>
                      </a:r>
                      <a:r>
                        <a:rPr dirty="0" sz="2400" spc="5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400" spc="5">
                          <a:latin typeface="Calibri"/>
                          <a:cs typeface="Calibri"/>
                        </a:rPr>
                        <a:t>б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.</a:t>
                      </a:r>
                      <a:r>
                        <a:rPr dirty="0" sz="2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ли</a:t>
                      </a:r>
                      <a:r>
                        <a:rPr dirty="0" sz="2400" spc="-105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. </a:t>
                      </a:r>
                      <a:r>
                        <a:rPr dirty="0" sz="2400" spc="-10">
                          <a:latin typeface="Calibri"/>
                          <a:cs typeface="Calibri"/>
                        </a:rPr>
                        <a:t>ф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арм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.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35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400" spc="-55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400" spc="-5">
                          <a:latin typeface="Calibri"/>
                          <a:cs typeface="Calibri"/>
                        </a:rPr>
                        <a:t>л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.</a:t>
                      </a:r>
                      <a:r>
                        <a:rPr dirty="0" sz="2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эк</a:t>
                      </a:r>
                      <a:r>
                        <a:rPr dirty="0" sz="2400" spc="5">
                          <a:latin typeface="Calibri"/>
                          <a:cs typeface="Calibri"/>
                        </a:rPr>
                        <a:t>з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400" spc="-5">
                          <a:latin typeface="Calibri"/>
                          <a:cs typeface="Calibri"/>
                        </a:rPr>
                        <a:t>5725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"/>
                        </a:spcBef>
                      </a:pPr>
                      <a:endParaRPr sz="3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400" spc="-5">
                          <a:latin typeface="Calibri"/>
                          <a:cs typeface="Calibri"/>
                        </a:rPr>
                        <a:t>19951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400" spc="-5">
                          <a:latin typeface="Calibri"/>
                          <a:cs typeface="Calibri"/>
                        </a:rPr>
                        <a:t>6214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"/>
                        </a:spcBef>
                      </a:pPr>
                      <a:endParaRPr sz="325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2400" spc="-5">
                          <a:latin typeface="Calibri"/>
                          <a:cs typeface="Calibri"/>
                        </a:rPr>
                        <a:t>19951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252095">
                        <a:lnSpc>
                          <a:spcPct val="100000"/>
                        </a:lnSpc>
                      </a:pPr>
                      <a:r>
                        <a:rPr dirty="0" sz="2400" spc="-5">
                          <a:latin typeface="Calibri"/>
                          <a:cs typeface="Calibri"/>
                        </a:rPr>
                        <a:t>7012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"/>
                        </a:spcBef>
                      </a:pPr>
                      <a:endParaRPr sz="3250">
                        <a:latin typeface="Times New Roman"/>
                        <a:cs typeface="Times New Roman"/>
                      </a:endParaRPr>
                    </a:p>
                    <a:p>
                      <a:pPr algn="ctr" marR="250825">
                        <a:lnSpc>
                          <a:spcPct val="100000"/>
                        </a:lnSpc>
                      </a:pPr>
                      <a:r>
                        <a:rPr dirty="0" sz="2400" spc="-5">
                          <a:latin typeface="Calibri"/>
                          <a:cs typeface="Calibri"/>
                        </a:rPr>
                        <a:t>19983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10994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"/>
                        </a:spcBef>
                      </a:pPr>
                      <a:endParaRPr sz="3250">
                        <a:latin typeface="Times New Roman"/>
                        <a:cs typeface="Times New Roman"/>
                      </a:endParaRPr>
                    </a:p>
                    <a:p>
                      <a:pPr marL="456565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23965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6B8B8"/>
                    </a:solidFill>
                  </a:tcPr>
                </a:tc>
              </a:tr>
              <a:tr h="535292">
                <a:tc>
                  <a:txBody>
                    <a:bodyPr/>
                    <a:lstStyle/>
                    <a:p>
                      <a:pPr/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</a:pPr>
                      <a:r>
                        <a:rPr dirty="0" sz="2400">
                          <a:latin typeface="Calibri"/>
                          <a:cs typeface="Calibri"/>
                        </a:rPr>
                        <a:t>-</a:t>
                      </a:r>
                      <a:r>
                        <a:rPr dirty="0" sz="2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УБ</a:t>
                      </a:r>
                      <a:r>
                        <a:rPr dirty="0" sz="2400" spc="-10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Ц</a:t>
                      </a:r>
                      <a:r>
                        <a:rPr dirty="0" sz="2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эк</a:t>
                      </a:r>
                      <a:r>
                        <a:rPr dirty="0" sz="2400" spc="5">
                          <a:latin typeface="Calibri"/>
                          <a:cs typeface="Calibri"/>
                        </a:rPr>
                        <a:t>з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</a:tr>
              <a:tr h="1365377">
                <a:tc>
                  <a:txBody>
                    <a:bodyPr/>
                    <a:lstStyle/>
                    <a:p>
                      <a:pPr algn="ctr" marR="59055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2.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marL="45085" marR="37465">
                        <a:lnSpc>
                          <a:spcPct val="114999"/>
                        </a:lnSpc>
                        <a:tabLst>
                          <a:tab pos="1050925" algn="l"/>
                        </a:tabLst>
                      </a:pPr>
                      <a:r>
                        <a:rPr dirty="0" sz="2400">
                          <a:latin typeface="Calibri"/>
                          <a:cs typeface="Calibri"/>
                        </a:rPr>
                        <a:t>Ф</a:t>
                      </a:r>
                      <a:r>
                        <a:rPr dirty="0" sz="2400" spc="-10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нд	уч</a:t>
                      </a:r>
                      <a:r>
                        <a:rPr dirty="0" sz="2400" spc="5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бной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 ли</a:t>
                      </a:r>
                      <a:r>
                        <a:rPr dirty="0" sz="2400" spc="-35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ер</a:t>
                      </a:r>
                      <a:r>
                        <a:rPr dirty="0" sz="2400" spc="-10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туры,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 все</a:t>
                      </a:r>
                      <a:r>
                        <a:rPr dirty="0" sz="2400" spc="-25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эк</a:t>
                      </a:r>
                      <a:r>
                        <a:rPr dirty="0" sz="2400" spc="5">
                          <a:latin typeface="Calibri"/>
                          <a:cs typeface="Calibri"/>
                        </a:rPr>
                        <a:t>з</a:t>
                      </a:r>
                      <a:r>
                        <a:rPr dirty="0" sz="2400">
                          <a:latin typeface="Calibri"/>
                          <a:cs typeface="Calibri"/>
                        </a:rPr>
                        <a:t>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2400" spc="-5">
                          <a:latin typeface="Calibri"/>
                          <a:cs typeface="Calibri"/>
                        </a:rPr>
                        <a:t>25676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marL="208915">
                        <a:lnSpc>
                          <a:spcPct val="100000"/>
                        </a:lnSpc>
                      </a:pPr>
                      <a:r>
                        <a:rPr dirty="0" sz="2400" spc="-5">
                          <a:latin typeface="Calibri"/>
                          <a:cs typeface="Calibri"/>
                        </a:rPr>
                        <a:t>26165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0000"/>
                        </a:lnSpc>
                      </a:pPr>
                      <a:r>
                        <a:rPr dirty="0" sz="2400" spc="-5">
                          <a:latin typeface="Calibri"/>
                          <a:cs typeface="Calibri"/>
                        </a:rPr>
                        <a:t>26995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marL="456565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34959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</a:tr>
              <a:tr h="450037">
                <a:tc>
                  <a:txBody>
                    <a:bodyPr/>
                    <a:lstStyle/>
                    <a:p>
                      <a:pPr algn="ctr" marR="59055">
                        <a:lnSpc>
                          <a:spcPct val="100000"/>
                        </a:lnSpc>
                      </a:pPr>
                      <a:r>
                        <a:rPr dirty="0" sz="2400" spc="-10" b="1">
                          <a:latin typeface="Calibri"/>
                          <a:cs typeface="Calibri"/>
                        </a:rPr>
                        <a:t>3.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П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2400" spc="-15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ост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-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marL="254635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8,5</a:t>
                      </a:r>
                      <a:r>
                        <a:rPr dirty="0" sz="2400" spc="-2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marL="198120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2400" spc="-15" b="1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,8</a:t>
                      </a:r>
                      <a:r>
                        <a:rPr dirty="0" sz="24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marL="576580">
                        <a:lnSpc>
                          <a:spcPct val="100000"/>
                        </a:lnSpc>
                      </a:pPr>
                      <a:r>
                        <a:rPr dirty="0" sz="2400" spc="-10" b="1">
                          <a:latin typeface="Calibri"/>
                          <a:cs typeface="Calibri"/>
                        </a:rPr>
                        <a:t>57%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6B8B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49"/>
            <a:ext cx="9144000" cy="6000750"/>
          </a:xfrm>
          <a:custGeom>
            <a:avLst/>
            <a:gdLst/>
            <a:ahLst/>
            <a:cxnLst/>
            <a:rect l="l" t="t" r="r" b="b"/>
            <a:pathLst>
              <a:path w="9144000" h="6000750">
                <a:moveTo>
                  <a:pt x="0" y="6000750"/>
                </a:moveTo>
                <a:lnTo>
                  <a:pt x="9144000" y="6000750"/>
                </a:lnTo>
                <a:lnTo>
                  <a:pt x="9144000" y="0"/>
                </a:lnTo>
                <a:lnTo>
                  <a:pt x="0" y="0"/>
                </a:lnTo>
                <a:lnTo>
                  <a:pt x="0" y="6000750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8739" y="1367313"/>
            <a:ext cx="8484870" cy="42265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spc="-40" b="1">
                <a:latin typeface="Calibri"/>
                <a:cs typeface="Calibri"/>
              </a:rPr>
              <a:t>к</a:t>
            </a:r>
            <a:r>
              <a:rPr dirty="0" sz="2400" b="1">
                <a:latin typeface="Calibri"/>
                <a:cs typeface="Calibri"/>
              </a:rPr>
              <a:t>аче</a:t>
            </a:r>
            <a:r>
              <a:rPr dirty="0" sz="2400" spc="5" b="1">
                <a:latin typeface="Calibri"/>
                <a:cs typeface="Calibri"/>
              </a:rPr>
              <a:t>с</a:t>
            </a:r>
            <a:r>
              <a:rPr dirty="0" sz="2400" b="1">
                <a:latin typeface="Calibri"/>
                <a:cs typeface="Calibri"/>
              </a:rPr>
              <a:t>твенн</a:t>
            </a:r>
            <a:r>
              <a:rPr dirty="0" sz="2400" spc="5" b="1">
                <a:latin typeface="Calibri"/>
                <a:cs typeface="Calibri"/>
              </a:rPr>
              <a:t>о</a:t>
            </a:r>
            <a:r>
              <a:rPr dirty="0" sz="2400" spc="-25" b="1">
                <a:latin typeface="Calibri"/>
                <a:cs typeface="Calibri"/>
              </a:rPr>
              <a:t>г</a:t>
            </a:r>
            <a:r>
              <a:rPr dirty="0" sz="2400" b="1">
                <a:latin typeface="Calibri"/>
                <a:cs typeface="Calibri"/>
              </a:rPr>
              <a:t>о</a:t>
            </a:r>
            <a:r>
              <a:rPr dirty="0" sz="2400" spc="-2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информац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онн</a:t>
            </a:r>
            <a:r>
              <a:rPr dirty="0" sz="2400" spc="20" b="1">
                <a:latin typeface="Calibri"/>
                <a:cs typeface="Calibri"/>
              </a:rPr>
              <a:t>о</a:t>
            </a:r>
            <a:r>
              <a:rPr dirty="0" sz="2400" spc="-5" b="1">
                <a:latin typeface="Calibri"/>
                <a:cs typeface="Calibri"/>
              </a:rPr>
              <a:t>-</a:t>
            </a:r>
            <a:r>
              <a:rPr dirty="0" sz="2400" b="1">
                <a:latin typeface="Calibri"/>
                <a:cs typeface="Calibri"/>
              </a:rPr>
              <a:t>м</a:t>
            </a:r>
            <a:r>
              <a:rPr dirty="0" sz="2400" spc="5" b="1">
                <a:latin typeface="Calibri"/>
                <a:cs typeface="Calibri"/>
              </a:rPr>
              <a:t>е</a:t>
            </a:r>
            <a:r>
              <a:rPr dirty="0" sz="2400" spc="-25" b="1">
                <a:latin typeface="Calibri"/>
                <a:cs typeface="Calibri"/>
              </a:rPr>
              <a:t>т</a:t>
            </a:r>
            <a:r>
              <a:rPr dirty="0" sz="2400" spc="-60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д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ч</a:t>
            </a:r>
            <a:r>
              <a:rPr dirty="0" sz="2400" spc="5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с</a:t>
            </a:r>
            <a:r>
              <a:rPr dirty="0" sz="2400" spc="-35" b="1">
                <a:latin typeface="Calibri"/>
                <a:cs typeface="Calibri"/>
              </a:rPr>
              <a:t>к</a:t>
            </a:r>
            <a:r>
              <a:rPr dirty="0" sz="2400" b="1">
                <a:latin typeface="Calibri"/>
                <a:cs typeface="Calibri"/>
              </a:rPr>
              <a:t>о</a:t>
            </a:r>
            <a:r>
              <a:rPr dirty="0" sz="2400" spc="-20" b="1">
                <a:latin typeface="Calibri"/>
                <a:cs typeface="Calibri"/>
              </a:rPr>
              <a:t>г</a:t>
            </a:r>
            <a:r>
              <a:rPr dirty="0" sz="2400" b="1">
                <a:latin typeface="Calibri"/>
                <a:cs typeface="Calibri"/>
              </a:rPr>
              <a:t>о</a:t>
            </a:r>
            <a:r>
              <a:rPr dirty="0" sz="2400" spc="-1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обе</a:t>
            </a:r>
            <a:r>
              <a:rPr dirty="0" sz="2400" spc="5" b="1">
                <a:latin typeface="Calibri"/>
                <a:cs typeface="Calibri"/>
              </a:rPr>
              <a:t>с</a:t>
            </a:r>
            <a:r>
              <a:rPr dirty="0" sz="2400" b="1">
                <a:latin typeface="Calibri"/>
                <a:cs typeface="Calibri"/>
              </a:rPr>
              <a:t>печ</a:t>
            </a:r>
            <a:r>
              <a:rPr dirty="0" sz="2400" spc="5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ния;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b="1">
                <a:latin typeface="Calibri"/>
                <a:cs typeface="Calibri"/>
              </a:rPr>
              <a:t>м</a:t>
            </a:r>
            <a:r>
              <a:rPr dirty="0" sz="2400" spc="5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б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льности</a:t>
            </a:r>
            <a:r>
              <a:rPr dirty="0" sz="2400" spc="-3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обра</a:t>
            </a:r>
            <a:r>
              <a:rPr dirty="0" sz="2400" spc="-10" b="1">
                <a:latin typeface="Calibri"/>
                <a:cs typeface="Calibri"/>
              </a:rPr>
              <a:t>з</a:t>
            </a:r>
            <a:r>
              <a:rPr dirty="0" sz="2400" b="1">
                <a:latin typeface="Calibri"/>
                <a:cs typeface="Calibri"/>
              </a:rPr>
              <a:t>ова</a:t>
            </a:r>
            <a:r>
              <a:rPr dirty="0" sz="2400" spc="-20" b="1">
                <a:latin typeface="Calibri"/>
                <a:cs typeface="Calibri"/>
              </a:rPr>
              <a:t>т</a:t>
            </a:r>
            <a:r>
              <a:rPr dirty="0" sz="2400" spc="-35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льных</a:t>
            </a:r>
            <a:r>
              <a:rPr dirty="0" sz="2400" spc="-1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програм</a:t>
            </a:r>
            <a:r>
              <a:rPr dirty="0" sz="2400" spc="5" b="1">
                <a:latin typeface="Calibri"/>
                <a:cs typeface="Calibri"/>
              </a:rPr>
              <a:t>м</a:t>
            </a:r>
            <a:r>
              <a:rPr dirty="0" sz="2400" b="1">
                <a:latin typeface="Calibri"/>
                <a:cs typeface="Calibri"/>
              </a:rPr>
              <a:t>;</a:t>
            </a:r>
            <a:endParaRPr sz="2400">
              <a:latin typeface="Calibri"/>
              <a:cs typeface="Calibri"/>
            </a:endParaRPr>
          </a:p>
          <a:p>
            <a:pPr marL="186055" indent="-173355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186690" algn="l"/>
              </a:tabLst>
            </a:pPr>
            <a:r>
              <a:rPr dirty="0" sz="2400" b="1">
                <a:latin typeface="Calibri"/>
                <a:cs typeface="Calibri"/>
              </a:rPr>
              <a:t>ин</a:t>
            </a:r>
            <a:r>
              <a:rPr dirty="0" sz="2400" spc="-20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егри</a:t>
            </a:r>
            <a:r>
              <a:rPr dirty="0" sz="2400" spc="-10" b="1">
                <a:latin typeface="Calibri"/>
                <a:cs typeface="Calibri"/>
              </a:rPr>
              <a:t>р</a:t>
            </a:r>
            <a:r>
              <a:rPr dirty="0" sz="2400" b="1">
                <a:latin typeface="Calibri"/>
                <a:cs typeface="Calibri"/>
              </a:rPr>
              <a:t>ованной</a:t>
            </a:r>
            <a:r>
              <a:rPr dirty="0" sz="2400" spc="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инф</a:t>
            </a:r>
            <a:r>
              <a:rPr dirty="0" sz="2400" spc="-10" b="1">
                <a:latin typeface="Calibri"/>
                <a:cs typeface="Calibri"/>
              </a:rPr>
              <a:t>р</a:t>
            </a:r>
            <a:r>
              <a:rPr dirty="0" sz="2400" b="1">
                <a:latin typeface="Calibri"/>
                <a:cs typeface="Calibri"/>
              </a:rPr>
              <a:t>аст</a:t>
            </a:r>
            <a:r>
              <a:rPr dirty="0" sz="2400" spc="-30" b="1">
                <a:latin typeface="Calibri"/>
                <a:cs typeface="Calibri"/>
              </a:rPr>
              <a:t>р</a:t>
            </a:r>
            <a:r>
              <a:rPr dirty="0" sz="2400" b="1">
                <a:latin typeface="Calibri"/>
                <a:cs typeface="Calibri"/>
              </a:rPr>
              <a:t>уктуры</a:t>
            </a:r>
            <a:r>
              <a:rPr dirty="0" sz="2400" spc="1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практиче</a:t>
            </a:r>
            <a:r>
              <a:rPr dirty="0" sz="2400" spc="5" b="1">
                <a:latin typeface="Calibri"/>
                <a:cs typeface="Calibri"/>
              </a:rPr>
              <a:t>с</a:t>
            </a:r>
            <a:r>
              <a:rPr dirty="0" sz="2400" spc="-40" b="1">
                <a:latin typeface="Calibri"/>
                <a:cs typeface="Calibri"/>
              </a:rPr>
              <a:t>к</a:t>
            </a:r>
            <a:r>
              <a:rPr dirty="0" sz="2400" b="1">
                <a:latin typeface="Calibri"/>
                <a:cs typeface="Calibri"/>
              </a:rPr>
              <a:t>ой</a:t>
            </a:r>
            <a:r>
              <a:rPr dirty="0" sz="2400" spc="-1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п</a:t>
            </a:r>
            <a:r>
              <a:rPr dirty="0" sz="2400" spc="-55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д</a:t>
            </a:r>
            <a:r>
              <a:rPr dirty="0" sz="2400" spc="-30" b="1">
                <a:latin typeface="Calibri"/>
                <a:cs typeface="Calibri"/>
              </a:rPr>
              <a:t>г</a:t>
            </a:r>
            <a:r>
              <a:rPr dirty="0" sz="2400" b="1">
                <a:latin typeface="Calibri"/>
                <a:cs typeface="Calibri"/>
              </a:rPr>
              <a:t>о</a:t>
            </a:r>
            <a:r>
              <a:rPr dirty="0" sz="2400" spc="-35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овки;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b="1">
                <a:latin typeface="Calibri"/>
                <a:cs typeface="Calibri"/>
              </a:rPr>
              <a:t>исп</a:t>
            </a:r>
            <a:r>
              <a:rPr dirty="0" sz="2400" spc="-30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ль</a:t>
            </a:r>
            <a:r>
              <a:rPr dirty="0" sz="2400" spc="-10" b="1">
                <a:latin typeface="Calibri"/>
                <a:cs typeface="Calibri"/>
              </a:rPr>
              <a:t>з</a:t>
            </a:r>
            <a:r>
              <a:rPr dirty="0" sz="2400" b="1">
                <a:latin typeface="Calibri"/>
                <a:cs typeface="Calibri"/>
              </a:rPr>
              <a:t>ования</a:t>
            </a:r>
            <a:r>
              <a:rPr dirty="0" sz="2400" spc="-3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инновац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онных</a:t>
            </a:r>
            <a:r>
              <a:rPr dirty="0" sz="2400" spc="2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п</a:t>
            </a:r>
            <a:r>
              <a:rPr dirty="0" sz="2400" spc="-30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да</a:t>
            </a:r>
            <a:r>
              <a:rPr dirty="0" sz="2400" spc="-30" b="1">
                <a:latin typeface="Calibri"/>
                <a:cs typeface="Calibri"/>
              </a:rPr>
              <a:t>г</a:t>
            </a:r>
            <a:r>
              <a:rPr dirty="0" sz="2400" b="1">
                <a:latin typeface="Calibri"/>
                <a:cs typeface="Calibri"/>
              </a:rPr>
              <a:t>огич</a:t>
            </a:r>
            <a:r>
              <a:rPr dirty="0" sz="2400" spc="5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ских </a:t>
            </a:r>
            <a:r>
              <a:rPr dirty="0" sz="2400" spc="-15" b="1">
                <a:latin typeface="Calibri"/>
                <a:cs typeface="Calibri"/>
              </a:rPr>
              <a:t>т</a:t>
            </a:r>
            <a:r>
              <a:rPr dirty="0" sz="2400" spc="-20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хн</a:t>
            </a:r>
            <a:r>
              <a:rPr dirty="0" sz="2400" spc="-30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логи</a:t>
            </a:r>
            <a:r>
              <a:rPr dirty="0" sz="2400" spc="-10" b="1">
                <a:latin typeface="Calibri"/>
                <a:cs typeface="Calibri"/>
              </a:rPr>
              <a:t>й</a:t>
            </a:r>
            <a:r>
              <a:rPr dirty="0" sz="2400" b="1">
                <a:latin typeface="Calibri"/>
                <a:cs typeface="Calibri"/>
              </a:rPr>
              <a:t>;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400" spc="-5">
                <a:latin typeface="Arial"/>
                <a:cs typeface="Arial"/>
              </a:rPr>
              <a:t>•</a:t>
            </a:r>
            <a:r>
              <a:rPr dirty="0" sz="2400" b="1">
                <a:latin typeface="Calibri"/>
                <a:cs typeface="Calibri"/>
              </a:rPr>
              <a:t>и</a:t>
            </a:r>
            <a:r>
              <a:rPr dirty="0" sz="2400" spc="-10" b="1">
                <a:latin typeface="Calibri"/>
                <a:cs typeface="Calibri"/>
              </a:rPr>
              <a:t>н</a:t>
            </a:r>
            <a:r>
              <a:rPr dirty="0" sz="2400" spc="-15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егра</a:t>
            </a:r>
            <a:r>
              <a:rPr dirty="0" sz="2400" spc="-10" b="1">
                <a:latin typeface="Calibri"/>
                <a:cs typeface="Calibri"/>
              </a:rPr>
              <a:t>ц</a:t>
            </a:r>
            <a:r>
              <a:rPr dirty="0" sz="2400" b="1">
                <a:latin typeface="Calibri"/>
                <a:cs typeface="Calibri"/>
              </a:rPr>
              <a:t>ии</a:t>
            </a:r>
            <a:r>
              <a:rPr dirty="0" sz="2400" spc="-5" b="1">
                <a:latin typeface="Calibri"/>
                <a:cs typeface="Calibri"/>
              </a:rPr>
              <a:t> </a:t>
            </a:r>
            <a:r>
              <a:rPr dirty="0" sz="2400" spc="-35" b="1">
                <a:latin typeface="Calibri"/>
                <a:cs typeface="Calibri"/>
              </a:rPr>
              <a:t>д</a:t>
            </a:r>
            <a:r>
              <a:rPr dirty="0" sz="2400" b="1">
                <a:latin typeface="Calibri"/>
                <a:cs typeface="Calibri"/>
              </a:rPr>
              <a:t>еят</a:t>
            </a:r>
            <a:r>
              <a:rPr dirty="0" sz="2400" spc="-40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льности</a:t>
            </a:r>
            <a:r>
              <a:rPr dirty="0" sz="2400" spc="-1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с</a:t>
            </a:r>
            <a:r>
              <a:rPr dirty="0" sz="2400" spc="-15" b="1">
                <a:latin typeface="Calibri"/>
                <a:cs typeface="Calibri"/>
              </a:rPr>
              <a:t> </a:t>
            </a:r>
            <a:r>
              <a:rPr dirty="0" sz="2400" spc="-40" b="1">
                <a:latin typeface="Calibri"/>
                <a:cs typeface="Calibri"/>
              </a:rPr>
              <a:t>к</a:t>
            </a:r>
            <a:r>
              <a:rPr dirty="0" sz="2400" b="1">
                <a:latin typeface="Calibri"/>
                <a:cs typeface="Calibri"/>
              </a:rPr>
              <a:t>аф</a:t>
            </a:r>
            <a:r>
              <a:rPr dirty="0" sz="2400" spc="-35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д</a:t>
            </a:r>
            <a:r>
              <a:rPr dirty="0" sz="2400" spc="-15" b="1">
                <a:latin typeface="Calibri"/>
                <a:cs typeface="Calibri"/>
              </a:rPr>
              <a:t>р</a:t>
            </a:r>
            <a:r>
              <a:rPr dirty="0" sz="2400" b="1">
                <a:latin typeface="Calibri"/>
                <a:cs typeface="Calibri"/>
              </a:rPr>
              <a:t>ами</a:t>
            </a:r>
            <a:r>
              <a:rPr dirty="0" sz="2400" spc="1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уни</a:t>
            </a:r>
            <a:r>
              <a:rPr dirty="0" sz="2400" spc="-10" b="1">
                <a:latin typeface="Calibri"/>
                <a:cs typeface="Calibri"/>
              </a:rPr>
              <a:t>в</a:t>
            </a:r>
            <a:r>
              <a:rPr dirty="0" sz="2400" b="1">
                <a:latin typeface="Calibri"/>
                <a:cs typeface="Calibri"/>
              </a:rPr>
              <a:t>ерси</a:t>
            </a:r>
            <a:r>
              <a:rPr dirty="0" sz="2400" spc="-20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ета,</a:t>
            </a:r>
            <a:r>
              <a:rPr dirty="0" sz="2400" spc="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Н</a:t>
            </a:r>
            <a:r>
              <a:rPr dirty="0" sz="2400" spc="-15" b="1">
                <a:latin typeface="Calibri"/>
                <a:cs typeface="Calibri"/>
              </a:rPr>
              <a:t>О</a:t>
            </a:r>
            <a:r>
              <a:rPr dirty="0" sz="2400" spc="70" b="1">
                <a:latin typeface="Calibri"/>
                <a:cs typeface="Calibri"/>
              </a:rPr>
              <a:t>Ц</a:t>
            </a:r>
            <a:r>
              <a:rPr dirty="0" sz="2400" b="1">
                <a:latin typeface="Calibri"/>
                <a:cs typeface="Calibri"/>
              </a:rPr>
              <a:t>;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75"/>
              </a:spcBef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b="1">
                <a:latin typeface="Calibri"/>
                <a:cs typeface="Calibri"/>
              </a:rPr>
              <a:t>непрер</a:t>
            </a:r>
            <a:r>
              <a:rPr dirty="0" sz="2400" spc="-10" b="1">
                <a:latin typeface="Calibri"/>
                <a:cs typeface="Calibri"/>
              </a:rPr>
              <a:t>ы</a:t>
            </a:r>
            <a:r>
              <a:rPr dirty="0" sz="2400" b="1">
                <a:latin typeface="Calibri"/>
                <a:cs typeface="Calibri"/>
              </a:rPr>
              <a:t>вной</a:t>
            </a:r>
            <a:r>
              <a:rPr dirty="0" sz="2400" spc="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профе</a:t>
            </a:r>
            <a:r>
              <a:rPr dirty="0" sz="2400" spc="-10" b="1">
                <a:latin typeface="Calibri"/>
                <a:cs typeface="Calibri"/>
              </a:rPr>
              <a:t>с</a:t>
            </a:r>
            <a:r>
              <a:rPr dirty="0" sz="2400" b="1">
                <a:latin typeface="Calibri"/>
                <a:cs typeface="Calibri"/>
              </a:rPr>
              <a:t>сиональн</a:t>
            </a:r>
            <a:r>
              <a:rPr dirty="0" sz="2400" spc="5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й</a:t>
            </a:r>
            <a:r>
              <a:rPr dirty="0" sz="2400" spc="-2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п</a:t>
            </a:r>
            <a:r>
              <a:rPr dirty="0" sz="2400" spc="-55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д</a:t>
            </a:r>
            <a:r>
              <a:rPr dirty="0" sz="2400" spc="-30" b="1">
                <a:latin typeface="Calibri"/>
                <a:cs typeface="Calibri"/>
              </a:rPr>
              <a:t>г</a:t>
            </a:r>
            <a:r>
              <a:rPr dirty="0" sz="2400" b="1">
                <a:latin typeface="Calibri"/>
                <a:cs typeface="Calibri"/>
              </a:rPr>
              <a:t>о</a:t>
            </a:r>
            <a:r>
              <a:rPr dirty="0" sz="2400" spc="-35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ов</a:t>
            </a:r>
            <a:r>
              <a:rPr dirty="0" sz="2400" spc="-35" b="1">
                <a:latin typeface="Calibri"/>
                <a:cs typeface="Calibri"/>
              </a:rPr>
              <a:t>к</a:t>
            </a:r>
            <a:r>
              <a:rPr dirty="0" sz="2400" b="1">
                <a:latin typeface="Calibri"/>
                <a:cs typeface="Calibri"/>
              </a:rPr>
              <a:t>ой</a:t>
            </a:r>
            <a:r>
              <a:rPr dirty="0" sz="2400" spc="-3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п</a:t>
            </a:r>
            <a:r>
              <a:rPr dirty="0" sz="2400" spc="-30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да</a:t>
            </a:r>
            <a:r>
              <a:rPr dirty="0" sz="2400" spc="-30" b="1">
                <a:latin typeface="Calibri"/>
                <a:cs typeface="Calibri"/>
              </a:rPr>
              <a:t>г</a:t>
            </a:r>
            <a:r>
              <a:rPr dirty="0" sz="2400" b="1">
                <a:latin typeface="Calibri"/>
                <a:cs typeface="Calibri"/>
              </a:rPr>
              <a:t>огич</a:t>
            </a:r>
            <a:r>
              <a:rPr dirty="0" sz="2400" spc="5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ских</a:t>
            </a:r>
            <a:r>
              <a:rPr dirty="0" sz="2400" b="1">
                <a:latin typeface="Calibri"/>
                <a:cs typeface="Calibri"/>
              </a:rPr>
              <a:t> </a:t>
            </a:r>
            <a:r>
              <a:rPr dirty="0" sz="2400" spc="-40" b="1">
                <a:latin typeface="Calibri"/>
                <a:cs typeface="Calibri"/>
              </a:rPr>
              <a:t>к</a:t>
            </a:r>
            <a:r>
              <a:rPr dirty="0" sz="2400" b="1">
                <a:latin typeface="Calibri"/>
                <a:cs typeface="Calibri"/>
              </a:rPr>
              <a:t>адров;</a:t>
            </a:r>
            <a:endParaRPr sz="2400">
              <a:latin typeface="Calibri"/>
              <a:cs typeface="Calibri"/>
            </a:endParaRPr>
          </a:p>
          <a:p>
            <a:pPr marL="79375" marR="3009265" indent="-67310">
              <a:lnSpc>
                <a:spcPts val="3460"/>
              </a:lnSpc>
              <a:spcBef>
                <a:spcPts val="204"/>
              </a:spcBef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b="1">
                <a:latin typeface="Calibri"/>
                <a:cs typeface="Calibri"/>
              </a:rPr>
              <a:t>м</a:t>
            </a:r>
            <a:r>
              <a:rPr dirty="0" sz="2400" spc="5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ни</a:t>
            </a:r>
            <a:r>
              <a:rPr dirty="0" sz="2400" spc="-30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орин</a:t>
            </a:r>
            <a:r>
              <a:rPr dirty="0" sz="2400" spc="-20" b="1">
                <a:latin typeface="Calibri"/>
                <a:cs typeface="Calibri"/>
              </a:rPr>
              <a:t>г</a:t>
            </a:r>
            <a:r>
              <a:rPr dirty="0" sz="2400" b="1">
                <a:latin typeface="Calibri"/>
                <a:cs typeface="Calibri"/>
              </a:rPr>
              <a:t>а</a:t>
            </a:r>
            <a:r>
              <a:rPr dirty="0" sz="2400" spc="-1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по</a:t>
            </a:r>
            <a:r>
              <a:rPr dirty="0" sz="2400" spc="-40" b="1">
                <a:latin typeface="Calibri"/>
                <a:cs typeface="Calibri"/>
              </a:rPr>
              <a:t>к</a:t>
            </a:r>
            <a:r>
              <a:rPr dirty="0" sz="2400" b="1">
                <a:latin typeface="Calibri"/>
                <a:cs typeface="Calibri"/>
              </a:rPr>
              <a:t>аз</a:t>
            </a:r>
            <a:r>
              <a:rPr dirty="0" sz="2400" spc="-15" b="1">
                <a:latin typeface="Calibri"/>
                <a:cs typeface="Calibri"/>
              </a:rPr>
              <a:t>ат</a:t>
            </a:r>
            <a:r>
              <a:rPr dirty="0" sz="2400" spc="-35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лей </a:t>
            </a:r>
            <a:r>
              <a:rPr dirty="0" sz="2400" spc="-30" b="1">
                <a:latin typeface="Calibri"/>
                <a:cs typeface="Calibri"/>
              </a:rPr>
              <a:t>д</a:t>
            </a:r>
            <a:r>
              <a:rPr dirty="0" sz="2400" b="1">
                <a:latin typeface="Calibri"/>
                <a:cs typeface="Calibri"/>
              </a:rPr>
              <a:t>е</a:t>
            </a:r>
            <a:r>
              <a:rPr dirty="0" sz="2400" spc="5" b="1">
                <a:latin typeface="Calibri"/>
                <a:cs typeface="Calibri"/>
              </a:rPr>
              <a:t>я</a:t>
            </a:r>
            <a:r>
              <a:rPr dirty="0" sz="2400" spc="-15" b="1">
                <a:latin typeface="Calibri"/>
                <a:cs typeface="Calibri"/>
              </a:rPr>
              <a:t>т</a:t>
            </a:r>
            <a:r>
              <a:rPr dirty="0" sz="2400" spc="-35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льности</a:t>
            </a:r>
            <a:r>
              <a:rPr dirty="0" sz="2400" b="1">
                <a:latin typeface="Calibri"/>
                <a:cs typeface="Calibri"/>
              </a:rPr>
              <a:t> </a:t>
            </a:r>
            <a:r>
              <a:rPr dirty="0" sz="2400" spc="-40" b="1">
                <a:latin typeface="Calibri"/>
                <a:cs typeface="Calibri"/>
              </a:rPr>
              <a:t>к</a:t>
            </a:r>
            <a:r>
              <a:rPr dirty="0" sz="2400" spc="-35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лл</a:t>
            </a:r>
            <a:r>
              <a:rPr dirty="0" sz="2400" spc="-40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д</a:t>
            </a:r>
            <a:r>
              <a:rPr dirty="0" sz="2400" spc="-50" b="1">
                <a:latin typeface="Calibri"/>
                <a:cs typeface="Calibri"/>
              </a:rPr>
              <a:t>ж</a:t>
            </a:r>
            <a:r>
              <a:rPr dirty="0" sz="2400" b="1">
                <a:latin typeface="Calibri"/>
                <a:cs typeface="Calibri"/>
              </a:rPr>
              <a:t>а;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dirty="0" sz="2400">
                <a:latin typeface="Arial"/>
                <a:cs typeface="Arial"/>
              </a:rPr>
              <a:t>•</a:t>
            </a:r>
            <a:r>
              <a:rPr dirty="0" sz="2400" b="1">
                <a:latin typeface="Calibri"/>
                <a:cs typeface="Calibri"/>
              </a:rPr>
              <a:t>эффективной </a:t>
            </a:r>
            <a:r>
              <a:rPr dirty="0" sz="2400" spc="5" b="1">
                <a:latin typeface="Calibri"/>
                <a:cs typeface="Calibri"/>
              </a:rPr>
              <a:t>с</a:t>
            </a:r>
            <a:r>
              <a:rPr dirty="0" sz="2400" b="1">
                <a:latin typeface="Calibri"/>
                <a:cs typeface="Calibri"/>
              </a:rPr>
              <a:t>ис</a:t>
            </a:r>
            <a:r>
              <a:rPr dirty="0" sz="2400" spc="-15" b="1">
                <a:latin typeface="Calibri"/>
                <a:cs typeface="Calibri"/>
              </a:rPr>
              <a:t>т</a:t>
            </a:r>
            <a:r>
              <a:rPr dirty="0" sz="2400" spc="-10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мы</a:t>
            </a:r>
            <a:r>
              <a:rPr dirty="0" sz="2400" spc="-15" b="1">
                <a:latin typeface="Calibri"/>
                <a:cs typeface="Calibri"/>
              </a:rPr>
              <a:t> </a:t>
            </a:r>
            <a:r>
              <a:rPr dirty="0" sz="2400" spc="-40" b="1">
                <a:latin typeface="Calibri"/>
                <a:cs typeface="Calibri"/>
              </a:rPr>
              <a:t>к</a:t>
            </a:r>
            <a:r>
              <a:rPr dirty="0" sz="2400" b="1">
                <a:latin typeface="Calibri"/>
                <a:cs typeface="Calibri"/>
              </a:rPr>
              <a:t>онтр</a:t>
            </a:r>
            <a:r>
              <a:rPr dirty="0" sz="2400" spc="-35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ля.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001125" cy="1143000"/>
          </a:xfrm>
          <a:custGeom>
            <a:avLst/>
            <a:gdLst/>
            <a:ahLst/>
            <a:cxnLst/>
            <a:rect l="l" t="t" r="r" b="b"/>
            <a:pathLst>
              <a:path w="9001125" h="1143000">
                <a:moveTo>
                  <a:pt x="8429625" y="0"/>
                </a:moveTo>
                <a:lnTo>
                  <a:pt x="8429625" y="285750"/>
                </a:lnTo>
                <a:lnTo>
                  <a:pt x="0" y="285750"/>
                </a:lnTo>
                <a:lnTo>
                  <a:pt x="0" y="857250"/>
                </a:lnTo>
                <a:lnTo>
                  <a:pt x="8429625" y="857250"/>
                </a:lnTo>
                <a:lnTo>
                  <a:pt x="8429625" y="1143000"/>
                </a:lnTo>
                <a:lnTo>
                  <a:pt x="9001125" y="571500"/>
                </a:lnTo>
                <a:lnTo>
                  <a:pt x="842962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0"/>
            <a:ext cx="9001125" cy="1143000"/>
          </a:xfrm>
          <a:custGeom>
            <a:avLst/>
            <a:gdLst/>
            <a:ahLst/>
            <a:cxnLst/>
            <a:rect l="l" t="t" r="r" b="b"/>
            <a:pathLst>
              <a:path w="9001125" h="1143000">
                <a:moveTo>
                  <a:pt x="0" y="285750"/>
                </a:moveTo>
                <a:lnTo>
                  <a:pt x="8429625" y="285750"/>
                </a:lnTo>
                <a:lnTo>
                  <a:pt x="8429625" y="0"/>
                </a:lnTo>
                <a:lnTo>
                  <a:pt x="9001125" y="571500"/>
                </a:lnTo>
                <a:lnTo>
                  <a:pt x="8429625" y="1143000"/>
                </a:lnTo>
                <a:lnTo>
                  <a:pt x="8429625" y="857250"/>
                </a:lnTo>
                <a:lnTo>
                  <a:pt x="0" y="857250"/>
                </a:lnTo>
                <a:lnTo>
                  <a:pt x="0" y="28575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1770" rIns="0" bIns="0" rtlCol="0" vert="horz">
            <a:spAutoFit/>
          </a:bodyPr>
          <a:lstStyle/>
          <a:p>
            <a:pPr marL="1022985">
              <a:lnSpc>
                <a:spcPct val="100000"/>
              </a:lnSpc>
            </a:pPr>
            <a:r>
              <a:rPr dirty="0" sz="2400">
                <a:solidFill>
                  <a:srgbClr val="FFFFFF"/>
                </a:solidFill>
              </a:rPr>
              <a:t>Дости</a:t>
            </a:r>
            <a:r>
              <a:rPr dirty="0" sz="2400" spc="-45">
                <a:solidFill>
                  <a:srgbClr val="FFFFFF"/>
                </a:solidFill>
              </a:rPr>
              <a:t>ж</a:t>
            </a:r>
            <a:r>
              <a:rPr dirty="0" sz="2400">
                <a:solidFill>
                  <a:srgbClr val="FFFFFF"/>
                </a:solidFill>
              </a:rPr>
              <a:t>ение</a:t>
            </a:r>
            <a:r>
              <a:rPr dirty="0" sz="2400" spc="-10">
                <a:solidFill>
                  <a:srgbClr val="FFFFFF"/>
                </a:solidFill>
              </a:rPr>
              <a:t> </a:t>
            </a:r>
            <a:r>
              <a:rPr dirty="0" sz="2400">
                <a:solidFill>
                  <a:srgbClr val="FFFFFF"/>
                </a:solidFill>
              </a:rPr>
              <a:t>с</a:t>
            </a:r>
            <a:r>
              <a:rPr dirty="0" sz="2400" spc="5">
                <a:solidFill>
                  <a:srgbClr val="FFFFFF"/>
                </a:solidFill>
              </a:rPr>
              <a:t>о</a:t>
            </a:r>
            <a:r>
              <a:rPr dirty="0" sz="2400">
                <a:solidFill>
                  <a:srgbClr val="FFFFFF"/>
                </a:solidFill>
              </a:rPr>
              <a:t>вр</a:t>
            </a:r>
            <a:r>
              <a:rPr dirty="0" sz="2400" spc="-15">
                <a:solidFill>
                  <a:srgbClr val="FFFFFF"/>
                </a:solidFill>
              </a:rPr>
              <a:t>е</a:t>
            </a:r>
            <a:r>
              <a:rPr dirty="0" sz="2400">
                <a:solidFill>
                  <a:srgbClr val="FFFFFF"/>
                </a:solidFill>
              </a:rPr>
              <a:t>м</a:t>
            </a:r>
            <a:r>
              <a:rPr dirty="0" sz="2400" spc="5">
                <a:solidFill>
                  <a:srgbClr val="FFFFFF"/>
                </a:solidFill>
              </a:rPr>
              <a:t>е</a:t>
            </a:r>
            <a:r>
              <a:rPr dirty="0" sz="2400">
                <a:solidFill>
                  <a:srgbClr val="FFFFFF"/>
                </a:solidFill>
              </a:rPr>
              <a:t>нно</a:t>
            </a:r>
            <a:r>
              <a:rPr dirty="0" sz="2400" spc="-20">
                <a:solidFill>
                  <a:srgbClr val="FFFFFF"/>
                </a:solidFill>
              </a:rPr>
              <a:t>г</a:t>
            </a:r>
            <a:r>
              <a:rPr dirty="0" sz="2400">
                <a:solidFill>
                  <a:srgbClr val="FFFFFF"/>
                </a:solidFill>
              </a:rPr>
              <a:t>о</a:t>
            </a:r>
            <a:r>
              <a:rPr dirty="0" sz="2400" spc="-35">
                <a:solidFill>
                  <a:srgbClr val="FFFFFF"/>
                </a:solidFill>
              </a:rPr>
              <a:t> </a:t>
            </a:r>
            <a:r>
              <a:rPr dirty="0" sz="2400">
                <a:solidFill>
                  <a:srgbClr val="FFFFFF"/>
                </a:solidFill>
              </a:rPr>
              <a:t>уровня об</a:t>
            </a:r>
            <a:r>
              <a:rPr dirty="0" sz="2400" spc="-10">
                <a:solidFill>
                  <a:srgbClr val="FFFFFF"/>
                </a:solidFill>
              </a:rPr>
              <a:t>р</a:t>
            </a:r>
            <a:r>
              <a:rPr dirty="0" sz="2400">
                <a:solidFill>
                  <a:srgbClr val="FFFFFF"/>
                </a:solidFill>
              </a:rPr>
              <a:t>азования</a:t>
            </a:r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5838444" y="4224528"/>
            <a:ext cx="2875788" cy="26334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974276" y="5307457"/>
            <a:ext cx="788035" cy="459740"/>
          </a:xfrm>
          <a:custGeom>
            <a:avLst/>
            <a:gdLst/>
            <a:ahLst/>
            <a:cxnLst/>
            <a:rect l="l" t="t" r="r" b="b"/>
            <a:pathLst>
              <a:path w="788034" h="459739">
                <a:moveTo>
                  <a:pt x="51871" y="422402"/>
                </a:moveTo>
                <a:lnTo>
                  <a:pt x="39329" y="449361"/>
                </a:lnTo>
                <a:lnTo>
                  <a:pt x="50263" y="456180"/>
                </a:lnTo>
                <a:lnTo>
                  <a:pt x="61525" y="459162"/>
                </a:lnTo>
                <a:lnTo>
                  <a:pt x="109368" y="444172"/>
                </a:lnTo>
                <a:lnTo>
                  <a:pt x="120939" y="433628"/>
                </a:lnTo>
                <a:lnTo>
                  <a:pt x="74223" y="433628"/>
                </a:lnTo>
                <a:lnTo>
                  <a:pt x="63809" y="432765"/>
                </a:lnTo>
                <a:lnTo>
                  <a:pt x="58094" y="429171"/>
                </a:lnTo>
                <a:lnTo>
                  <a:pt x="51871" y="422402"/>
                </a:lnTo>
                <a:close/>
              </a:path>
              <a:path w="788034" h="459739">
                <a:moveTo>
                  <a:pt x="129952" y="389318"/>
                </a:moveTo>
                <a:lnTo>
                  <a:pt x="83621" y="389318"/>
                </a:lnTo>
                <a:lnTo>
                  <a:pt x="95305" y="391934"/>
                </a:lnTo>
                <a:lnTo>
                  <a:pt x="99496" y="395287"/>
                </a:lnTo>
                <a:lnTo>
                  <a:pt x="101909" y="400685"/>
                </a:lnTo>
                <a:lnTo>
                  <a:pt x="104068" y="405358"/>
                </a:lnTo>
                <a:lnTo>
                  <a:pt x="104068" y="410400"/>
                </a:lnTo>
                <a:lnTo>
                  <a:pt x="99750" y="421170"/>
                </a:lnTo>
                <a:lnTo>
                  <a:pt x="94416" y="425792"/>
                </a:lnTo>
                <a:lnTo>
                  <a:pt x="79938" y="432435"/>
                </a:lnTo>
                <a:lnTo>
                  <a:pt x="74223" y="433628"/>
                </a:lnTo>
                <a:lnTo>
                  <a:pt x="120939" y="433628"/>
                </a:lnTo>
                <a:lnTo>
                  <a:pt x="126531" y="426502"/>
                </a:lnTo>
                <a:lnTo>
                  <a:pt x="133154" y="413393"/>
                </a:lnTo>
                <a:lnTo>
                  <a:pt x="133531" y="401286"/>
                </a:lnTo>
                <a:lnTo>
                  <a:pt x="129952" y="389318"/>
                </a:lnTo>
                <a:close/>
              </a:path>
              <a:path w="788034" h="459739">
                <a:moveTo>
                  <a:pt x="97153" y="333121"/>
                </a:moveTo>
                <a:lnTo>
                  <a:pt x="55554" y="333121"/>
                </a:lnTo>
                <a:lnTo>
                  <a:pt x="60634" y="334810"/>
                </a:lnTo>
                <a:lnTo>
                  <a:pt x="65587" y="336511"/>
                </a:lnTo>
                <a:lnTo>
                  <a:pt x="69270" y="339750"/>
                </a:lnTo>
                <a:lnTo>
                  <a:pt x="71487" y="344675"/>
                </a:lnTo>
                <a:lnTo>
                  <a:pt x="74223" y="350608"/>
                </a:lnTo>
                <a:lnTo>
                  <a:pt x="74350" y="356463"/>
                </a:lnTo>
                <a:lnTo>
                  <a:pt x="69016" y="367728"/>
                </a:lnTo>
                <a:lnTo>
                  <a:pt x="63555" y="372414"/>
                </a:lnTo>
                <a:lnTo>
                  <a:pt x="52379" y="377558"/>
                </a:lnTo>
                <a:lnTo>
                  <a:pt x="61523" y="397446"/>
                </a:lnTo>
                <a:lnTo>
                  <a:pt x="76255" y="390664"/>
                </a:lnTo>
                <a:lnTo>
                  <a:pt x="83621" y="389318"/>
                </a:lnTo>
                <a:lnTo>
                  <a:pt x="129952" y="389318"/>
                </a:lnTo>
                <a:lnTo>
                  <a:pt x="129849" y="388975"/>
                </a:lnTo>
                <a:lnTo>
                  <a:pt x="88447" y="367982"/>
                </a:lnTo>
                <a:lnTo>
                  <a:pt x="93908" y="360845"/>
                </a:lnTo>
                <a:lnTo>
                  <a:pt x="97337" y="353923"/>
                </a:lnTo>
                <a:lnTo>
                  <a:pt x="98927" y="345121"/>
                </a:lnTo>
                <a:lnTo>
                  <a:pt x="98012" y="335075"/>
                </a:lnTo>
                <a:lnTo>
                  <a:pt x="97153" y="333121"/>
                </a:lnTo>
                <a:close/>
              </a:path>
              <a:path w="788034" h="459739">
                <a:moveTo>
                  <a:pt x="66696" y="307867"/>
                </a:moveTo>
                <a:lnTo>
                  <a:pt x="28534" y="317446"/>
                </a:lnTo>
                <a:lnTo>
                  <a:pt x="0" y="356113"/>
                </a:lnTo>
                <a:lnTo>
                  <a:pt x="817" y="368973"/>
                </a:lnTo>
                <a:lnTo>
                  <a:pt x="29392" y="363131"/>
                </a:lnTo>
                <a:lnTo>
                  <a:pt x="29039" y="356113"/>
                </a:lnTo>
                <a:lnTo>
                  <a:pt x="33036" y="344675"/>
                </a:lnTo>
                <a:lnTo>
                  <a:pt x="43235" y="336765"/>
                </a:lnTo>
                <a:lnTo>
                  <a:pt x="49839" y="333768"/>
                </a:lnTo>
                <a:lnTo>
                  <a:pt x="55554" y="333121"/>
                </a:lnTo>
                <a:lnTo>
                  <a:pt x="97153" y="333121"/>
                </a:lnTo>
                <a:lnTo>
                  <a:pt x="91617" y="320529"/>
                </a:lnTo>
                <a:lnTo>
                  <a:pt x="82105" y="313361"/>
                </a:lnTo>
                <a:lnTo>
                  <a:pt x="66696" y="307867"/>
                </a:lnTo>
                <a:close/>
              </a:path>
              <a:path w="788034" h="459739">
                <a:moveTo>
                  <a:pt x="175315" y="252730"/>
                </a:moveTo>
                <a:lnTo>
                  <a:pt x="147121" y="265684"/>
                </a:lnTo>
                <a:lnTo>
                  <a:pt x="156138" y="421132"/>
                </a:lnTo>
                <a:lnTo>
                  <a:pt x="184459" y="408190"/>
                </a:lnTo>
                <a:lnTo>
                  <a:pt x="181538" y="373240"/>
                </a:lnTo>
                <a:lnTo>
                  <a:pt x="234370" y="349084"/>
                </a:lnTo>
                <a:lnTo>
                  <a:pt x="276598" y="349084"/>
                </a:lnTo>
                <a:lnTo>
                  <a:pt x="274689" y="347268"/>
                </a:lnTo>
                <a:lnTo>
                  <a:pt x="179633" y="347268"/>
                </a:lnTo>
                <a:lnTo>
                  <a:pt x="175061" y="290156"/>
                </a:lnTo>
                <a:lnTo>
                  <a:pt x="214656" y="290156"/>
                </a:lnTo>
                <a:lnTo>
                  <a:pt x="175315" y="252730"/>
                </a:lnTo>
                <a:close/>
              </a:path>
              <a:path w="788034" h="459739">
                <a:moveTo>
                  <a:pt x="345368" y="174879"/>
                </a:moveTo>
                <a:lnTo>
                  <a:pt x="254182" y="216662"/>
                </a:lnTo>
                <a:lnTo>
                  <a:pt x="263256" y="236567"/>
                </a:lnTo>
                <a:lnTo>
                  <a:pt x="268518" y="248464"/>
                </a:lnTo>
                <a:lnTo>
                  <a:pt x="286028" y="295434"/>
                </a:lnTo>
                <a:lnTo>
                  <a:pt x="291012" y="332574"/>
                </a:lnTo>
                <a:lnTo>
                  <a:pt x="279836" y="337680"/>
                </a:lnTo>
                <a:lnTo>
                  <a:pt x="303204" y="388607"/>
                </a:lnTo>
                <a:lnTo>
                  <a:pt x="325302" y="378472"/>
                </a:lnTo>
                <a:lnTo>
                  <a:pt x="312221" y="349681"/>
                </a:lnTo>
                <a:lnTo>
                  <a:pt x="389890" y="314113"/>
                </a:lnTo>
                <a:lnTo>
                  <a:pt x="318478" y="314113"/>
                </a:lnTo>
                <a:lnTo>
                  <a:pt x="317016" y="304522"/>
                </a:lnTo>
                <a:lnTo>
                  <a:pt x="314670" y="293986"/>
                </a:lnTo>
                <a:lnTo>
                  <a:pt x="302346" y="256729"/>
                </a:lnTo>
                <a:lnTo>
                  <a:pt x="289742" y="227203"/>
                </a:lnTo>
                <a:lnTo>
                  <a:pt x="328985" y="209169"/>
                </a:lnTo>
                <a:lnTo>
                  <a:pt x="361074" y="209169"/>
                </a:lnTo>
                <a:lnTo>
                  <a:pt x="345368" y="174879"/>
                </a:lnTo>
                <a:close/>
              </a:path>
              <a:path w="788034" h="459739">
                <a:moveTo>
                  <a:pt x="276598" y="349084"/>
                </a:moveTo>
                <a:lnTo>
                  <a:pt x="234370" y="349084"/>
                </a:lnTo>
                <a:lnTo>
                  <a:pt x="259516" y="373773"/>
                </a:lnTo>
                <a:lnTo>
                  <a:pt x="288599" y="360502"/>
                </a:lnTo>
                <a:lnTo>
                  <a:pt x="276598" y="349084"/>
                </a:lnTo>
                <a:close/>
              </a:path>
              <a:path w="788034" h="459739">
                <a:moveTo>
                  <a:pt x="214656" y="290156"/>
                </a:moveTo>
                <a:lnTo>
                  <a:pt x="175061" y="290156"/>
                </a:lnTo>
                <a:lnTo>
                  <a:pt x="215574" y="330784"/>
                </a:lnTo>
                <a:lnTo>
                  <a:pt x="179633" y="347268"/>
                </a:lnTo>
                <a:lnTo>
                  <a:pt x="274689" y="347268"/>
                </a:lnTo>
                <a:lnTo>
                  <a:pt x="214656" y="290156"/>
                </a:lnTo>
                <a:close/>
              </a:path>
              <a:path w="788034" h="459739">
                <a:moveTo>
                  <a:pt x="422024" y="311645"/>
                </a:moveTo>
                <a:lnTo>
                  <a:pt x="395279" y="311645"/>
                </a:lnTo>
                <a:lnTo>
                  <a:pt x="408360" y="340436"/>
                </a:lnTo>
                <a:lnTo>
                  <a:pt x="430585" y="330288"/>
                </a:lnTo>
                <a:lnTo>
                  <a:pt x="422024" y="311645"/>
                </a:lnTo>
                <a:close/>
              </a:path>
              <a:path w="788034" h="459739">
                <a:moveTo>
                  <a:pt x="361074" y="209169"/>
                </a:moveTo>
                <a:lnTo>
                  <a:pt x="328985" y="209169"/>
                </a:lnTo>
                <a:lnTo>
                  <a:pt x="369117" y="296837"/>
                </a:lnTo>
                <a:lnTo>
                  <a:pt x="318478" y="314113"/>
                </a:lnTo>
                <a:lnTo>
                  <a:pt x="389890" y="314113"/>
                </a:lnTo>
                <a:lnTo>
                  <a:pt x="395279" y="311645"/>
                </a:lnTo>
                <a:lnTo>
                  <a:pt x="422024" y="311645"/>
                </a:lnTo>
                <a:lnTo>
                  <a:pt x="409643" y="284683"/>
                </a:lnTo>
                <a:lnTo>
                  <a:pt x="395660" y="284683"/>
                </a:lnTo>
                <a:lnTo>
                  <a:pt x="361074" y="209169"/>
                </a:lnTo>
                <a:close/>
              </a:path>
              <a:path w="788034" h="459739">
                <a:moveTo>
                  <a:pt x="442777" y="130302"/>
                </a:moveTo>
                <a:lnTo>
                  <a:pt x="414583" y="143256"/>
                </a:lnTo>
                <a:lnTo>
                  <a:pt x="423600" y="298640"/>
                </a:lnTo>
                <a:lnTo>
                  <a:pt x="451794" y="285699"/>
                </a:lnTo>
                <a:lnTo>
                  <a:pt x="449000" y="250698"/>
                </a:lnTo>
                <a:lnTo>
                  <a:pt x="501705" y="226568"/>
                </a:lnTo>
                <a:lnTo>
                  <a:pt x="543925" y="226568"/>
                </a:lnTo>
                <a:lnTo>
                  <a:pt x="542057" y="224790"/>
                </a:lnTo>
                <a:lnTo>
                  <a:pt x="446968" y="224790"/>
                </a:lnTo>
                <a:lnTo>
                  <a:pt x="442396" y="167640"/>
                </a:lnTo>
                <a:lnTo>
                  <a:pt x="482009" y="167640"/>
                </a:lnTo>
                <a:lnTo>
                  <a:pt x="442777" y="130302"/>
                </a:lnTo>
                <a:close/>
              </a:path>
              <a:path w="788034" h="459739">
                <a:moveTo>
                  <a:pt x="407217" y="279400"/>
                </a:moveTo>
                <a:lnTo>
                  <a:pt x="395660" y="284683"/>
                </a:lnTo>
                <a:lnTo>
                  <a:pt x="409643" y="284683"/>
                </a:lnTo>
                <a:lnTo>
                  <a:pt x="407217" y="279400"/>
                </a:lnTo>
                <a:close/>
              </a:path>
              <a:path w="788034" h="459739">
                <a:moveTo>
                  <a:pt x="543925" y="226568"/>
                </a:moveTo>
                <a:lnTo>
                  <a:pt x="501705" y="226568"/>
                </a:lnTo>
                <a:lnTo>
                  <a:pt x="526978" y="251333"/>
                </a:lnTo>
                <a:lnTo>
                  <a:pt x="555934" y="237998"/>
                </a:lnTo>
                <a:lnTo>
                  <a:pt x="543925" y="226568"/>
                </a:lnTo>
                <a:close/>
              </a:path>
              <a:path w="788034" h="459739">
                <a:moveTo>
                  <a:pt x="482009" y="167640"/>
                </a:moveTo>
                <a:lnTo>
                  <a:pt x="442396" y="167640"/>
                </a:lnTo>
                <a:lnTo>
                  <a:pt x="483036" y="208280"/>
                </a:lnTo>
                <a:lnTo>
                  <a:pt x="446968" y="224790"/>
                </a:lnTo>
                <a:lnTo>
                  <a:pt x="542057" y="224790"/>
                </a:lnTo>
                <a:lnTo>
                  <a:pt x="482009" y="167640"/>
                </a:lnTo>
                <a:close/>
              </a:path>
              <a:path w="788034" h="459739">
                <a:moveTo>
                  <a:pt x="636662" y="151511"/>
                </a:moveTo>
                <a:lnTo>
                  <a:pt x="604448" y="151511"/>
                </a:lnTo>
                <a:lnTo>
                  <a:pt x="628832" y="204597"/>
                </a:lnTo>
                <a:lnTo>
                  <a:pt x="655375" y="192405"/>
                </a:lnTo>
                <a:lnTo>
                  <a:pt x="636662" y="151511"/>
                </a:lnTo>
                <a:close/>
              </a:path>
              <a:path w="788034" h="459739">
                <a:moveTo>
                  <a:pt x="647120" y="36703"/>
                </a:moveTo>
                <a:lnTo>
                  <a:pt x="622228" y="48133"/>
                </a:lnTo>
                <a:lnTo>
                  <a:pt x="682553" y="179959"/>
                </a:lnTo>
                <a:lnTo>
                  <a:pt x="709223" y="167767"/>
                </a:lnTo>
                <a:lnTo>
                  <a:pt x="714699" y="124460"/>
                </a:lnTo>
                <a:lnTo>
                  <a:pt x="687379" y="124460"/>
                </a:lnTo>
                <a:lnTo>
                  <a:pt x="647120" y="36703"/>
                </a:lnTo>
                <a:close/>
              </a:path>
              <a:path w="788034" h="459739">
                <a:moveTo>
                  <a:pt x="517453" y="96012"/>
                </a:moveTo>
                <a:lnTo>
                  <a:pt x="490783" y="108331"/>
                </a:lnTo>
                <a:lnTo>
                  <a:pt x="511563" y="153504"/>
                </a:lnTo>
                <a:lnTo>
                  <a:pt x="519303" y="166259"/>
                </a:lnTo>
                <a:lnTo>
                  <a:pt x="528662" y="174739"/>
                </a:lnTo>
                <a:lnTo>
                  <a:pt x="539698" y="179015"/>
                </a:lnTo>
                <a:lnTo>
                  <a:pt x="551479" y="179734"/>
                </a:lnTo>
                <a:lnTo>
                  <a:pt x="563732" y="177804"/>
                </a:lnTo>
                <a:lnTo>
                  <a:pt x="600130" y="156464"/>
                </a:lnTo>
                <a:lnTo>
                  <a:pt x="602566" y="153670"/>
                </a:lnTo>
                <a:lnTo>
                  <a:pt x="557839" y="153670"/>
                </a:lnTo>
                <a:lnTo>
                  <a:pt x="548060" y="152146"/>
                </a:lnTo>
                <a:lnTo>
                  <a:pt x="544504" y="150368"/>
                </a:lnTo>
                <a:lnTo>
                  <a:pt x="542345" y="147320"/>
                </a:lnTo>
                <a:lnTo>
                  <a:pt x="540059" y="144399"/>
                </a:lnTo>
                <a:lnTo>
                  <a:pt x="536503" y="137795"/>
                </a:lnTo>
                <a:lnTo>
                  <a:pt x="517453" y="96012"/>
                </a:lnTo>
                <a:close/>
              </a:path>
              <a:path w="788034" h="459739">
                <a:moveTo>
                  <a:pt x="595050" y="60579"/>
                </a:moveTo>
                <a:lnTo>
                  <a:pt x="568380" y="72771"/>
                </a:lnTo>
                <a:lnTo>
                  <a:pt x="594415" y="129667"/>
                </a:lnTo>
                <a:lnTo>
                  <a:pt x="592256" y="133477"/>
                </a:lnTo>
                <a:lnTo>
                  <a:pt x="571047" y="149098"/>
                </a:lnTo>
                <a:lnTo>
                  <a:pt x="563808" y="152400"/>
                </a:lnTo>
                <a:lnTo>
                  <a:pt x="557839" y="153670"/>
                </a:lnTo>
                <a:lnTo>
                  <a:pt x="602566" y="153670"/>
                </a:lnTo>
                <a:lnTo>
                  <a:pt x="604448" y="151511"/>
                </a:lnTo>
                <a:lnTo>
                  <a:pt x="636662" y="151511"/>
                </a:lnTo>
                <a:lnTo>
                  <a:pt x="595050" y="60579"/>
                </a:lnTo>
                <a:close/>
              </a:path>
              <a:path w="788034" h="459739">
                <a:moveTo>
                  <a:pt x="753371" y="57277"/>
                </a:moveTo>
                <a:lnTo>
                  <a:pt x="723193" y="57277"/>
                </a:lnTo>
                <a:lnTo>
                  <a:pt x="762563" y="143383"/>
                </a:lnTo>
                <a:lnTo>
                  <a:pt x="787582" y="131953"/>
                </a:lnTo>
                <a:lnTo>
                  <a:pt x="753371" y="57277"/>
                </a:lnTo>
                <a:close/>
              </a:path>
              <a:path w="788034" h="459739">
                <a:moveTo>
                  <a:pt x="727130" y="0"/>
                </a:moveTo>
                <a:lnTo>
                  <a:pt x="700587" y="12192"/>
                </a:lnTo>
                <a:lnTo>
                  <a:pt x="687379" y="124460"/>
                </a:lnTo>
                <a:lnTo>
                  <a:pt x="714699" y="124460"/>
                </a:lnTo>
                <a:lnTo>
                  <a:pt x="723193" y="57277"/>
                </a:lnTo>
                <a:lnTo>
                  <a:pt x="753371" y="57277"/>
                </a:lnTo>
                <a:lnTo>
                  <a:pt x="7271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4972" y="495957"/>
            <a:ext cx="8579485" cy="482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600" b="1">
                <a:solidFill>
                  <a:srgbClr val="C00000"/>
                </a:solidFill>
                <a:latin typeface="Times New Roman"/>
                <a:cs typeface="Times New Roman"/>
              </a:rPr>
              <a:t>О</a:t>
            </a:r>
            <a:r>
              <a:rPr dirty="0" sz="3600" spc="-55" b="1">
                <a:solidFill>
                  <a:srgbClr val="C00000"/>
                </a:solidFill>
                <a:latin typeface="Times New Roman"/>
                <a:cs typeface="Times New Roman"/>
              </a:rPr>
              <a:t>б</a:t>
            </a:r>
            <a:r>
              <a:rPr dirty="0" sz="3600" spc="40" b="1">
                <a:solidFill>
                  <a:srgbClr val="C00000"/>
                </a:solidFill>
                <a:latin typeface="Times New Roman"/>
                <a:cs typeface="Times New Roman"/>
              </a:rPr>
              <a:t>е</a:t>
            </a:r>
            <a:r>
              <a:rPr dirty="0" sz="3600" b="1">
                <a:solidFill>
                  <a:srgbClr val="C00000"/>
                </a:solidFill>
                <a:latin typeface="Times New Roman"/>
                <a:cs typeface="Times New Roman"/>
              </a:rPr>
              <a:t>сп</a:t>
            </a:r>
            <a:r>
              <a:rPr dirty="0" sz="3600" spc="-90" b="1">
                <a:solidFill>
                  <a:srgbClr val="C00000"/>
                </a:solidFill>
                <a:latin typeface="Times New Roman"/>
                <a:cs typeface="Times New Roman"/>
              </a:rPr>
              <a:t>е</a:t>
            </a:r>
            <a:r>
              <a:rPr dirty="0" sz="3600" b="1">
                <a:solidFill>
                  <a:srgbClr val="C00000"/>
                </a:solidFill>
                <a:latin typeface="Times New Roman"/>
                <a:cs typeface="Times New Roman"/>
              </a:rPr>
              <a:t>ченность</a:t>
            </a:r>
            <a:r>
              <a:rPr dirty="0" sz="3600" spc="-1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3600" spc="-50" b="1">
                <a:solidFill>
                  <a:srgbClr val="C00000"/>
                </a:solidFill>
                <a:latin typeface="Times New Roman"/>
                <a:cs typeface="Times New Roman"/>
              </a:rPr>
              <a:t>к</a:t>
            </a:r>
            <a:r>
              <a:rPr dirty="0" sz="3600" spc="-75" b="1">
                <a:solidFill>
                  <a:srgbClr val="C00000"/>
                </a:solidFill>
                <a:latin typeface="Times New Roman"/>
                <a:cs typeface="Times New Roman"/>
              </a:rPr>
              <a:t>о</a:t>
            </a:r>
            <a:r>
              <a:rPr dirty="0" sz="3600" b="1">
                <a:solidFill>
                  <a:srgbClr val="C00000"/>
                </a:solidFill>
                <a:latin typeface="Times New Roman"/>
                <a:cs typeface="Times New Roman"/>
              </a:rPr>
              <a:t>мпь</a:t>
            </a:r>
            <a:r>
              <a:rPr dirty="0" sz="3600" spc="-50" b="1">
                <a:solidFill>
                  <a:srgbClr val="C00000"/>
                </a:solidFill>
                <a:latin typeface="Times New Roman"/>
                <a:cs typeface="Times New Roman"/>
              </a:rPr>
              <a:t>ю</a:t>
            </a:r>
            <a:r>
              <a:rPr dirty="0" sz="3600" b="1">
                <a:solidFill>
                  <a:srgbClr val="C00000"/>
                </a:solidFill>
                <a:latin typeface="Times New Roman"/>
                <a:cs typeface="Times New Roman"/>
              </a:rPr>
              <a:t>терной т</a:t>
            </a:r>
            <a:r>
              <a:rPr dirty="0" sz="3600" spc="-80" b="1">
                <a:solidFill>
                  <a:srgbClr val="C00000"/>
                </a:solidFill>
                <a:latin typeface="Times New Roman"/>
                <a:cs typeface="Times New Roman"/>
              </a:rPr>
              <a:t>е</a:t>
            </a:r>
            <a:r>
              <a:rPr dirty="0" sz="3600" b="1">
                <a:solidFill>
                  <a:srgbClr val="C00000"/>
                </a:solidFill>
                <a:latin typeface="Times New Roman"/>
                <a:cs typeface="Times New Roman"/>
              </a:rPr>
              <a:t>хни</a:t>
            </a:r>
            <a:r>
              <a:rPr dirty="0" sz="3600" spc="-40" b="1">
                <a:solidFill>
                  <a:srgbClr val="C00000"/>
                </a:solidFill>
                <a:latin typeface="Times New Roman"/>
                <a:cs typeface="Times New Roman"/>
              </a:rPr>
              <a:t>к</a:t>
            </a:r>
            <a:r>
              <a:rPr dirty="0" sz="3600" b="1">
                <a:solidFill>
                  <a:srgbClr val="C00000"/>
                </a:solidFill>
                <a:latin typeface="Times New Roman"/>
                <a:cs typeface="Times New Roman"/>
              </a:rPr>
              <a:t>ой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72250" y="4664075"/>
            <a:ext cx="2428875" cy="2193925"/>
          </a:xfrm>
          <a:custGeom>
            <a:avLst/>
            <a:gdLst/>
            <a:ahLst/>
            <a:cxnLst/>
            <a:rect l="l" t="t" r="r" b="b"/>
            <a:pathLst>
              <a:path w="2428875" h="2193925">
                <a:moveTo>
                  <a:pt x="0" y="2193925"/>
                </a:moveTo>
                <a:lnTo>
                  <a:pt x="2428875" y="2193925"/>
                </a:lnTo>
                <a:lnTo>
                  <a:pt x="2428875" y="0"/>
                </a:lnTo>
                <a:lnTo>
                  <a:pt x="0" y="0"/>
                </a:lnTo>
                <a:lnTo>
                  <a:pt x="0" y="2193925"/>
                </a:lnTo>
                <a:close/>
              </a:path>
            </a:pathLst>
          </a:custGeom>
          <a:solidFill>
            <a:srgbClr val="C5D9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572250" y="4664075"/>
            <a:ext cx="2428875" cy="2193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36486" y="1214374"/>
          <a:ext cx="8877935" cy="55137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81133"/>
                <a:gridCol w="1919477"/>
                <a:gridCol w="3257676"/>
              </a:tblGrid>
              <a:tr h="84874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2800" b="1">
                          <a:latin typeface="Times New Roman"/>
                          <a:cs typeface="Times New Roman"/>
                        </a:rPr>
                        <a:t>Наимен</a:t>
                      </a:r>
                      <a:r>
                        <a:rPr dirty="0" sz="2800" spc="-7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2800" b="1">
                          <a:latin typeface="Times New Roman"/>
                          <a:cs typeface="Times New Roman"/>
                        </a:rPr>
                        <a:t>вание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2800" spc="-145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2800" spc="-3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2800" b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dirty="0" sz="2800" spc="5" b="1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dirty="0" sz="2800" spc="-25" b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dirty="0" sz="280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2800" spc="-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b="1">
                          <a:latin typeface="Times New Roman"/>
                          <a:cs typeface="Times New Roman"/>
                        </a:rPr>
                        <a:t>ш</a:t>
                      </a:r>
                      <a:r>
                        <a:rPr dirty="0" sz="2800" spc="-215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2800" b="1">
                          <a:latin typeface="Times New Roman"/>
                          <a:cs typeface="Times New Roman"/>
                        </a:rPr>
                        <a:t>.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2800" b="1">
                          <a:latin typeface="Times New Roman"/>
                          <a:cs typeface="Times New Roman"/>
                        </a:rPr>
                        <a:t>Прио</a:t>
                      </a:r>
                      <a:r>
                        <a:rPr dirty="0" sz="2800" spc="5" b="1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dirty="0" sz="2800" b="1">
                          <a:latin typeface="Times New Roman"/>
                          <a:cs typeface="Times New Roman"/>
                        </a:rPr>
                        <a:t>рет</a:t>
                      </a:r>
                      <a:r>
                        <a:rPr dirty="0" sz="2800" spc="-15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2800" b="1">
                          <a:latin typeface="Times New Roman"/>
                          <a:cs typeface="Times New Roman"/>
                        </a:rPr>
                        <a:t>но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</a:tr>
              <a:tr h="732663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3200" spc="-155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3200" spc="-5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3200" b="1">
                          <a:latin typeface="Times New Roman"/>
                          <a:cs typeface="Times New Roman"/>
                        </a:rPr>
                        <a:t>мпь</a:t>
                      </a:r>
                      <a:r>
                        <a:rPr dirty="0" sz="3200" spc="-40" b="1"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dirty="0" sz="3200" b="1">
                          <a:latin typeface="Times New Roman"/>
                          <a:cs typeface="Times New Roman"/>
                        </a:rPr>
                        <a:t>тер</a:t>
                      </a:r>
                      <a:r>
                        <a:rPr dirty="0" sz="3200" spc="-8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3200" b="1">
                          <a:latin typeface="Times New Roman"/>
                          <a:cs typeface="Times New Roman"/>
                        </a:rPr>
                        <a:t>в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3200" spc="5" b="1">
                          <a:latin typeface="Times New Roman"/>
                          <a:cs typeface="Times New Roman"/>
                        </a:rPr>
                        <a:t>132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3200" spc="5" b="1">
                          <a:latin typeface="Times New Roman"/>
                          <a:cs typeface="Times New Roman"/>
                        </a:rPr>
                        <a:t>13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</a:tr>
              <a:tr h="600583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3200" b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dirty="0" sz="3200" spc="-114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3200" b="1">
                          <a:latin typeface="Times New Roman"/>
                          <a:cs typeface="Times New Roman"/>
                        </a:rPr>
                        <a:t>ут</a:t>
                      </a:r>
                      <a:r>
                        <a:rPr dirty="0" sz="3200" spc="-114" b="1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dirty="0" sz="3200" b="1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dirty="0" sz="3200" spc="-45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3200" spc="-8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3200" b="1">
                          <a:latin typeface="Times New Roman"/>
                          <a:cs typeface="Times New Roman"/>
                        </a:rPr>
                        <a:t>в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3200" b="1">
                          <a:latin typeface="Times New Roman"/>
                          <a:cs typeface="Times New Roman"/>
                        </a:rPr>
                        <a:t>45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3200" b="1">
                          <a:latin typeface="Times New Roman"/>
                          <a:cs typeface="Times New Roman"/>
                        </a:rPr>
                        <a:t>1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</a:tr>
              <a:tr h="1106296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3200" spc="-155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3200" b="1">
                          <a:latin typeface="Times New Roman"/>
                          <a:cs typeface="Times New Roman"/>
                        </a:rPr>
                        <a:t>оп</a:t>
                      </a:r>
                      <a:r>
                        <a:rPr dirty="0" sz="3200" spc="5" b="1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3200" b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3200" spc="-8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3200" b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dirty="0" sz="3200" spc="25" b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3200" b="1">
                          <a:latin typeface="Times New Roman"/>
                          <a:cs typeface="Times New Roman"/>
                        </a:rPr>
                        <a:t>льная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3200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3200" spc="-6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3200" b="1">
                          <a:latin typeface="Times New Roman"/>
                          <a:cs typeface="Times New Roman"/>
                        </a:rPr>
                        <a:t>хни</a:t>
                      </a:r>
                      <a:r>
                        <a:rPr dirty="0" sz="3200" spc="-40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3200" b="1">
                          <a:latin typeface="Times New Roman"/>
                          <a:cs typeface="Times New Roman"/>
                        </a:rPr>
                        <a:t>а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3200" spc="5" b="1">
                          <a:latin typeface="Times New Roman"/>
                          <a:cs typeface="Times New Roman"/>
                        </a:rPr>
                        <a:t>61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3200" b="1">
                          <a:latin typeface="Times New Roman"/>
                          <a:cs typeface="Times New Roman"/>
                        </a:rPr>
                        <a:t>1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</a:tr>
              <a:tr h="110622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3200" b="1">
                          <a:latin typeface="Times New Roman"/>
                          <a:cs typeface="Times New Roman"/>
                        </a:rPr>
                        <a:t>Интерактивные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3200" b="1">
                          <a:latin typeface="Times New Roman"/>
                          <a:cs typeface="Times New Roman"/>
                        </a:rPr>
                        <a:t>до</a:t>
                      </a:r>
                      <a:r>
                        <a:rPr dirty="0" sz="3200" spc="5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3200" b="1">
                          <a:latin typeface="Times New Roman"/>
                          <a:cs typeface="Times New Roman"/>
                        </a:rPr>
                        <a:t>ки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3200" b="1">
                          <a:latin typeface="Times New Roman"/>
                          <a:cs typeface="Times New Roman"/>
                        </a:rPr>
                        <a:t>4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1106271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3200" spc="-40" b="1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dirty="0" sz="3200" spc="-85" b="1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dirty="0" sz="3200" b="1">
                          <a:latin typeface="Times New Roman"/>
                          <a:cs typeface="Times New Roman"/>
                        </a:rPr>
                        <a:t>лтим</a:t>
                      </a:r>
                      <a:r>
                        <a:rPr dirty="0" sz="3200" spc="-35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3200" b="1">
                          <a:latin typeface="Times New Roman"/>
                          <a:cs typeface="Times New Roman"/>
                        </a:rPr>
                        <a:t>дийные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3200" spc="-90" b="1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dirty="0" sz="320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3200" spc="35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3200" b="1">
                          <a:latin typeface="Times New Roman"/>
                          <a:cs typeface="Times New Roman"/>
                        </a:rPr>
                        <a:t>ройства</a:t>
                      </a:r>
                      <a:r>
                        <a:rPr dirty="0" sz="3200" spc="-2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3200" b="1">
                          <a:latin typeface="Times New Roman"/>
                          <a:cs typeface="Times New Roman"/>
                        </a:rPr>
                        <a:t>ТВ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3200" b="1">
                          <a:latin typeface="Times New Roman"/>
                          <a:cs typeface="Times New Roman"/>
                        </a:rPr>
                        <a:t>27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7182" rIns="0" bIns="0" rtlCol="0" vert="horz">
            <a:spAutoFit/>
          </a:bodyPr>
          <a:lstStyle/>
          <a:p>
            <a:pPr marL="1318895">
              <a:lnSpc>
                <a:spcPct val="100000"/>
              </a:lnSpc>
            </a:pPr>
            <a:r>
              <a:rPr dirty="0" spc="-20"/>
              <a:t>З</a:t>
            </a:r>
            <a:r>
              <a:rPr dirty="0" spc="-45"/>
              <a:t>а</a:t>
            </a:r>
            <a:r>
              <a:rPr dirty="0" spc="-25"/>
              <a:t>траты</a:t>
            </a:r>
            <a:r>
              <a:rPr dirty="0" spc="-5"/>
              <a:t> </a:t>
            </a:r>
            <a:r>
              <a:rPr dirty="0" spc="-25"/>
              <a:t>на</a:t>
            </a:r>
            <a:r>
              <a:rPr dirty="0" spc="-5"/>
              <a:t> </a:t>
            </a:r>
            <a:r>
              <a:rPr dirty="0" spc="-15"/>
              <a:t>р</a:t>
            </a:r>
            <a:r>
              <a:rPr dirty="0" spc="-20"/>
              <a:t>азвитие</a:t>
            </a:r>
            <a:r>
              <a:rPr dirty="0" spc="10"/>
              <a:t> </a:t>
            </a:r>
            <a:r>
              <a:rPr dirty="0" spc="-30"/>
              <a:t>МТБ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36499" y="928624"/>
          <a:ext cx="8806180" cy="5728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5316"/>
                <a:gridCol w="4842383"/>
                <a:gridCol w="2759202"/>
              </a:tblGrid>
              <a:tr h="889635">
                <a:tc>
                  <a:txBody>
                    <a:bodyPr/>
                    <a:lstStyle/>
                    <a:p>
                      <a:pPr marL="197485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№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п</a:t>
                      </a:r>
                      <a:r>
                        <a:rPr dirty="0" sz="2400" spc="-5" b="1">
                          <a:latin typeface="Calibri"/>
                          <a:cs typeface="Calibri"/>
                        </a:rPr>
                        <a:t>/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п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9895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На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мен</a:t>
                      </a:r>
                      <a:r>
                        <a:rPr dirty="0" sz="2400" spc="5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ван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4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овара, </a:t>
                      </a:r>
                      <a:r>
                        <a:rPr dirty="0" sz="2400" spc="-15" b="1">
                          <a:latin typeface="Calibri"/>
                          <a:cs typeface="Calibri"/>
                        </a:rPr>
                        <a:t>у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слуги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2400" spc="-15" b="1">
                          <a:latin typeface="Calibri"/>
                          <a:cs typeface="Calibri"/>
                        </a:rPr>
                        <a:t>з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рас</a:t>
                      </a:r>
                      <a:r>
                        <a:rPr dirty="0" sz="2400" spc="-40" b="1">
                          <a:latin typeface="Calibri"/>
                          <a:cs typeface="Calibri"/>
                        </a:rPr>
                        <a:t>х</a:t>
                      </a:r>
                      <a:r>
                        <a:rPr dirty="0" sz="2400" spc="-6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400" spc="-35" b="1">
                          <a:latin typeface="Calibri"/>
                          <a:cs typeface="Calibri"/>
                        </a:rPr>
                        <a:t>д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овано</a:t>
                      </a:r>
                      <a:r>
                        <a:rPr dirty="0" sz="24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в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 marL="254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0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6</a:t>
                      </a:r>
                      <a:r>
                        <a:rPr dirty="0" sz="2400" spc="-110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.</a:t>
                      </a:r>
                      <a:r>
                        <a:rPr dirty="0" sz="24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30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уб.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31291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1.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8430">
                        <a:lnSpc>
                          <a:spcPct val="100000"/>
                        </a:lnSpc>
                      </a:pPr>
                      <a:r>
                        <a:rPr dirty="0" sz="2400" spc="-35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400" spc="5" b="1">
                          <a:latin typeface="Calibri"/>
                          <a:cs typeface="Calibri"/>
                        </a:rPr>
                        <a:t>м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анд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ровки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3895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4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6</a:t>
                      </a:r>
                      <a:r>
                        <a:rPr dirty="0" sz="24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8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3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.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60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31419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2.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400" spc="-35" b="1">
                          <a:latin typeface="Calibri"/>
                          <a:cs typeface="Calibri"/>
                        </a:rPr>
                        <a:t>б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учение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91</a:t>
                      </a:r>
                      <a:r>
                        <a:rPr dirty="0" sz="2400" spc="-2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0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0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0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31291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2400" spc="-10" b="1">
                          <a:latin typeface="Calibri"/>
                          <a:cs typeface="Calibri"/>
                        </a:rPr>
                        <a:t>3.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37640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б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400" spc="-30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400" spc="-95" b="1">
                          <a:latin typeface="Calibri"/>
                          <a:cs typeface="Calibri"/>
                        </a:rPr>
                        <a:t>у</a:t>
                      </a:r>
                      <a:r>
                        <a:rPr dirty="0" sz="2400" spc="-35" b="1">
                          <a:latin typeface="Calibri"/>
                          <a:cs typeface="Calibri"/>
                        </a:rPr>
                        <a:t>д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ование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7715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24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9</a:t>
                      </a:r>
                      <a:r>
                        <a:rPr dirty="0" sz="2400" spc="-15" b="1">
                          <a:latin typeface="Calibri"/>
                          <a:cs typeface="Calibri"/>
                        </a:rPr>
                        <a:t>7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8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8</a:t>
                      </a:r>
                      <a:r>
                        <a:rPr dirty="0" sz="2400" spc="-15" b="1">
                          <a:latin typeface="Calibri"/>
                          <a:cs typeface="Calibri"/>
                        </a:rPr>
                        <a:t>8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2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31291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4.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685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Рас</a:t>
                      </a:r>
                      <a:r>
                        <a:rPr dirty="0" sz="2400" spc="-35" b="1">
                          <a:latin typeface="Calibri"/>
                          <a:cs typeface="Calibri"/>
                        </a:rPr>
                        <a:t>х</a:t>
                      </a:r>
                      <a:r>
                        <a:rPr dirty="0" sz="2400" spc="-6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дн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ы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ма</a:t>
                      </a:r>
                      <a:r>
                        <a:rPr dirty="0" sz="2400" spc="-20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ериалы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55</a:t>
                      </a:r>
                      <a:r>
                        <a:rPr dirty="0" sz="2400" spc="-2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5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4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5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31419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2400" spc="-10" b="1">
                          <a:latin typeface="Calibri"/>
                          <a:cs typeface="Calibri"/>
                        </a:rPr>
                        <a:t>5.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9794">
                        <a:lnSpc>
                          <a:spcPct val="100000"/>
                        </a:lnSpc>
                      </a:pPr>
                      <a:r>
                        <a:rPr dirty="0" sz="2400" spc="-55" b="1">
                          <a:latin typeface="Calibri"/>
                          <a:cs typeface="Calibri"/>
                        </a:rPr>
                        <a:t>Х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озяйственн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ы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400" spc="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нуж</a:t>
                      </a:r>
                      <a:r>
                        <a:rPr dirty="0" sz="2400" spc="-15" b="1">
                          <a:latin typeface="Calibri"/>
                          <a:cs typeface="Calibri"/>
                        </a:rPr>
                        <a:t>д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ы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3895">
                        <a:lnSpc>
                          <a:spcPct val="100000"/>
                        </a:lnSpc>
                      </a:pPr>
                      <a:r>
                        <a:rPr dirty="0" sz="2400" spc="-10" b="1">
                          <a:latin typeface="Calibri"/>
                          <a:cs typeface="Calibri"/>
                        </a:rPr>
                        <a:t>15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4</a:t>
                      </a:r>
                      <a:r>
                        <a:rPr dirty="0" sz="24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870.61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31291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6.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78790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М</a:t>
                      </a:r>
                      <a:r>
                        <a:rPr dirty="0" sz="2400" spc="-3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д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ц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нс</a:t>
                      </a:r>
                      <a:r>
                        <a:rPr dirty="0" sz="2400" spc="-35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ое</a:t>
                      </a:r>
                      <a:r>
                        <a:rPr dirty="0" sz="24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обслуж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вание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7565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5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4</a:t>
                      </a:r>
                      <a:r>
                        <a:rPr dirty="0" sz="24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5" b="1">
                          <a:latin typeface="Calibri"/>
                          <a:cs typeface="Calibri"/>
                        </a:rPr>
                        <a:t>813.8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314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7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Меб</a:t>
                      </a:r>
                      <a:r>
                        <a:rPr dirty="0" sz="2400" spc="-3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ль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8840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5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9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9</a:t>
                      </a:r>
                      <a:r>
                        <a:rPr dirty="0" sz="24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4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5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2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895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8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tabLst>
                          <a:tab pos="2426335" algn="l"/>
                        </a:tabLst>
                      </a:pPr>
                      <a:r>
                        <a:rPr dirty="0" sz="2400" spc="-35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400" spc="5" b="1">
                          <a:latin typeface="Calibri"/>
                          <a:cs typeface="Calibri"/>
                        </a:rPr>
                        <a:t>м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пью</a:t>
                      </a:r>
                      <a:r>
                        <a:rPr dirty="0" sz="2400" spc="-20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ерная	и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ви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д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2400" spc="-15" b="1">
                          <a:latin typeface="Calibri"/>
                          <a:cs typeface="Calibri"/>
                        </a:rPr>
                        <a:t>от</a:t>
                      </a:r>
                      <a:r>
                        <a:rPr dirty="0" sz="2400" spc="-2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хни</a:t>
                      </a:r>
                      <a:r>
                        <a:rPr dirty="0" sz="2400" spc="-40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7715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24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5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3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4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0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82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9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8390">
                        <a:lnSpc>
                          <a:spcPct val="100000"/>
                        </a:lnSpc>
                      </a:pPr>
                      <a:r>
                        <a:rPr dirty="0" sz="2400" spc="-45" b="1">
                          <a:latin typeface="Calibri"/>
                          <a:cs typeface="Calibri"/>
                        </a:rPr>
                        <a:t>У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ч</a:t>
                      </a:r>
                      <a:r>
                        <a:rPr dirty="0" sz="2400" spc="5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бная</a:t>
                      </a:r>
                      <a:r>
                        <a:rPr dirty="0" sz="24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ли</a:t>
                      </a:r>
                      <a:r>
                        <a:rPr dirty="0" sz="2400" spc="-20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ер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тура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0240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24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9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0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6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7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.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8254">
                <a:tc>
                  <a:txBody>
                    <a:bodyPr/>
                    <a:lstStyle/>
                    <a:p>
                      <a:pPr/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2400" spc="-55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400" spc="-80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0240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7</a:t>
                      </a:r>
                      <a:r>
                        <a:rPr dirty="0" sz="24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5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5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4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3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3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.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3446" rIns="0" bIns="0" rtlCol="0" vert="horz">
            <a:spAutoFit/>
          </a:bodyPr>
          <a:lstStyle/>
          <a:p>
            <a:pPr marL="242570">
              <a:lnSpc>
                <a:spcPct val="100000"/>
              </a:lnSpc>
            </a:pPr>
            <a:r>
              <a:rPr dirty="0" sz="3200">
                <a:solidFill>
                  <a:srgbClr val="FF0000"/>
                </a:solidFill>
              </a:rPr>
              <a:t>Напра</a:t>
            </a:r>
            <a:r>
              <a:rPr dirty="0" sz="3200" spc="-40">
                <a:solidFill>
                  <a:srgbClr val="FF0000"/>
                </a:solidFill>
              </a:rPr>
              <a:t>в</a:t>
            </a:r>
            <a:r>
              <a:rPr dirty="0" sz="3200">
                <a:solidFill>
                  <a:srgbClr val="FF0000"/>
                </a:solidFill>
              </a:rPr>
              <a:t>л</a:t>
            </a:r>
            <a:r>
              <a:rPr dirty="0" sz="3200" spc="-15">
                <a:solidFill>
                  <a:srgbClr val="FF0000"/>
                </a:solidFill>
              </a:rPr>
              <a:t>е</a:t>
            </a:r>
            <a:r>
              <a:rPr dirty="0" sz="3200">
                <a:solidFill>
                  <a:srgbClr val="FF0000"/>
                </a:solidFill>
              </a:rPr>
              <a:t>ния ин</a:t>
            </a:r>
            <a:r>
              <a:rPr dirty="0" sz="3200" spc="5">
                <a:solidFill>
                  <a:srgbClr val="FF0000"/>
                </a:solidFill>
              </a:rPr>
              <a:t>н</a:t>
            </a:r>
            <a:r>
              <a:rPr dirty="0" sz="3200">
                <a:solidFill>
                  <a:srgbClr val="FF0000"/>
                </a:solidFill>
              </a:rPr>
              <a:t>овацион</a:t>
            </a:r>
            <a:r>
              <a:rPr dirty="0" sz="3200" spc="5">
                <a:solidFill>
                  <a:srgbClr val="FF0000"/>
                </a:solidFill>
              </a:rPr>
              <a:t>н</a:t>
            </a:r>
            <a:r>
              <a:rPr dirty="0" sz="3200">
                <a:solidFill>
                  <a:srgbClr val="FF0000"/>
                </a:solidFill>
              </a:rPr>
              <a:t>ой</a:t>
            </a:r>
            <a:endParaRPr sz="3200"/>
          </a:p>
          <a:p>
            <a:pPr marL="251460">
              <a:lnSpc>
                <a:spcPct val="100000"/>
              </a:lnSpc>
            </a:pPr>
            <a:r>
              <a:rPr dirty="0" sz="3200">
                <a:solidFill>
                  <a:srgbClr val="FF0000"/>
                </a:solidFill>
              </a:rPr>
              <a:t>п</a:t>
            </a:r>
            <a:r>
              <a:rPr dirty="0" sz="3200" spc="-50">
                <a:solidFill>
                  <a:srgbClr val="FF0000"/>
                </a:solidFill>
              </a:rPr>
              <a:t>е</a:t>
            </a:r>
            <a:r>
              <a:rPr dirty="0" sz="3200">
                <a:solidFill>
                  <a:srgbClr val="FF0000"/>
                </a:solidFill>
              </a:rPr>
              <a:t>да</a:t>
            </a:r>
            <a:r>
              <a:rPr dirty="0" sz="3200" spc="-30">
                <a:solidFill>
                  <a:srgbClr val="FF0000"/>
                </a:solidFill>
              </a:rPr>
              <a:t>г</a:t>
            </a:r>
            <a:r>
              <a:rPr dirty="0" sz="3200">
                <a:solidFill>
                  <a:srgbClr val="FF0000"/>
                </a:solidFill>
              </a:rPr>
              <a:t>ог</a:t>
            </a:r>
            <a:r>
              <a:rPr dirty="0" sz="3200" spc="5">
                <a:solidFill>
                  <a:srgbClr val="FF0000"/>
                </a:solidFill>
              </a:rPr>
              <a:t>и</a:t>
            </a:r>
            <a:r>
              <a:rPr dirty="0" sz="3200">
                <a:solidFill>
                  <a:srgbClr val="FF0000"/>
                </a:solidFill>
              </a:rPr>
              <a:t>чес</a:t>
            </a:r>
            <a:r>
              <a:rPr dirty="0" sz="3200" spc="-65">
                <a:solidFill>
                  <a:srgbClr val="FF0000"/>
                </a:solidFill>
              </a:rPr>
              <a:t>к</a:t>
            </a:r>
            <a:r>
              <a:rPr dirty="0" sz="3200">
                <a:solidFill>
                  <a:srgbClr val="FF0000"/>
                </a:solidFill>
              </a:rPr>
              <a:t>ой </a:t>
            </a:r>
            <a:r>
              <a:rPr dirty="0" sz="3200" spc="-40">
                <a:solidFill>
                  <a:srgbClr val="FF0000"/>
                </a:solidFill>
              </a:rPr>
              <a:t>д</a:t>
            </a:r>
            <a:r>
              <a:rPr dirty="0" sz="3200">
                <a:solidFill>
                  <a:srgbClr val="FF0000"/>
                </a:solidFill>
              </a:rPr>
              <a:t>ея</a:t>
            </a:r>
            <a:r>
              <a:rPr dirty="0" sz="3200" spc="-30">
                <a:solidFill>
                  <a:srgbClr val="FF0000"/>
                </a:solidFill>
              </a:rPr>
              <a:t>т</a:t>
            </a:r>
            <a:r>
              <a:rPr dirty="0" sz="3200" spc="-55">
                <a:solidFill>
                  <a:srgbClr val="FF0000"/>
                </a:solidFill>
              </a:rPr>
              <a:t>е</a:t>
            </a:r>
            <a:r>
              <a:rPr dirty="0" sz="3200">
                <a:solidFill>
                  <a:srgbClr val="FF0000"/>
                </a:solidFill>
              </a:rPr>
              <a:t>льности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35940" y="1615940"/>
            <a:ext cx="5245100" cy="42868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4175" marR="3096895" indent="-37147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2600" spc="-40" b="1">
                <a:latin typeface="Calibri"/>
                <a:cs typeface="Calibri"/>
              </a:rPr>
              <a:t>К</a:t>
            </a:r>
            <a:r>
              <a:rPr dirty="0" sz="2600" b="1">
                <a:latin typeface="Calibri"/>
                <a:cs typeface="Calibri"/>
              </a:rPr>
              <a:t>онт</a:t>
            </a:r>
            <a:r>
              <a:rPr dirty="0" sz="2600" spc="-15" b="1">
                <a:latin typeface="Calibri"/>
                <a:cs typeface="Calibri"/>
              </a:rPr>
              <a:t>е</a:t>
            </a:r>
            <a:r>
              <a:rPr dirty="0" sz="2600" spc="-45" b="1">
                <a:latin typeface="Calibri"/>
                <a:cs typeface="Calibri"/>
              </a:rPr>
              <a:t>к</a:t>
            </a:r>
            <a:r>
              <a:rPr dirty="0" sz="2600" b="1">
                <a:latin typeface="Calibri"/>
                <a:cs typeface="Calibri"/>
              </a:rPr>
              <a:t>с</a:t>
            </a:r>
            <a:r>
              <a:rPr dirty="0" sz="2600" spc="5" b="1">
                <a:latin typeface="Calibri"/>
                <a:cs typeface="Calibri"/>
              </a:rPr>
              <a:t>т</a:t>
            </a:r>
            <a:r>
              <a:rPr dirty="0" sz="2600" b="1">
                <a:latin typeface="Calibri"/>
                <a:cs typeface="Calibri"/>
              </a:rPr>
              <a:t>ное</a:t>
            </a:r>
            <a:r>
              <a:rPr dirty="0" sz="2600" b="1">
                <a:latin typeface="Calibri"/>
                <a:cs typeface="Calibri"/>
              </a:rPr>
              <a:t> о</a:t>
            </a:r>
            <a:r>
              <a:rPr dirty="0" sz="2600" spc="-15" b="1">
                <a:latin typeface="Calibri"/>
                <a:cs typeface="Calibri"/>
              </a:rPr>
              <a:t>б</a:t>
            </a:r>
            <a:r>
              <a:rPr dirty="0" sz="2600" b="1">
                <a:latin typeface="Calibri"/>
                <a:cs typeface="Calibri"/>
              </a:rPr>
              <a:t>учение</a:t>
            </a:r>
            <a:r>
              <a:rPr dirty="0" sz="2600" spc="-5" b="1">
                <a:latin typeface="Calibri"/>
                <a:cs typeface="Calibri"/>
              </a:rPr>
              <a:t> </a:t>
            </a:r>
            <a:r>
              <a:rPr dirty="0" sz="1700" b="1">
                <a:latin typeface="Calibri"/>
                <a:cs typeface="Calibri"/>
              </a:rPr>
              <a:t>;</a:t>
            </a:r>
            <a:endParaRPr sz="1700">
              <a:latin typeface="Calibri"/>
              <a:cs typeface="Calibri"/>
            </a:endParaRPr>
          </a:p>
          <a:p>
            <a:pPr marL="243840" marR="3103245" indent="-23114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2700" spc="-35" b="1">
                <a:latin typeface="Calibri"/>
                <a:cs typeface="Calibri"/>
              </a:rPr>
              <a:t>К</a:t>
            </a:r>
            <a:r>
              <a:rPr dirty="0" sz="2700" b="1">
                <a:latin typeface="Calibri"/>
                <a:cs typeface="Calibri"/>
              </a:rPr>
              <a:t>ома</a:t>
            </a:r>
            <a:r>
              <a:rPr dirty="0" sz="2700" spc="5" b="1">
                <a:latin typeface="Calibri"/>
                <a:cs typeface="Calibri"/>
              </a:rPr>
              <a:t>н</a:t>
            </a:r>
            <a:r>
              <a:rPr dirty="0" sz="2700" b="1">
                <a:latin typeface="Calibri"/>
                <a:cs typeface="Calibri"/>
              </a:rPr>
              <a:t>дные</a:t>
            </a:r>
            <a:r>
              <a:rPr dirty="0" sz="2700" b="1">
                <a:latin typeface="Calibri"/>
                <a:cs typeface="Calibri"/>
              </a:rPr>
              <a:t> тренин</a:t>
            </a:r>
            <a:r>
              <a:rPr dirty="0" sz="2700" spc="5" b="1">
                <a:latin typeface="Calibri"/>
                <a:cs typeface="Calibri"/>
              </a:rPr>
              <a:t>г</a:t>
            </a:r>
            <a:r>
              <a:rPr dirty="0" sz="2700" spc="-5" b="1">
                <a:latin typeface="Calibri"/>
                <a:cs typeface="Calibri"/>
              </a:rPr>
              <a:t>и</a:t>
            </a:r>
            <a:r>
              <a:rPr dirty="0" sz="2700" spc="-10" b="1">
                <a:latin typeface="Calibri"/>
                <a:cs typeface="Calibri"/>
              </a:rPr>
              <a:t>;</a:t>
            </a:r>
            <a:endParaRPr sz="2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2700" spc="-10" b="1">
                <a:latin typeface="Calibri"/>
                <a:cs typeface="Calibri"/>
              </a:rPr>
              <a:t>К</a:t>
            </a:r>
            <a:r>
              <a:rPr dirty="0" sz="2700" b="1">
                <a:latin typeface="Calibri"/>
                <a:cs typeface="Calibri"/>
              </a:rPr>
              <a:t>арты</a:t>
            </a:r>
            <a:endParaRPr sz="2700">
              <a:latin typeface="Calibri"/>
              <a:cs typeface="Calibri"/>
            </a:endParaRPr>
          </a:p>
          <a:p>
            <a:pPr marL="321945">
              <a:lnSpc>
                <a:spcPct val="100000"/>
              </a:lnSpc>
            </a:pPr>
            <a:r>
              <a:rPr dirty="0" sz="2700" b="1">
                <a:latin typeface="Calibri"/>
                <a:cs typeface="Calibri"/>
              </a:rPr>
              <a:t>э</a:t>
            </a:r>
            <a:r>
              <a:rPr dirty="0" sz="2700" spc="-50" b="1">
                <a:latin typeface="Calibri"/>
                <a:cs typeface="Calibri"/>
              </a:rPr>
              <a:t>к</a:t>
            </a:r>
            <a:r>
              <a:rPr dirty="0" sz="2700" b="1">
                <a:latin typeface="Calibri"/>
                <a:cs typeface="Calibri"/>
              </a:rPr>
              <a:t>спертных</a:t>
            </a:r>
            <a:r>
              <a:rPr dirty="0" sz="2700" spc="-10" b="1">
                <a:latin typeface="Calibri"/>
                <a:cs typeface="Calibri"/>
              </a:rPr>
              <a:t> </a:t>
            </a:r>
            <a:r>
              <a:rPr dirty="0" sz="2700" b="1">
                <a:latin typeface="Calibri"/>
                <a:cs typeface="Calibri"/>
              </a:rPr>
              <a:t>о</a:t>
            </a:r>
            <a:r>
              <a:rPr dirty="0" sz="2700" spc="-35" b="1">
                <a:latin typeface="Calibri"/>
                <a:cs typeface="Calibri"/>
              </a:rPr>
              <a:t>ц</a:t>
            </a:r>
            <a:r>
              <a:rPr dirty="0" sz="2700" b="1">
                <a:latin typeface="Calibri"/>
                <a:cs typeface="Calibri"/>
              </a:rPr>
              <a:t>ено</a:t>
            </a:r>
            <a:r>
              <a:rPr dirty="0" sz="2700" spc="-5" b="1">
                <a:latin typeface="Calibri"/>
                <a:cs typeface="Calibri"/>
              </a:rPr>
              <a:t>к</a:t>
            </a:r>
            <a:r>
              <a:rPr dirty="0" sz="2700" b="1">
                <a:latin typeface="Calibri"/>
                <a:cs typeface="Calibri"/>
              </a:rPr>
              <a:t>;</a:t>
            </a:r>
            <a:endParaRPr sz="2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2700" b="1">
                <a:latin typeface="Calibri"/>
                <a:cs typeface="Calibri"/>
              </a:rPr>
              <a:t>Д</a:t>
            </a:r>
            <a:r>
              <a:rPr dirty="0" sz="2700" spc="-10" b="1">
                <a:latin typeface="Calibri"/>
                <a:cs typeface="Calibri"/>
              </a:rPr>
              <a:t>и</a:t>
            </a:r>
            <a:r>
              <a:rPr dirty="0" sz="2700" b="1">
                <a:latin typeface="Calibri"/>
                <a:cs typeface="Calibri"/>
              </a:rPr>
              <a:t>пломное</a:t>
            </a:r>
            <a:r>
              <a:rPr dirty="0" sz="2700" spc="-10" b="1">
                <a:latin typeface="Calibri"/>
                <a:cs typeface="Calibri"/>
              </a:rPr>
              <a:t> </a:t>
            </a:r>
            <a:r>
              <a:rPr dirty="0" sz="2700" b="1">
                <a:latin typeface="Calibri"/>
                <a:cs typeface="Calibri"/>
              </a:rPr>
              <a:t>проектиро</a:t>
            </a:r>
            <a:r>
              <a:rPr dirty="0" sz="2700" spc="-15" b="1">
                <a:latin typeface="Calibri"/>
                <a:cs typeface="Calibri"/>
              </a:rPr>
              <a:t>в</a:t>
            </a:r>
            <a:r>
              <a:rPr dirty="0" sz="2700" b="1">
                <a:latin typeface="Calibri"/>
                <a:cs typeface="Calibri"/>
              </a:rPr>
              <a:t>ание</a:t>
            </a:r>
            <a:r>
              <a:rPr dirty="0" sz="2700" spc="-10" b="1">
                <a:latin typeface="Calibri"/>
                <a:cs typeface="Calibri"/>
              </a:rPr>
              <a:t>;</a:t>
            </a:r>
            <a:endParaRPr sz="2700">
              <a:latin typeface="Calibri"/>
              <a:cs typeface="Calibri"/>
            </a:endParaRPr>
          </a:p>
          <a:p>
            <a:pPr marL="355600" marR="931544" indent="-342900">
              <a:lnSpc>
                <a:spcPct val="80000"/>
              </a:lnSpc>
              <a:spcBef>
                <a:spcPts val="64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700" b="1">
                <a:latin typeface="Calibri"/>
                <a:cs typeface="Calibri"/>
              </a:rPr>
              <a:t>Интеракт</a:t>
            </a:r>
            <a:r>
              <a:rPr dirty="0" sz="2700" spc="-10" b="1">
                <a:latin typeface="Calibri"/>
                <a:cs typeface="Calibri"/>
              </a:rPr>
              <a:t>и</a:t>
            </a:r>
            <a:r>
              <a:rPr dirty="0" sz="2700" b="1">
                <a:latin typeface="Calibri"/>
                <a:cs typeface="Calibri"/>
              </a:rPr>
              <a:t>вные и </a:t>
            </a:r>
            <a:r>
              <a:rPr dirty="0" sz="2700" spc="-10" b="1">
                <a:latin typeface="Calibri"/>
                <a:cs typeface="Calibri"/>
              </a:rPr>
              <a:t>и</a:t>
            </a:r>
            <a:r>
              <a:rPr dirty="0" sz="2700" b="1">
                <a:latin typeface="Calibri"/>
                <a:cs typeface="Calibri"/>
              </a:rPr>
              <a:t>гровые</a:t>
            </a:r>
            <a:r>
              <a:rPr dirty="0" sz="2700" b="1">
                <a:latin typeface="Calibri"/>
                <a:cs typeface="Calibri"/>
              </a:rPr>
              <a:t> </a:t>
            </a:r>
            <a:r>
              <a:rPr dirty="0" sz="2700" spc="-10" b="1">
                <a:latin typeface="Calibri"/>
                <a:cs typeface="Calibri"/>
              </a:rPr>
              <a:t>т</a:t>
            </a:r>
            <a:r>
              <a:rPr dirty="0" sz="2700" spc="-30" b="1">
                <a:latin typeface="Calibri"/>
                <a:cs typeface="Calibri"/>
              </a:rPr>
              <a:t>е</a:t>
            </a:r>
            <a:r>
              <a:rPr dirty="0" sz="2700" b="1">
                <a:latin typeface="Calibri"/>
                <a:cs typeface="Calibri"/>
              </a:rPr>
              <a:t>хн</a:t>
            </a:r>
            <a:r>
              <a:rPr dirty="0" sz="2700" spc="-50" b="1">
                <a:latin typeface="Calibri"/>
                <a:cs typeface="Calibri"/>
              </a:rPr>
              <a:t>о</a:t>
            </a:r>
            <a:r>
              <a:rPr dirty="0" sz="2700" b="1">
                <a:latin typeface="Calibri"/>
                <a:cs typeface="Calibri"/>
              </a:rPr>
              <a:t>логи</a:t>
            </a:r>
            <a:r>
              <a:rPr dirty="0" sz="2700" spc="-15" b="1">
                <a:latin typeface="Calibri"/>
                <a:cs typeface="Calibri"/>
              </a:rPr>
              <a:t>и</a:t>
            </a:r>
            <a:r>
              <a:rPr dirty="0" sz="2700" b="1">
                <a:latin typeface="Calibri"/>
                <a:cs typeface="Calibri"/>
              </a:rPr>
              <a:t>;</a:t>
            </a:r>
            <a:endParaRPr sz="2700">
              <a:latin typeface="Calibri"/>
              <a:cs typeface="Calibri"/>
            </a:endParaRPr>
          </a:p>
          <a:p>
            <a:pPr marL="355600" indent="-342900">
              <a:lnSpc>
                <a:spcPts val="2915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2700" b="1">
                <a:latin typeface="Calibri"/>
                <a:cs typeface="Calibri"/>
              </a:rPr>
              <a:t>Исп</a:t>
            </a:r>
            <a:r>
              <a:rPr dirty="0" sz="2700" spc="-55" b="1">
                <a:latin typeface="Calibri"/>
                <a:cs typeface="Calibri"/>
              </a:rPr>
              <a:t>о</a:t>
            </a:r>
            <a:r>
              <a:rPr dirty="0" sz="2700" b="1">
                <a:latin typeface="Calibri"/>
                <a:cs typeface="Calibri"/>
              </a:rPr>
              <a:t>л</a:t>
            </a:r>
            <a:r>
              <a:rPr dirty="0" sz="2700" spc="-15" b="1">
                <a:latin typeface="Calibri"/>
                <a:cs typeface="Calibri"/>
              </a:rPr>
              <a:t>ь</a:t>
            </a:r>
            <a:r>
              <a:rPr dirty="0" sz="2700" b="1">
                <a:latin typeface="Calibri"/>
                <a:cs typeface="Calibri"/>
              </a:rPr>
              <a:t>зо</a:t>
            </a:r>
            <a:r>
              <a:rPr dirty="0" sz="2700" spc="-15" b="1">
                <a:latin typeface="Calibri"/>
                <a:cs typeface="Calibri"/>
              </a:rPr>
              <a:t>в</a:t>
            </a:r>
            <a:r>
              <a:rPr dirty="0" sz="2700" b="1">
                <a:latin typeface="Calibri"/>
                <a:cs typeface="Calibri"/>
              </a:rPr>
              <a:t>ание </a:t>
            </a:r>
            <a:r>
              <a:rPr dirty="0" sz="2700" spc="-15" b="1">
                <a:latin typeface="Calibri"/>
                <a:cs typeface="Calibri"/>
              </a:rPr>
              <a:t>т</a:t>
            </a:r>
            <a:r>
              <a:rPr dirty="0" sz="2700" spc="-30" b="1">
                <a:latin typeface="Calibri"/>
                <a:cs typeface="Calibri"/>
              </a:rPr>
              <a:t>е</a:t>
            </a:r>
            <a:r>
              <a:rPr dirty="0" sz="2700" b="1">
                <a:latin typeface="Calibri"/>
                <a:cs typeface="Calibri"/>
              </a:rPr>
              <a:t>хн</a:t>
            </a:r>
            <a:r>
              <a:rPr dirty="0" sz="2700" spc="-55" b="1">
                <a:latin typeface="Calibri"/>
                <a:cs typeface="Calibri"/>
              </a:rPr>
              <a:t>о</a:t>
            </a:r>
            <a:r>
              <a:rPr dirty="0" sz="2700" b="1">
                <a:latin typeface="Calibri"/>
                <a:cs typeface="Calibri"/>
              </a:rPr>
              <a:t>лог</a:t>
            </a:r>
            <a:r>
              <a:rPr dirty="0" sz="2700" spc="-15" b="1">
                <a:latin typeface="Calibri"/>
                <a:cs typeface="Calibri"/>
              </a:rPr>
              <a:t>и</a:t>
            </a:r>
            <a:r>
              <a:rPr dirty="0" sz="2700" b="1">
                <a:latin typeface="Calibri"/>
                <a:cs typeface="Calibri"/>
              </a:rPr>
              <a:t>и</a:t>
            </a:r>
            <a:endParaRPr sz="2700">
              <a:latin typeface="Calibri"/>
              <a:cs typeface="Calibri"/>
            </a:endParaRPr>
          </a:p>
          <a:p>
            <a:pPr marL="355600">
              <a:lnSpc>
                <a:spcPts val="2915"/>
              </a:lnSpc>
            </a:pPr>
            <a:r>
              <a:rPr dirty="0" sz="2700" spc="-25" b="1">
                <a:latin typeface="Calibri"/>
                <a:cs typeface="Calibri"/>
              </a:rPr>
              <a:t>г</a:t>
            </a:r>
            <a:r>
              <a:rPr dirty="0" sz="2700" b="1">
                <a:latin typeface="Calibri"/>
                <a:cs typeface="Calibri"/>
              </a:rPr>
              <a:t>еймифи</a:t>
            </a:r>
            <a:r>
              <a:rPr dirty="0" sz="2700" spc="-15" b="1">
                <a:latin typeface="Calibri"/>
                <a:cs typeface="Calibri"/>
              </a:rPr>
              <a:t>ц</a:t>
            </a:r>
            <a:r>
              <a:rPr dirty="0" sz="2700" b="1">
                <a:latin typeface="Calibri"/>
                <a:cs typeface="Calibri"/>
              </a:rPr>
              <a:t>иров</a:t>
            </a:r>
            <a:r>
              <a:rPr dirty="0" sz="2700" spc="-10" b="1">
                <a:latin typeface="Calibri"/>
                <a:cs typeface="Calibri"/>
              </a:rPr>
              <a:t>а</a:t>
            </a:r>
            <a:r>
              <a:rPr dirty="0" sz="2700" b="1">
                <a:latin typeface="Calibri"/>
                <a:cs typeface="Calibri"/>
              </a:rPr>
              <a:t>н</a:t>
            </a:r>
            <a:r>
              <a:rPr dirty="0" sz="2700" spc="5" b="1">
                <a:latin typeface="Calibri"/>
                <a:cs typeface="Calibri"/>
              </a:rPr>
              <a:t>н</a:t>
            </a:r>
            <a:r>
              <a:rPr dirty="0" sz="2700" b="1">
                <a:latin typeface="Calibri"/>
                <a:cs typeface="Calibri"/>
              </a:rPr>
              <a:t>о</a:t>
            </a:r>
            <a:r>
              <a:rPr dirty="0" sz="2700" spc="-25" b="1">
                <a:latin typeface="Calibri"/>
                <a:cs typeface="Calibri"/>
              </a:rPr>
              <a:t>г</a:t>
            </a:r>
            <a:r>
              <a:rPr dirty="0" sz="2700" b="1">
                <a:latin typeface="Calibri"/>
                <a:cs typeface="Calibri"/>
              </a:rPr>
              <a:t>о</a:t>
            </a:r>
            <a:r>
              <a:rPr dirty="0" sz="2700" spc="-5" b="1">
                <a:latin typeface="Calibri"/>
                <a:cs typeface="Calibri"/>
              </a:rPr>
              <a:t> </a:t>
            </a:r>
            <a:r>
              <a:rPr dirty="0" sz="2700" b="1">
                <a:latin typeface="Calibri"/>
                <a:cs typeface="Calibri"/>
              </a:rPr>
              <a:t>о</a:t>
            </a:r>
            <a:r>
              <a:rPr dirty="0" sz="2700" spc="-25" b="1">
                <a:latin typeface="Calibri"/>
                <a:cs typeface="Calibri"/>
              </a:rPr>
              <a:t>б</a:t>
            </a:r>
            <a:r>
              <a:rPr dirty="0" sz="2700" b="1">
                <a:latin typeface="Calibri"/>
                <a:cs typeface="Calibri"/>
              </a:rPr>
              <a:t>уче</a:t>
            </a:r>
            <a:r>
              <a:rPr dirty="0" sz="2700" spc="5" b="1">
                <a:latin typeface="Calibri"/>
                <a:cs typeface="Calibri"/>
              </a:rPr>
              <a:t>н</a:t>
            </a:r>
            <a:r>
              <a:rPr dirty="0" sz="2700" b="1">
                <a:latin typeface="Calibri"/>
                <a:cs typeface="Calibri"/>
              </a:rPr>
              <a:t>ия</a:t>
            </a:r>
            <a:r>
              <a:rPr dirty="0" sz="2700" spc="-10">
                <a:latin typeface="Calibri"/>
                <a:cs typeface="Calibri"/>
              </a:rPr>
              <a:t>;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41720" y="659891"/>
            <a:ext cx="2788920" cy="2127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070860" y="1498091"/>
            <a:ext cx="2932176" cy="1932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04788" y="4305298"/>
            <a:ext cx="2732532" cy="2552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500876" y="4500524"/>
            <a:ext cx="2143125" cy="22146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141720" y="2855976"/>
            <a:ext cx="2718816" cy="17891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1030" rIns="0" bIns="0" rtlCol="0" vert="horz">
            <a:spAutoFit/>
          </a:bodyPr>
          <a:lstStyle/>
          <a:p>
            <a:pPr marL="314960">
              <a:lnSpc>
                <a:spcPct val="100000"/>
              </a:lnSpc>
            </a:pPr>
            <a:r>
              <a:rPr dirty="0" spc="-25"/>
              <a:t>Открытые</a:t>
            </a:r>
            <a:r>
              <a:rPr dirty="0" spc="-5"/>
              <a:t> </a:t>
            </a:r>
            <a:r>
              <a:rPr dirty="0" spc="-25"/>
              <a:t>уроки</a:t>
            </a:r>
            <a:r>
              <a:rPr dirty="0" spc="5"/>
              <a:t> </a:t>
            </a:r>
            <a:r>
              <a:rPr dirty="0" spc="-25"/>
              <a:t>и</a:t>
            </a:r>
            <a:r>
              <a:rPr dirty="0" spc="-5"/>
              <a:t> </a:t>
            </a:r>
            <a:r>
              <a:rPr dirty="0" spc="-25"/>
              <a:t>мас</a:t>
            </a:r>
            <a:r>
              <a:rPr dirty="0" spc="-55"/>
              <a:t>т</a:t>
            </a:r>
            <a:r>
              <a:rPr dirty="0" spc="-25"/>
              <a:t>е</a:t>
            </a:r>
            <a:r>
              <a:rPr dirty="0" spc="-5"/>
              <a:t>р</a:t>
            </a:r>
            <a:r>
              <a:rPr dirty="0" spc="-15">
                <a:latin typeface="Calibri"/>
                <a:cs typeface="Calibri"/>
              </a:rPr>
              <a:t>-</a:t>
            </a:r>
            <a:r>
              <a:rPr dirty="0" spc="-25"/>
              <a:t>кла</a:t>
            </a:r>
            <a:r>
              <a:rPr dirty="0" spc="-55"/>
              <a:t>с</a:t>
            </a:r>
            <a:r>
              <a:rPr dirty="0" spc="-25"/>
              <a:t>сы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7288" y="1323975"/>
            <a:ext cx="5447665" cy="4504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5080" indent="-343535">
              <a:lnSpc>
                <a:spcPct val="80000"/>
              </a:lnSpc>
            </a:pPr>
            <a:r>
              <a:rPr dirty="0" sz="2200" spc="-10">
                <a:latin typeface="Calibri"/>
                <a:cs typeface="Calibri"/>
              </a:rPr>
              <a:t>1.</a:t>
            </a:r>
            <a:r>
              <a:rPr dirty="0" sz="2200" spc="-15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Попова</a:t>
            </a:r>
            <a:r>
              <a:rPr dirty="0" sz="2200" spc="45" b="1">
                <a:latin typeface="Calibri"/>
                <a:cs typeface="Calibri"/>
              </a:rPr>
              <a:t> </a:t>
            </a:r>
            <a:r>
              <a:rPr dirty="0" sz="2200" spc="-60" b="1">
                <a:latin typeface="Calibri"/>
                <a:cs typeface="Calibri"/>
              </a:rPr>
              <a:t>О</a:t>
            </a:r>
            <a:r>
              <a:rPr dirty="0" sz="2200" spc="-15" b="1">
                <a:latin typeface="Calibri"/>
                <a:cs typeface="Calibri"/>
              </a:rPr>
              <a:t>.М.</a:t>
            </a:r>
            <a:r>
              <a:rPr dirty="0" sz="2200" spc="10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занятие</a:t>
            </a:r>
            <a:r>
              <a:rPr dirty="0" sz="2200" spc="30" b="1">
                <a:latin typeface="Calibri"/>
                <a:cs typeface="Calibri"/>
              </a:rPr>
              <a:t> </a:t>
            </a:r>
            <a:r>
              <a:rPr dirty="0" sz="2200" spc="-10" b="1">
                <a:latin typeface="Calibri"/>
                <a:cs typeface="Calibri"/>
              </a:rPr>
              <a:t>с</a:t>
            </a:r>
            <a:r>
              <a:rPr dirty="0" sz="2200" spc="10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и</a:t>
            </a:r>
            <a:r>
              <a:rPr dirty="0" sz="2200" spc="-5" b="1">
                <a:latin typeface="Calibri"/>
                <a:cs typeface="Calibri"/>
              </a:rPr>
              <a:t>с</a:t>
            </a:r>
            <a:r>
              <a:rPr dirty="0" sz="2200" spc="-15" b="1">
                <a:latin typeface="Calibri"/>
                <a:cs typeface="Calibri"/>
              </a:rPr>
              <a:t>п</a:t>
            </a:r>
            <a:r>
              <a:rPr dirty="0" sz="2200" spc="-50" b="1">
                <a:latin typeface="Calibri"/>
                <a:cs typeface="Calibri"/>
              </a:rPr>
              <a:t>о</a:t>
            </a:r>
            <a:r>
              <a:rPr dirty="0" sz="2200" spc="-15" b="1">
                <a:latin typeface="Calibri"/>
                <a:cs typeface="Calibri"/>
              </a:rPr>
              <a:t>льзован</a:t>
            </a:r>
            <a:r>
              <a:rPr dirty="0" sz="2200" spc="-10" b="1">
                <a:latin typeface="Calibri"/>
                <a:cs typeface="Calibri"/>
              </a:rPr>
              <a:t>и</a:t>
            </a:r>
            <a:r>
              <a:rPr dirty="0" sz="2200" spc="-30" b="1">
                <a:latin typeface="Calibri"/>
                <a:cs typeface="Calibri"/>
              </a:rPr>
              <a:t>е</a:t>
            </a:r>
            <a:r>
              <a:rPr dirty="0" sz="2200" spc="-20" b="1">
                <a:latin typeface="Calibri"/>
                <a:cs typeface="Calibri"/>
              </a:rPr>
              <a:t>м</a:t>
            </a:r>
            <a:r>
              <a:rPr dirty="0" sz="2200" spc="-10" b="1">
                <a:latin typeface="Calibri"/>
                <a:cs typeface="Calibri"/>
              </a:rPr>
              <a:t> про</a:t>
            </a:r>
            <a:r>
              <a:rPr dirty="0" sz="2200" spc="-55" b="1">
                <a:latin typeface="Calibri"/>
                <a:cs typeface="Calibri"/>
              </a:rPr>
              <a:t>б</a:t>
            </a:r>
            <a:r>
              <a:rPr dirty="0" sz="2200" spc="-15" b="1">
                <a:latin typeface="Calibri"/>
                <a:cs typeface="Calibri"/>
              </a:rPr>
              <a:t>л</a:t>
            </a:r>
            <a:r>
              <a:rPr dirty="0" sz="2200" spc="-30" b="1">
                <a:latin typeface="Calibri"/>
                <a:cs typeface="Calibri"/>
              </a:rPr>
              <a:t>е</a:t>
            </a:r>
            <a:r>
              <a:rPr dirty="0" sz="2200" spc="-15" b="1">
                <a:latin typeface="Calibri"/>
                <a:cs typeface="Calibri"/>
              </a:rPr>
              <a:t>м</a:t>
            </a:r>
            <a:r>
              <a:rPr dirty="0" sz="2200" spc="-15" b="1">
                <a:latin typeface="Calibri"/>
                <a:cs typeface="Calibri"/>
              </a:rPr>
              <a:t>но</a:t>
            </a:r>
            <a:r>
              <a:rPr dirty="0" sz="2200" spc="-35" b="1">
                <a:latin typeface="Calibri"/>
                <a:cs typeface="Calibri"/>
              </a:rPr>
              <a:t>г</a:t>
            </a:r>
            <a:r>
              <a:rPr dirty="0" sz="2200" spc="-15" b="1">
                <a:latin typeface="Calibri"/>
                <a:cs typeface="Calibri"/>
              </a:rPr>
              <a:t>о</a:t>
            </a:r>
            <a:r>
              <a:rPr dirty="0" sz="2200" spc="45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о</a:t>
            </a:r>
            <a:r>
              <a:rPr dirty="0" sz="2200" spc="-45" b="1">
                <a:latin typeface="Calibri"/>
                <a:cs typeface="Calibri"/>
              </a:rPr>
              <a:t>б</a:t>
            </a:r>
            <a:r>
              <a:rPr dirty="0" sz="2200" spc="-15" b="1">
                <a:latin typeface="Calibri"/>
                <a:cs typeface="Calibri"/>
              </a:rPr>
              <a:t>уче</a:t>
            </a:r>
            <a:r>
              <a:rPr dirty="0" sz="2200" spc="-10" b="1">
                <a:latin typeface="Calibri"/>
                <a:cs typeface="Calibri"/>
              </a:rPr>
              <a:t>н</a:t>
            </a:r>
            <a:r>
              <a:rPr dirty="0" sz="2200" spc="-15" b="1">
                <a:latin typeface="Calibri"/>
                <a:cs typeface="Calibri"/>
              </a:rPr>
              <a:t>ия</a:t>
            </a:r>
            <a:r>
              <a:rPr dirty="0" sz="2200" spc="45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на</a:t>
            </a:r>
            <a:r>
              <a:rPr dirty="0" sz="2200" spc="5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хи</a:t>
            </a:r>
            <a:r>
              <a:rPr dirty="0" sz="2200" spc="-10" b="1">
                <a:latin typeface="Calibri"/>
                <a:cs typeface="Calibri"/>
              </a:rPr>
              <a:t>м</a:t>
            </a:r>
            <a:r>
              <a:rPr dirty="0" sz="2200" spc="-15" b="1">
                <a:latin typeface="Calibri"/>
                <a:cs typeface="Calibri"/>
              </a:rPr>
              <a:t>ии</a:t>
            </a:r>
            <a:r>
              <a:rPr dirty="0" sz="2200" spc="20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по</a:t>
            </a:r>
            <a:r>
              <a:rPr dirty="0" sz="2200" spc="5" b="1">
                <a:latin typeface="Calibri"/>
                <a:cs typeface="Calibri"/>
              </a:rPr>
              <a:t> </a:t>
            </a:r>
            <a:r>
              <a:rPr dirty="0" sz="2200" spc="-30" b="1">
                <a:latin typeface="Calibri"/>
                <a:cs typeface="Calibri"/>
              </a:rPr>
              <a:t>т</a:t>
            </a:r>
            <a:r>
              <a:rPr dirty="0" sz="2200" spc="-30" b="1">
                <a:latin typeface="Calibri"/>
                <a:cs typeface="Calibri"/>
              </a:rPr>
              <a:t>е</a:t>
            </a:r>
            <a:r>
              <a:rPr dirty="0" sz="2200" spc="-15" b="1">
                <a:latin typeface="Calibri"/>
                <a:cs typeface="Calibri"/>
              </a:rPr>
              <a:t>м</a:t>
            </a:r>
            <a:r>
              <a:rPr dirty="0" sz="2200" spc="-15" b="1">
                <a:latin typeface="Calibri"/>
                <a:cs typeface="Calibri"/>
              </a:rPr>
              <a:t>е</a:t>
            </a:r>
            <a:endParaRPr sz="2200">
              <a:latin typeface="Calibri"/>
              <a:cs typeface="Calibri"/>
            </a:endParaRPr>
          </a:p>
          <a:p>
            <a:pPr marL="355600">
              <a:lnSpc>
                <a:spcPts val="2110"/>
              </a:lnSpc>
            </a:pPr>
            <a:r>
              <a:rPr dirty="0" sz="2200" spc="-15" b="1">
                <a:latin typeface="Calibri"/>
                <a:cs typeface="Calibri"/>
              </a:rPr>
              <a:t>«Б</a:t>
            </a:r>
            <a:r>
              <a:rPr dirty="0" sz="2200" spc="-45" b="1">
                <a:latin typeface="Calibri"/>
                <a:cs typeface="Calibri"/>
              </a:rPr>
              <a:t>е</a:t>
            </a:r>
            <a:r>
              <a:rPr dirty="0" sz="2200" spc="-15" b="1">
                <a:latin typeface="Calibri"/>
                <a:cs typeface="Calibri"/>
              </a:rPr>
              <a:t>лки</a:t>
            </a:r>
            <a:r>
              <a:rPr dirty="0" sz="2200" spc="-10" b="1">
                <a:latin typeface="Calibri"/>
                <a:cs typeface="Calibri"/>
              </a:rPr>
              <a:t>»</a:t>
            </a:r>
            <a:r>
              <a:rPr dirty="0" sz="2200" spc="-10" b="1">
                <a:latin typeface="Calibri"/>
                <a:cs typeface="Calibri"/>
              </a:rPr>
              <a:t>.</a:t>
            </a:r>
            <a:endParaRPr sz="2200">
              <a:latin typeface="Calibri"/>
              <a:cs typeface="Calibri"/>
            </a:endParaRPr>
          </a:p>
          <a:p>
            <a:pPr marL="355600" marR="384175" indent="-342900">
              <a:lnSpc>
                <a:spcPct val="80000"/>
              </a:lnSpc>
              <a:spcBef>
                <a:spcPts val="525"/>
              </a:spcBef>
              <a:buFont typeface="Calibri"/>
              <a:buAutoNum type="arabicPeriod" startAt="2"/>
              <a:tabLst>
                <a:tab pos="290195" algn="l"/>
              </a:tabLst>
            </a:pPr>
            <a:r>
              <a:rPr dirty="0" sz="2200" spc="-15" b="1">
                <a:latin typeface="Calibri"/>
                <a:cs typeface="Calibri"/>
              </a:rPr>
              <a:t>Каза</a:t>
            </a:r>
            <a:r>
              <a:rPr dirty="0" sz="2200" spc="-50" b="1">
                <a:latin typeface="Calibri"/>
                <a:cs typeface="Calibri"/>
              </a:rPr>
              <a:t>к</a:t>
            </a:r>
            <a:r>
              <a:rPr dirty="0" sz="2200" spc="-15" b="1">
                <a:latin typeface="Calibri"/>
                <a:cs typeface="Calibri"/>
              </a:rPr>
              <a:t>ова</a:t>
            </a:r>
            <a:r>
              <a:rPr dirty="0" sz="2200" spc="25" b="1">
                <a:latin typeface="Calibri"/>
                <a:cs typeface="Calibri"/>
              </a:rPr>
              <a:t> </a:t>
            </a:r>
            <a:r>
              <a:rPr dirty="0" sz="2200" spc="-10" b="1">
                <a:latin typeface="Calibri"/>
                <a:cs typeface="Calibri"/>
              </a:rPr>
              <a:t>Е.Н.,</a:t>
            </a:r>
            <a:r>
              <a:rPr dirty="0" sz="2200" spc="-5" b="1">
                <a:latin typeface="Calibri"/>
                <a:cs typeface="Calibri"/>
              </a:rPr>
              <a:t> </a:t>
            </a:r>
            <a:r>
              <a:rPr dirty="0" sz="2200" spc="-140" b="1">
                <a:latin typeface="Calibri"/>
                <a:cs typeface="Calibri"/>
              </a:rPr>
              <a:t>Г</a:t>
            </a:r>
            <a:r>
              <a:rPr dirty="0" sz="2200" spc="-15" b="1">
                <a:latin typeface="Calibri"/>
                <a:cs typeface="Calibri"/>
              </a:rPr>
              <a:t>апоно</a:t>
            </a:r>
            <a:r>
              <a:rPr dirty="0" sz="2200" spc="-10" b="1">
                <a:latin typeface="Calibri"/>
                <a:cs typeface="Calibri"/>
              </a:rPr>
              <a:t>в</a:t>
            </a:r>
            <a:r>
              <a:rPr dirty="0" sz="2200" spc="-15" b="1">
                <a:latin typeface="Calibri"/>
                <a:cs typeface="Calibri"/>
              </a:rPr>
              <a:t>а</a:t>
            </a:r>
            <a:r>
              <a:rPr dirty="0" sz="2200" spc="35" b="1">
                <a:latin typeface="Calibri"/>
                <a:cs typeface="Calibri"/>
              </a:rPr>
              <a:t> </a:t>
            </a:r>
            <a:r>
              <a:rPr dirty="0" sz="2200" spc="-155" b="1">
                <a:latin typeface="Calibri"/>
                <a:cs typeface="Calibri"/>
              </a:rPr>
              <a:t>Т</a:t>
            </a:r>
            <a:r>
              <a:rPr dirty="0" sz="2200" spc="-10" b="1">
                <a:latin typeface="Calibri"/>
                <a:cs typeface="Calibri"/>
              </a:rPr>
              <a:t>.</a:t>
            </a:r>
            <a:r>
              <a:rPr dirty="0" sz="2200" spc="-55" b="1">
                <a:latin typeface="Calibri"/>
                <a:cs typeface="Calibri"/>
              </a:rPr>
              <a:t>Э</a:t>
            </a:r>
            <a:r>
              <a:rPr dirty="0" sz="2200" spc="-10" b="1">
                <a:latin typeface="Calibri"/>
                <a:cs typeface="Calibri"/>
              </a:rPr>
              <a:t>.</a:t>
            </a:r>
            <a:r>
              <a:rPr dirty="0" sz="2200" spc="5" b="1">
                <a:latin typeface="Calibri"/>
                <a:cs typeface="Calibri"/>
              </a:rPr>
              <a:t> </a:t>
            </a:r>
            <a:r>
              <a:rPr dirty="0" sz="2200" spc="-10" b="1">
                <a:latin typeface="Calibri"/>
                <a:cs typeface="Calibri"/>
              </a:rPr>
              <a:t>с</a:t>
            </a:r>
            <a:r>
              <a:rPr dirty="0" sz="2200" spc="-10" b="1">
                <a:latin typeface="Calibri"/>
                <a:cs typeface="Calibri"/>
              </a:rPr>
              <a:t> и</a:t>
            </a:r>
            <a:r>
              <a:rPr dirty="0" sz="2200" spc="-5" b="1">
                <a:latin typeface="Calibri"/>
                <a:cs typeface="Calibri"/>
              </a:rPr>
              <a:t>с</a:t>
            </a:r>
            <a:r>
              <a:rPr dirty="0" sz="2200" spc="-15" b="1">
                <a:latin typeface="Calibri"/>
                <a:cs typeface="Calibri"/>
              </a:rPr>
              <a:t>п</a:t>
            </a:r>
            <a:r>
              <a:rPr dirty="0" sz="2200" spc="-50" b="1">
                <a:latin typeface="Calibri"/>
                <a:cs typeface="Calibri"/>
              </a:rPr>
              <a:t>о</a:t>
            </a:r>
            <a:r>
              <a:rPr dirty="0" sz="2200" spc="-15" b="1">
                <a:latin typeface="Calibri"/>
                <a:cs typeface="Calibri"/>
              </a:rPr>
              <a:t>льзован</a:t>
            </a:r>
            <a:r>
              <a:rPr dirty="0" sz="2200" spc="-10" b="1">
                <a:latin typeface="Calibri"/>
                <a:cs typeface="Calibri"/>
              </a:rPr>
              <a:t>и</a:t>
            </a:r>
            <a:r>
              <a:rPr dirty="0" sz="2200" spc="-30" b="1">
                <a:latin typeface="Calibri"/>
                <a:cs typeface="Calibri"/>
              </a:rPr>
              <a:t>е</a:t>
            </a:r>
            <a:r>
              <a:rPr dirty="0" sz="2200" spc="-20" b="1">
                <a:latin typeface="Calibri"/>
                <a:cs typeface="Calibri"/>
              </a:rPr>
              <a:t>м</a:t>
            </a:r>
            <a:r>
              <a:rPr dirty="0" sz="2200" spc="30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и</a:t>
            </a:r>
            <a:r>
              <a:rPr dirty="0" sz="2200" spc="-10" b="1">
                <a:latin typeface="Calibri"/>
                <a:cs typeface="Calibri"/>
              </a:rPr>
              <a:t>н</a:t>
            </a:r>
            <a:r>
              <a:rPr dirty="0" sz="2200" spc="-30" b="1">
                <a:latin typeface="Calibri"/>
                <a:cs typeface="Calibri"/>
              </a:rPr>
              <a:t>т</a:t>
            </a:r>
            <a:r>
              <a:rPr dirty="0" sz="2200" spc="-15" b="1">
                <a:latin typeface="Calibri"/>
                <a:cs typeface="Calibri"/>
              </a:rPr>
              <a:t>еракти</a:t>
            </a:r>
            <a:r>
              <a:rPr dirty="0" sz="2200" spc="-5" b="1">
                <a:latin typeface="Calibri"/>
                <a:cs typeface="Calibri"/>
              </a:rPr>
              <a:t>в</a:t>
            </a:r>
            <a:r>
              <a:rPr dirty="0" sz="2200" spc="-15" b="1">
                <a:latin typeface="Calibri"/>
                <a:cs typeface="Calibri"/>
              </a:rPr>
              <a:t>ных</a:t>
            </a:r>
            <a:r>
              <a:rPr dirty="0" sz="2200" spc="-5" b="1">
                <a:latin typeface="Calibri"/>
                <a:cs typeface="Calibri"/>
              </a:rPr>
              <a:t> </a:t>
            </a:r>
            <a:r>
              <a:rPr dirty="0" sz="2200" spc="-30" b="1">
                <a:latin typeface="Calibri"/>
                <a:cs typeface="Calibri"/>
              </a:rPr>
              <a:t>т</a:t>
            </a:r>
            <a:r>
              <a:rPr dirty="0" sz="2200" spc="-30" b="1">
                <a:latin typeface="Calibri"/>
                <a:cs typeface="Calibri"/>
              </a:rPr>
              <a:t>е</a:t>
            </a:r>
            <a:r>
              <a:rPr dirty="0" sz="2200" spc="-15" b="1">
                <a:latin typeface="Calibri"/>
                <a:cs typeface="Calibri"/>
              </a:rPr>
              <a:t>хн</a:t>
            </a:r>
            <a:r>
              <a:rPr dirty="0" sz="2200" spc="-55" b="1">
                <a:latin typeface="Calibri"/>
                <a:cs typeface="Calibri"/>
              </a:rPr>
              <a:t>о</a:t>
            </a:r>
            <a:r>
              <a:rPr dirty="0" sz="2200" spc="-15" b="1">
                <a:latin typeface="Calibri"/>
                <a:cs typeface="Calibri"/>
              </a:rPr>
              <a:t>ло</a:t>
            </a:r>
            <a:r>
              <a:rPr dirty="0" sz="2200" spc="-20" b="1">
                <a:latin typeface="Calibri"/>
                <a:cs typeface="Calibri"/>
              </a:rPr>
              <a:t>г</a:t>
            </a:r>
            <a:r>
              <a:rPr dirty="0" sz="2200" spc="-15" b="1">
                <a:latin typeface="Calibri"/>
                <a:cs typeface="Calibri"/>
              </a:rPr>
              <a:t>ий</a:t>
            </a:r>
            <a:r>
              <a:rPr dirty="0" sz="2200" spc="30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на</a:t>
            </a:r>
            <a:r>
              <a:rPr dirty="0" sz="2200" spc="15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Безопас</a:t>
            </a:r>
            <a:r>
              <a:rPr dirty="0" sz="2200" spc="-10" b="1">
                <a:latin typeface="Calibri"/>
                <a:cs typeface="Calibri"/>
              </a:rPr>
              <a:t>н</a:t>
            </a:r>
            <a:r>
              <a:rPr dirty="0" sz="2200" spc="-15" b="1">
                <a:latin typeface="Calibri"/>
                <a:cs typeface="Calibri"/>
              </a:rPr>
              <a:t>ости</a:t>
            </a:r>
            <a:r>
              <a:rPr dirty="0" sz="2200" spc="-15" b="1">
                <a:latin typeface="Calibri"/>
                <a:cs typeface="Calibri"/>
              </a:rPr>
              <a:t> жизн</a:t>
            </a:r>
            <a:r>
              <a:rPr dirty="0" sz="2200" spc="-50" b="1">
                <a:latin typeface="Calibri"/>
                <a:cs typeface="Calibri"/>
              </a:rPr>
              <a:t>е</a:t>
            </a:r>
            <a:r>
              <a:rPr dirty="0" sz="2200" spc="-35" b="1">
                <a:latin typeface="Calibri"/>
                <a:cs typeface="Calibri"/>
              </a:rPr>
              <a:t>д</a:t>
            </a:r>
            <a:r>
              <a:rPr dirty="0" sz="2200" spc="-15" b="1">
                <a:latin typeface="Calibri"/>
                <a:cs typeface="Calibri"/>
              </a:rPr>
              <a:t>ея</a:t>
            </a:r>
            <a:r>
              <a:rPr dirty="0" sz="2200" spc="-25" b="1">
                <a:latin typeface="Calibri"/>
                <a:cs typeface="Calibri"/>
              </a:rPr>
              <a:t>т</a:t>
            </a:r>
            <a:r>
              <a:rPr dirty="0" sz="2200" spc="-55" b="1">
                <a:latin typeface="Calibri"/>
                <a:cs typeface="Calibri"/>
              </a:rPr>
              <a:t>е</a:t>
            </a:r>
            <a:r>
              <a:rPr dirty="0" sz="2200" spc="-15" b="1">
                <a:latin typeface="Calibri"/>
                <a:cs typeface="Calibri"/>
              </a:rPr>
              <a:t>ль</a:t>
            </a:r>
            <a:r>
              <a:rPr dirty="0" sz="2200" b="1">
                <a:latin typeface="Calibri"/>
                <a:cs typeface="Calibri"/>
              </a:rPr>
              <a:t>н</a:t>
            </a:r>
            <a:r>
              <a:rPr dirty="0" sz="2200" spc="-15" b="1">
                <a:latin typeface="Calibri"/>
                <a:cs typeface="Calibri"/>
              </a:rPr>
              <a:t>о</a:t>
            </a:r>
            <a:r>
              <a:rPr dirty="0" sz="2200" b="1">
                <a:latin typeface="Calibri"/>
                <a:cs typeface="Calibri"/>
              </a:rPr>
              <a:t>с</a:t>
            </a:r>
            <a:r>
              <a:rPr dirty="0" sz="2200" spc="-15" b="1">
                <a:latin typeface="Calibri"/>
                <a:cs typeface="Calibri"/>
              </a:rPr>
              <a:t>ти</a:t>
            </a:r>
            <a:r>
              <a:rPr dirty="0" sz="2200" spc="35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по</a:t>
            </a:r>
            <a:r>
              <a:rPr dirty="0" sz="2200" spc="15" b="1">
                <a:latin typeface="Calibri"/>
                <a:cs typeface="Calibri"/>
              </a:rPr>
              <a:t> </a:t>
            </a:r>
            <a:r>
              <a:rPr dirty="0" sz="2200" spc="-30" b="1">
                <a:latin typeface="Calibri"/>
                <a:cs typeface="Calibri"/>
              </a:rPr>
              <a:t>т</a:t>
            </a:r>
            <a:r>
              <a:rPr dirty="0" sz="2200" spc="-30" b="1">
                <a:latin typeface="Calibri"/>
                <a:cs typeface="Calibri"/>
              </a:rPr>
              <a:t>е</a:t>
            </a:r>
            <a:r>
              <a:rPr dirty="0" sz="2200" spc="-15" b="1">
                <a:latin typeface="Calibri"/>
                <a:cs typeface="Calibri"/>
              </a:rPr>
              <a:t>м</a:t>
            </a:r>
            <a:r>
              <a:rPr dirty="0" sz="2200" spc="-15" b="1">
                <a:latin typeface="Calibri"/>
                <a:cs typeface="Calibri"/>
              </a:rPr>
              <a:t>е</a:t>
            </a:r>
            <a:r>
              <a:rPr dirty="0" sz="2200" spc="25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«Правила</a:t>
            </a:r>
            <a:r>
              <a:rPr dirty="0" sz="2200" spc="-10" b="1">
                <a:latin typeface="Calibri"/>
                <a:cs typeface="Calibri"/>
              </a:rPr>
              <a:t> по</a:t>
            </a:r>
            <a:r>
              <a:rPr dirty="0" sz="2200" spc="-10" b="1">
                <a:latin typeface="Calibri"/>
                <a:cs typeface="Calibri"/>
              </a:rPr>
              <a:t>в</a:t>
            </a:r>
            <a:r>
              <a:rPr dirty="0" sz="2200" spc="-55" b="1">
                <a:latin typeface="Calibri"/>
                <a:cs typeface="Calibri"/>
              </a:rPr>
              <a:t>е</a:t>
            </a:r>
            <a:r>
              <a:rPr dirty="0" sz="2200" spc="-35" b="1">
                <a:latin typeface="Calibri"/>
                <a:cs typeface="Calibri"/>
              </a:rPr>
              <a:t>д</a:t>
            </a:r>
            <a:r>
              <a:rPr dirty="0" sz="2200" spc="-15" b="1">
                <a:latin typeface="Calibri"/>
                <a:cs typeface="Calibri"/>
              </a:rPr>
              <a:t>ения</a:t>
            </a:r>
            <a:r>
              <a:rPr dirty="0" sz="2200" spc="20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при</a:t>
            </a:r>
            <a:r>
              <a:rPr dirty="0" sz="2200" spc="10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авариях</a:t>
            </a:r>
            <a:r>
              <a:rPr dirty="0" sz="2200" spc="30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на</a:t>
            </a:r>
            <a:r>
              <a:rPr dirty="0" sz="2200" spc="5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в</a:t>
            </a:r>
            <a:r>
              <a:rPr dirty="0" sz="2200" spc="-80" b="1">
                <a:latin typeface="Calibri"/>
                <a:cs typeface="Calibri"/>
              </a:rPr>
              <a:t>о</a:t>
            </a:r>
            <a:r>
              <a:rPr dirty="0" sz="2200" spc="-10" b="1">
                <a:latin typeface="Calibri"/>
                <a:cs typeface="Calibri"/>
              </a:rPr>
              <a:t>д</a:t>
            </a:r>
            <a:r>
              <a:rPr dirty="0" sz="2200" spc="-15" b="1">
                <a:latin typeface="Calibri"/>
                <a:cs typeface="Calibri"/>
              </a:rPr>
              <a:t>ном</a:t>
            </a:r>
            <a:r>
              <a:rPr dirty="0" sz="2200" spc="-10" b="1">
                <a:latin typeface="Calibri"/>
                <a:cs typeface="Calibri"/>
              </a:rPr>
              <a:t> тр</a:t>
            </a:r>
            <a:r>
              <a:rPr dirty="0" sz="2200" spc="-25" b="1">
                <a:latin typeface="Calibri"/>
                <a:cs typeface="Calibri"/>
              </a:rPr>
              <a:t>а</a:t>
            </a:r>
            <a:r>
              <a:rPr dirty="0" sz="2200" spc="-15" b="1">
                <a:latin typeface="Calibri"/>
                <a:cs typeface="Calibri"/>
              </a:rPr>
              <a:t>н</a:t>
            </a:r>
            <a:r>
              <a:rPr dirty="0" sz="2200" spc="-5" b="1">
                <a:latin typeface="Calibri"/>
                <a:cs typeface="Calibri"/>
              </a:rPr>
              <a:t>с</a:t>
            </a:r>
            <a:r>
              <a:rPr dirty="0" sz="2200" spc="-15" b="1">
                <a:latin typeface="Calibri"/>
                <a:cs typeface="Calibri"/>
              </a:rPr>
              <a:t>пор</a:t>
            </a:r>
            <a:r>
              <a:rPr dirty="0" sz="2200" spc="-30" b="1">
                <a:latin typeface="Calibri"/>
                <a:cs typeface="Calibri"/>
              </a:rPr>
              <a:t>т</a:t>
            </a:r>
            <a:r>
              <a:rPr dirty="0" sz="2200" spc="-15" b="1">
                <a:latin typeface="Calibri"/>
                <a:cs typeface="Calibri"/>
              </a:rPr>
              <a:t>е</a:t>
            </a:r>
            <a:r>
              <a:rPr dirty="0" sz="2200" spc="-10" b="1">
                <a:latin typeface="Calibri"/>
                <a:cs typeface="Calibri"/>
              </a:rPr>
              <a:t>»</a:t>
            </a:r>
            <a:r>
              <a:rPr dirty="0" sz="2200" spc="-10" b="1">
                <a:latin typeface="Calibri"/>
                <a:cs typeface="Calibri"/>
              </a:rPr>
              <a:t>.</a:t>
            </a:r>
            <a:endParaRPr sz="2200">
              <a:latin typeface="Calibri"/>
              <a:cs typeface="Calibri"/>
            </a:endParaRPr>
          </a:p>
          <a:p>
            <a:pPr marL="355600" marR="835660" indent="-342900">
              <a:lnSpc>
                <a:spcPct val="80000"/>
              </a:lnSpc>
              <a:spcBef>
                <a:spcPts val="525"/>
              </a:spcBef>
              <a:buFont typeface="Calibri"/>
              <a:buAutoNum type="arabicPeriod" startAt="2"/>
              <a:tabLst>
                <a:tab pos="290830" algn="l"/>
              </a:tabLst>
            </a:pPr>
            <a:r>
              <a:rPr dirty="0" sz="2200" spc="-15" b="1">
                <a:latin typeface="Calibri"/>
                <a:cs typeface="Calibri"/>
              </a:rPr>
              <a:t>О</a:t>
            </a:r>
            <a:r>
              <a:rPr dirty="0" sz="2200" spc="-5" b="1">
                <a:latin typeface="Calibri"/>
                <a:cs typeface="Calibri"/>
              </a:rPr>
              <a:t>в</a:t>
            </a:r>
            <a:r>
              <a:rPr dirty="0" sz="2200" spc="-15" b="1">
                <a:latin typeface="Calibri"/>
                <a:cs typeface="Calibri"/>
              </a:rPr>
              <a:t>чинн</a:t>
            </a:r>
            <a:r>
              <a:rPr dirty="0" sz="2200" spc="-10" b="1">
                <a:latin typeface="Calibri"/>
                <a:cs typeface="Calibri"/>
              </a:rPr>
              <a:t>и</a:t>
            </a:r>
            <a:r>
              <a:rPr dirty="0" sz="2200" spc="-45" b="1">
                <a:latin typeface="Calibri"/>
                <a:cs typeface="Calibri"/>
              </a:rPr>
              <a:t>к</a:t>
            </a:r>
            <a:r>
              <a:rPr dirty="0" sz="2200" spc="-15" b="1">
                <a:latin typeface="Calibri"/>
                <a:cs typeface="Calibri"/>
              </a:rPr>
              <a:t>ова</a:t>
            </a:r>
            <a:r>
              <a:rPr dirty="0" sz="2200" b="1">
                <a:latin typeface="Calibri"/>
                <a:cs typeface="Calibri"/>
              </a:rPr>
              <a:t> </a:t>
            </a:r>
            <a:r>
              <a:rPr dirty="0" sz="2200" spc="-155" b="1">
                <a:latin typeface="Calibri"/>
                <a:cs typeface="Calibri"/>
              </a:rPr>
              <a:t>Т</a:t>
            </a:r>
            <a:r>
              <a:rPr dirty="0" sz="2200" spc="-10" b="1">
                <a:latin typeface="Calibri"/>
                <a:cs typeface="Calibri"/>
              </a:rPr>
              <a:t>.</a:t>
            </a:r>
            <a:r>
              <a:rPr dirty="0" sz="2200" spc="-10" b="1">
                <a:latin typeface="Calibri"/>
                <a:cs typeface="Calibri"/>
              </a:rPr>
              <a:t>В</a:t>
            </a:r>
            <a:r>
              <a:rPr dirty="0" sz="2200" spc="-10" b="1">
                <a:latin typeface="Calibri"/>
                <a:cs typeface="Calibri"/>
              </a:rPr>
              <a:t>.</a:t>
            </a:r>
            <a:r>
              <a:rPr dirty="0" sz="2200" spc="-5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–</a:t>
            </a:r>
            <a:r>
              <a:rPr dirty="0" sz="2200" spc="15" b="1">
                <a:latin typeface="Calibri"/>
                <a:cs typeface="Calibri"/>
              </a:rPr>
              <a:t> </a:t>
            </a:r>
            <a:r>
              <a:rPr dirty="0" sz="2200" spc="-35" b="1">
                <a:latin typeface="Calibri"/>
                <a:cs typeface="Calibri"/>
              </a:rPr>
              <a:t>а</a:t>
            </a:r>
            <a:r>
              <a:rPr dirty="0" sz="2200" spc="-10" b="1">
                <a:latin typeface="Calibri"/>
                <a:cs typeface="Calibri"/>
              </a:rPr>
              <a:t>т</a:t>
            </a:r>
            <a:r>
              <a:rPr dirty="0" sz="2200" spc="-35" b="1">
                <a:latin typeface="Calibri"/>
                <a:cs typeface="Calibri"/>
              </a:rPr>
              <a:t>т</a:t>
            </a:r>
            <a:r>
              <a:rPr dirty="0" sz="2200" spc="-15" b="1">
                <a:latin typeface="Calibri"/>
                <a:cs typeface="Calibri"/>
              </a:rPr>
              <a:t>е</a:t>
            </a:r>
            <a:r>
              <a:rPr dirty="0" sz="2200" spc="-5" b="1">
                <a:latin typeface="Calibri"/>
                <a:cs typeface="Calibri"/>
              </a:rPr>
              <a:t>с</a:t>
            </a:r>
            <a:r>
              <a:rPr dirty="0" sz="2200" spc="-15" b="1">
                <a:latin typeface="Calibri"/>
                <a:cs typeface="Calibri"/>
              </a:rPr>
              <a:t>тац</a:t>
            </a:r>
            <a:r>
              <a:rPr dirty="0" sz="2200" b="1">
                <a:latin typeface="Calibri"/>
                <a:cs typeface="Calibri"/>
              </a:rPr>
              <a:t>и</a:t>
            </a:r>
            <a:r>
              <a:rPr dirty="0" sz="2200" spc="-15" b="1">
                <a:latin typeface="Calibri"/>
                <a:cs typeface="Calibri"/>
              </a:rPr>
              <a:t>он</a:t>
            </a:r>
            <a:r>
              <a:rPr dirty="0" sz="2200" b="1">
                <a:latin typeface="Calibri"/>
                <a:cs typeface="Calibri"/>
              </a:rPr>
              <a:t>н</a:t>
            </a:r>
            <a:r>
              <a:rPr dirty="0" sz="2200" spc="-15" b="1">
                <a:latin typeface="Calibri"/>
                <a:cs typeface="Calibri"/>
              </a:rPr>
              <a:t>ое</a:t>
            </a:r>
            <a:r>
              <a:rPr dirty="0" sz="2200" spc="-10" b="1">
                <a:latin typeface="Calibri"/>
                <a:cs typeface="Calibri"/>
              </a:rPr>
              <a:t> заня</a:t>
            </a:r>
            <a:r>
              <a:rPr dirty="0" sz="2200" spc="-20" b="1">
                <a:latin typeface="Calibri"/>
                <a:cs typeface="Calibri"/>
              </a:rPr>
              <a:t>т</a:t>
            </a:r>
            <a:r>
              <a:rPr dirty="0" sz="2200" spc="-15" b="1">
                <a:latin typeface="Calibri"/>
                <a:cs typeface="Calibri"/>
              </a:rPr>
              <a:t>ие</a:t>
            </a:r>
            <a:r>
              <a:rPr dirty="0" sz="2200" spc="30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"Сестрин</a:t>
            </a:r>
            <a:r>
              <a:rPr dirty="0" sz="2200" spc="-5" b="1">
                <a:latin typeface="Calibri"/>
                <a:cs typeface="Calibri"/>
              </a:rPr>
              <a:t>с</a:t>
            </a:r>
            <a:r>
              <a:rPr dirty="0" sz="2200" spc="-15" b="1">
                <a:latin typeface="Calibri"/>
                <a:cs typeface="Calibri"/>
              </a:rPr>
              <a:t>к</a:t>
            </a:r>
            <a:r>
              <a:rPr dirty="0" sz="2200" spc="-10" b="1">
                <a:latin typeface="Calibri"/>
                <a:cs typeface="Calibri"/>
              </a:rPr>
              <a:t>и</a:t>
            </a:r>
            <a:r>
              <a:rPr dirty="0" sz="2200" spc="-15" b="1">
                <a:latin typeface="Calibri"/>
                <a:cs typeface="Calibri"/>
              </a:rPr>
              <a:t>й</a:t>
            </a:r>
            <a:r>
              <a:rPr dirty="0" sz="2200" spc="15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у</a:t>
            </a:r>
            <a:r>
              <a:rPr dirty="0" sz="2200" spc="-45" b="1">
                <a:latin typeface="Calibri"/>
                <a:cs typeface="Calibri"/>
              </a:rPr>
              <a:t>х</a:t>
            </a:r>
            <a:r>
              <a:rPr dirty="0" sz="2200" spc="-80" b="1">
                <a:latin typeface="Calibri"/>
                <a:cs typeface="Calibri"/>
              </a:rPr>
              <a:t>о</a:t>
            </a:r>
            <a:r>
              <a:rPr dirty="0" sz="2200" spc="-15" b="1">
                <a:latin typeface="Calibri"/>
                <a:cs typeface="Calibri"/>
              </a:rPr>
              <a:t>д</a:t>
            </a:r>
            <a:r>
              <a:rPr dirty="0" sz="2200" spc="5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за</a:t>
            </a:r>
            <a:r>
              <a:rPr dirty="0" sz="2200" spc="-15" b="1">
                <a:latin typeface="Calibri"/>
                <a:cs typeface="Calibri"/>
              </a:rPr>
              <a:t> пацие</a:t>
            </a:r>
            <a:r>
              <a:rPr dirty="0" sz="2200" spc="-10" b="1">
                <a:latin typeface="Calibri"/>
                <a:cs typeface="Calibri"/>
              </a:rPr>
              <a:t>н</a:t>
            </a:r>
            <a:r>
              <a:rPr dirty="0" sz="2200" spc="-10" b="1">
                <a:latin typeface="Calibri"/>
                <a:cs typeface="Calibri"/>
              </a:rPr>
              <a:t>т</a:t>
            </a:r>
            <a:r>
              <a:rPr dirty="0" sz="2200" spc="-25" b="1">
                <a:latin typeface="Calibri"/>
                <a:cs typeface="Calibri"/>
              </a:rPr>
              <a:t>а</a:t>
            </a:r>
            <a:r>
              <a:rPr dirty="0" sz="2200" spc="-15" b="1">
                <a:latin typeface="Calibri"/>
                <a:cs typeface="Calibri"/>
              </a:rPr>
              <a:t>м</a:t>
            </a:r>
            <a:r>
              <a:rPr dirty="0" sz="2200" spc="-15" b="1">
                <a:latin typeface="Calibri"/>
                <a:cs typeface="Calibri"/>
              </a:rPr>
              <a:t>и</a:t>
            </a:r>
            <a:r>
              <a:rPr dirty="0" sz="2200" spc="30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при</a:t>
            </a:r>
            <a:r>
              <a:rPr dirty="0" sz="2200" spc="10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ра</a:t>
            </a:r>
            <a:r>
              <a:rPr dirty="0" sz="2200" spc="-40" b="1">
                <a:latin typeface="Calibri"/>
                <a:cs typeface="Calibri"/>
              </a:rPr>
              <a:t>з</a:t>
            </a:r>
            <a:r>
              <a:rPr dirty="0" sz="2200" spc="-15" b="1">
                <a:latin typeface="Calibri"/>
                <a:cs typeface="Calibri"/>
              </a:rPr>
              <a:t>личных</a:t>
            </a:r>
            <a:r>
              <a:rPr dirty="0" sz="2200" spc="25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ви</a:t>
            </a:r>
            <a:r>
              <a:rPr dirty="0" sz="2200" spc="-10" b="1">
                <a:latin typeface="Calibri"/>
                <a:cs typeface="Calibri"/>
              </a:rPr>
              <a:t>д</a:t>
            </a:r>
            <a:r>
              <a:rPr dirty="0" sz="2200" spc="-35" b="1">
                <a:latin typeface="Calibri"/>
                <a:cs typeface="Calibri"/>
              </a:rPr>
              <a:t>а</a:t>
            </a:r>
            <a:r>
              <a:rPr dirty="0" sz="2200" spc="-10" b="1">
                <a:latin typeface="Calibri"/>
                <a:cs typeface="Calibri"/>
              </a:rPr>
              <a:t>х</a:t>
            </a:r>
            <a:r>
              <a:rPr dirty="0" sz="2200" spc="-10" b="1">
                <a:latin typeface="Calibri"/>
                <a:cs typeface="Calibri"/>
              </a:rPr>
              <a:t> ан</a:t>
            </a:r>
            <a:r>
              <a:rPr dirty="0" sz="2200" spc="-25" b="1">
                <a:latin typeface="Calibri"/>
                <a:cs typeface="Calibri"/>
              </a:rPr>
              <a:t>е</a:t>
            </a:r>
            <a:r>
              <a:rPr dirty="0" sz="2200" spc="-15" b="1">
                <a:latin typeface="Calibri"/>
                <a:cs typeface="Calibri"/>
              </a:rPr>
              <a:t>м</a:t>
            </a:r>
            <a:r>
              <a:rPr dirty="0" sz="2200" spc="-15" b="1">
                <a:latin typeface="Calibri"/>
                <a:cs typeface="Calibri"/>
              </a:rPr>
              <a:t>ий"</a:t>
            </a:r>
            <a:endParaRPr sz="2200">
              <a:latin typeface="Calibri"/>
              <a:cs typeface="Calibri"/>
            </a:endParaRPr>
          </a:p>
          <a:p>
            <a:pPr marL="355600" marR="1298575" indent="-342900">
              <a:lnSpc>
                <a:spcPts val="2110"/>
              </a:lnSpc>
              <a:spcBef>
                <a:spcPts val="509"/>
              </a:spcBef>
              <a:buFont typeface="Calibri"/>
              <a:buAutoNum type="arabicPeriod" startAt="2"/>
              <a:tabLst>
                <a:tab pos="290830" algn="l"/>
              </a:tabLst>
            </a:pPr>
            <a:r>
              <a:rPr dirty="0" sz="2200" spc="-50" b="1">
                <a:latin typeface="Calibri"/>
                <a:cs typeface="Calibri"/>
              </a:rPr>
              <a:t>К</a:t>
            </a:r>
            <a:r>
              <a:rPr dirty="0" sz="2200" spc="-15" b="1">
                <a:latin typeface="Calibri"/>
                <a:cs typeface="Calibri"/>
              </a:rPr>
              <a:t>орман</a:t>
            </a:r>
            <a:r>
              <a:rPr dirty="0" sz="2200" spc="20" b="1">
                <a:latin typeface="Calibri"/>
                <a:cs typeface="Calibri"/>
              </a:rPr>
              <a:t> </a:t>
            </a:r>
            <a:r>
              <a:rPr dirty="0" sz="2200" spc="-10" b="1">
                <a:latin typeface="Calibri"/>
                <a:cs typeface="Calibri"/>
              </a:rPr>
              <a:t>Я.</a:t>
            </a:r>
            <a:r>
              <a:rPr dirty="0" sz="2200" spc="-10" b="1">
                <a:latin typeface="Calibri"/>
                <a:cs typeface="Calibri"/>
              </a:rPr>
              <a:t>В</a:t>
            </a:r>
            <a:r>
              <a:rPr dirty="0" sz="2200" spc="-10" b="1">
                <a:latin typeface="Calibri"/>
                <a:cs typeface="Calibri"/>
              </a:rPr>
              <a:t>.,</a:t>
            </a:r>
            <a:r>
              <a:rPr dirty="0" sz="2200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За</a:t>
            </a:r>
            <a:r>
              <a:rPr dirty="0" sz="2200" spc="-40" b="1">
                <a:latin typeface="Calibri"/>
                <a:cs typeface="Calibri"/>
              </a:rPr>
              <a:t>г</a:t>
            </a:r>
            <a:r>
              <a:rPr dirty="0" sz="2200" spc="-15" b="1">
                <a:latin typeface="Calibri"/>
                <a:cs typeface="Calibri"/>
              </a:rPr>
              <a:t>ор</a:t>
            </a:r>
            <a:r>
              <a:rPr dirty="0" sz="2200" spc="-25" b="1">
                <a:latin typeface="Calibri"/>
                <a:cs typeface="Calibri"/>
              </a:rPr>
              <a:t>о</a:t>
            </a:r>
            <a:r>
              <a:rPr dirty="0" sz="2200" spc="-10" b="1">
                <a:latin typeface="Calibri"/>
                <a:cs typeface="Calibri"/>
              </a:rPr>
              <a:t>вс</a:t>
            </a:r>
            <a:r>
              <a:rPr dirty="0" sz="2200" spc="-30" b="1">
                <a:latin typeface="Calibri"/>
                <a:cs typeface="Calibri"/>
              </a:rPr>
              <a:t>к</a:t>
            </a:r>
            <a:r>
              <a:rPr dirty="0" sz="2200" spc="-15" b="1">
                <a:latin typeface="Calibri"/>
                <a:cs typeface="Calibri"/>
              </a:rPr>
              <a:t>ая</a:t>
            </a:r>
            <a:r>
              <a:rPr dirty="0" sz="2200" spc="35" b="1">
                <a:latin typeface="Calibri"/>
                <a:cs typeface="Calibri"/>
              </a:rPr>
              <a:t> </a:t>
            </a:r>
            <a:r>
              <a:rPr dirty="0" sz="2200" spc="-10" b="1">
                <a:latin typeface="Calibri"/>
                <a:cs typeface="Calibri"/>
              </a:rPr>
              <a:t>И.Б.</a:t>
            </a:r>
            <a:r>
              <a:rPr dirty="0" sz="2200" spc="-10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–</a:t>
            </a:r>
            <a:r>
              <a:rPr dirty="0" sz="2200" spc="-5" b="1">
                <a:latin typeface="Calibri"/>
                <a:cs typeface="Calibri"/>
              </a:rPr>
              <a:t> </a:t>
            </a:r>
            <a:r>
              <a:rPr dirty="0" sz="2200" spc="-35" b="1">
                <a:latin typeface="Calibri"/>
                <a:cs typeface="Calibri"/>
              </a:rPr>
              <a:t>а</a:t>
            </a:r>
            <a:r>
              <a:rPr dirty="0" sz="2200" spc="-10" b="1">
                <a:latin typeface="Calibri"/>
                <a:cs typeface="Calibri"/>
              </a:rPr>
              <a:t>т</a:t>
            </a:r>
            <a:r>
              <a:rPr dirty="0" sz="2200" spc="-35" b="1">
                <a:latin typeface="Calibri"/>
                <a:cs typeface="Calibri"/>
              </a:rPr>
              <a:t>т</a:t>
            </a:r>
            <a:r>
              <a:rPr dirty="0" sz="2200" spc="-15" b="1">
                <a:latin typeface="Calibri"/>
                <a:cs typeface="Calibri"/>
              </a:rPr>
              <a:t>е</a:t>
            </a:r>
            <a:r>
              <a:rPr dirty="0" sz="2200" spc="-5" b="1">
                <a:latin typeface="Calibri"/>
                <a:cs typeface="Calibri"/>
              </a:rPr>
              <a:t>с</a:t>
            </a:r>
            <a:r>
              <a:rPr dirty="0" sz="2200" spc="-10" b="1">
                <a:latin typeface="Calibri"/>
                <a:cs typeface="Calibri"/>
              </a:rPr>
              <a:t>т</a:t>
            </a:r>
            <a:r>
              <a:rPr dirty="0" sz="2200" spc="-25" b="1">
                <a:latin typeface="Calibri"/>
                <a:cs typeface="Calibri"/>
              </a:rPr>
              <a:t>а</a:t>
            </a:r>
            <a:r>
              <a:rPr dirty="0" sz="2200" spc="-15" b="1">
                <a:latin typeface="Calibri"/>
                <a:cs typeface="Calibri"/>
              </a:rPr>
              <a:t>ц</a:t>
            </a:r>
            <a:r>
              <a:rPr dirty="0" sz="2200" b="1">
                <a:latin typeface="Calibri"/>
                <a:cs typeface="Calibri"/>
              </a:rPr>
              <a:t>и</a:t>
            </a:r>
            <a:r>
              <a:rPr dirty="0" sz="2200" spc="-15" b="1">
                <a:latin typeface="Calibri"/>
                <a:cs typeface="Calibri"/>
              </a:rPr>
              <a:t>он</a:t>
            </a:r>
            <a:r>
              <a:rPr dirty="0" sz="2200" b="1">
                <a:latin typeface="Calibri"/>
                <a:cs typeface="Calibri"/>
              </a:rPr>
              <a:t>н</a:t>
            </a:r>
            <a:r>
              <a:rPr dirty="0" sz="2200" spc="-10" b="1">
                <a:latin typeface="Calibri"/>
                <a:cs typeface="Calibri"/>
              </a:rPr>
              <a:t>о</a:t>
            </a:r>
            <a:r>
              <a:rPr dirty="0" sz="2200" spc="-15" b="1">
                <a:latin typeface="Calibri"/>
                <a:cs typeface="Calibri"/>
              </a:rPr>
              <a:t>е</a:t>
            </a:r>
            <a:r>
              <a:rPr dirty="0" sz="2200" spc="40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занятие</a:t>
            </a:r>
            <a:endParaRPr sz="2200">
              <a:latin typeface="Calibri"/>
              <a:cs typeface="Calibri"/>
            </a:endParaRPr>
          </a:p>
          <a:p>
            <a:pPr marL="355600">
              <a:lnSpc>
                <a:spcPts val="2130"/>
              </a:lnSpc>
            </a:pPr>
            <a:r>
              <a:rPr dirty="0" sz="2200" spc="-15" b="1">
                <a:latin typeface="Calibri"/>
                <a:cs typeface="Calibri"/>
              </a:rPr>
              <a:t>«Постинъе</a:t>
            </a:r>
            <a:r>
              <a:rPr dirty="0" sz="2200" spc="-10" b="1">
                <a:latin typeface="Calibri"/>
                <a:cs typeface="Calibri"/>
              </a:rPr>
              <a:t>к</a:t>
            </a:r>
            <a:r>
              <a:rPr dirty="0" sz="2200" spc="-15" b="1">
                <a:latin typeface="Calibri"/>
                <a:cs typeface="Calibri"/>
              </a:rPr>
              <a:t>цион</a:t>
            </a:r>
            <a:r>
              <a:rPr dirty="0" sz="2200" spc="-10" b="1">
                <a:latin typeface="Calibri"/>
                <a:cs typeface="Calibri"/>
              </a:rPr>
              <a:t>н</a:t>
            </a:r>
            <a:r>
              <a:rPr dirty="0" sz="2200" spc="-15" b="1">
                <a:latin typeface="Calibri"/>
                <a:cs typeface="Calibri"/>
              </a:rPr>
              <a:t>ые</a:t>
            </a:r>
            <a:r>
              <a:rPr dirty="0" sz="2200" spc="30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осл</a:t>
            </a:r>
            <a:r>
              <a:rPr dirty="0" sz="2200" spc="-40" b="1">
                <a:latin typeface="Calibri"/>
                <a:cs typeface="Calibri"/>
              </a:rPr>
              <a:t>о</a:t>
            </a:r>
            <a:r>
              <a:rPr dirty="0" sz="2200" spc="-20" b="1">
                <a:latin typeface="Calibri"/>
                <a:cs typeface="Calibri"/>
              </a:rPr>
              <a:t>ж</a:t>
            </a:r>
            <a:r>
              <a:rPr dirty="0" sz="2200" spc="-10" b="1">
                <a:latin typeface="Calibri"/>
                <a:cs typeface="Calibri"/>
              </a:rPr>
              <a:t>н</a:t>
            </a:r>
            <a:r>
              <a:rPr dirty="0" sz="2200" spc="-15" b="1">
                <a:latin typeface="Calibri"/>
                <a:cs typeface="Calibri"/>
              </a:rPr>
              <a:t>ения»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29376" y="4000525"/>
            <a:ext cx="3071876" cy="2571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929376" y="857250"/>
            <a:ext cx="3000375" cy="2857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2885" rIns="0" bIns="0" rtlCol="0" vert="horz">
            <a:spAutoFit/>
          </a:bodyPr>
          <a:lstStyle/>
          <a:p>
            <a:pPr marL="415290">
              <a:lnSpc>
                <a:spcPct val="100000"/>
              </a:lnSpc>
            </a:pPr>
            <a:r>
              <a:rPr dirty="0" spc="-25"/>
              <a:t>Отк</a:t>
            </a:r>
            <a:r>
              <a:rPr dirty="0" spc="-15"/>
              <a:t>р</a:t>
            </a:r>
            <a:r>
              <a:rPr dirty="0" spc="-25"/>
              <a:t>ытые</a:t>
            </a:r>
            <a:r>
              <a:rPr dirty="0" spc="10"/>
              <a:t> </a:t>
            </a:r>
            <a:r>
              <a:rPr dirty="0" spc="-25"/>
              <a:t>уроки</a:t>
            </a:r>
            <a:r>
              <a:rPr dirty="0" spc="10"/>
              <a:t> </a:t>
            </a:r>
            <a:r>
              <a:rPr dirty="0" spc="-25"/>
              <a:t>и</a:t>
            </a:r>
            <a:r>
              <a:rPr dirty="0" spc="-5"/>
              <a:t> </a:t>
            </a:r>
            <a:r>
              <a:rPr dirty="0" spc="-25"/>
              <a:t>мас</a:t>
            </a:r>
            <a:r>
              <a:rPr dirty="0" spc="-40"/>
              <a:t>т</a:t>
            </a:r>
            <a:r>
              <a:rPr dirty="0" spc="-25"/>
              <a:t>е</a:t>
            </a:r>
            <a:r>
              <a:rPr dirty="0" spc="-50"/>
              <a:t>р</a:t>
            </a:r>
            <a:r>
              <a:rPr dirty="0" spc="-15">
                <a:latin typeface="Calibri"/>
                <a:cs typeface="Calibri"/>
              </a:rPr>
              <a:t>-</a:t>
            </a:r>
            <a:r>
              <a:rPr dirty="0" spc="-25"/>
              <a:t>кла</a:t>
            </a:r>
            <a:r>
              <a:rPr dirty="0" spc="-45"/>
              <a:t>с</a:t>
            </a:r>
            <a:r>
              <a:rPr dirty="0" spc="-25"/>
              <a:t>сы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93014" y="1388363"/>
            <a:ext cx="5779770" cy="4122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850265" indent="-342900">
              <a:lnSpc>
                <a:spcPct val="100000"/>
              </a:lnSpc>
            </a:pPr>
            <a:r>
              <a:rPr dirty="0" sz="2400" b="1">
                <a:latin typeface="Calibri"/>
                <a:cs typeface="Calibri"/>
              </a:rPr>
              <a:t>5</a:t>
            </a:r>
            <a:r>
              <a:rPr dirty="0" sz="2400" spc="-10" b="1">
                <a:latin typeface="Calibri"/>
                <a:cs typeface="Calibri"/>
              </a:rPr>
              <a:t>.</a:t>
            </a:r>
            <a:r>
              <a:rPr dirty="0" sz="2400" b="1">
                <a:latin typeface="Calibri"/>
                <a:cs typeface="Calibri"/>
              </a:rPr>
              <a:t>Воронова</a:t>
            </a:r>
            <a:r>
              <a:rPr dirty="0" sz="2400" spc="-2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М.</a:t>
            </a:r>
            <a:r>
              <a:rPr dirty="0" sz="2400" spc="-160" b="1">
                <a:latin typeface="Calibri"/>
                <a:cs typeface="Calibri"/>
              </a:rPr>
              <a:t>Ф</a:t>
            </a:r>
            <a:r>
              <a:rPr dirty="0" sz="2400" b="1">
                <a:latin typeface="Calibri"/>
                <a:cs typeface="Calibri"/>
              </a:rPr>
              <a:t>., </a:t>
            </a:r>
            <a:r>
              <a:rPr dirty="0" sz="2400" spc="-60" b="1">
                <a:latin typeface="Calibri"/>
                <a:cs typeface="Calibri"/>
              </a:rPr>
              <a:t>К</a:t>
            </a:r>
            <a:r>
              <a:rPr dirty="0" sz="2400" b="1">
                <a:latin typeface="Calibri"/>
                <a:cs typeface="Calibri"/>
              </a:rPr>
              <a:t>узовни</a:t>
            </a:r>
            <a:r>
              <a:rPr dirty="0" sz="2400" spc="-40" b="1">
                <a:latin typeface="Calibri"/>
                <a:cs typeface="Calibri"/>
              </a:rPr>
              <a:t>к</a:t>
            </a:r>
            <a:r>
              <a:rPr dirty="0" sz="2400" b="1">
                <a:latin typeface="Calibri"/>
                <a:cs typeface="Calibri"/>
              </a:rPr>
              <a:t>ова</a:t>
            </a:r>
            <a:r>
              <a:rPr dirty="0" sz="2400" spc="-2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И</a:t>
            </a:r>
            <a:r>
              <a:rPr dirty="0" sz="2400" spc="-10" b="1">
                <a:latin typeface="Calibri"/>
                <a:cs typeface="Calibri"/>
              </a:rPr>
              <a:t>.</a:t>
            </a:r>
            <a:r>
              <a:rPr dirty="0" sz="2400" spc="5" b="1">
                <a:latin typeface="Calibri"/>
                <a:cs typeface="Calibri"/>
              </a:rPr>
              <a:t>А</a:t>
            </a:r>
            <a:r>
              <a:rPr dirty="0" sz="2400" b="1">
                <a:latin typeface="Calibri"/>
                <a:cs typeface="Calibri"/>
              </a:rPr>
              <a:t>.</a:t>
            </a:r>
            <a:r>
              <a:rPr dirty="0" sz="2400" spc="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–</a:t>
            </a:r>
            <a:r>
              <a:rPr dirty="0" sz="2400" b="1">
                <a:latin typeface="Calibri"/>
                <a:cs typeface="Calibri"/>
              </a:rPr>
              <a:t> ин</a:t>
            </a:r>
            <a:r>
              <a:rPr dirty="0" sz="2400" spc="-20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егри</a:t>
            </a:r>
            <a:r>
              <a:rPr dirty="0" sz="2400" spc="-10" b="1">
                <a:latin typeface="Calibri"/>
                <a:cs typeface="Calibri"/>
              </a:rPr>
              <a:t>р</a:t>
            </a:r>
            <a:r>
              <a:rPr dirty="0" sz="2400" b="1">
                <a:latin typeface="Calibri"/>
                <a:cs typeface="Calibri"/>
              </a:rPr>
              <a:t>ованное</a:t>
            </a:r>
            <a:r>
              <a:rPr dirty="0" sz="2400" spc="5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з</a:t>
            </a:r>
            <a:r>
              <a:rPr dirty="0" sz="2400" b="1">
                <a:latin typeface="Calibri"/>
                <a:cs typeface="Calibri"/>
              </a:rPr>
              <a:t>анятие</a:t>
            </a:r>
            <a:r>
              <a:rPr dirty="0" sz="2400" spc="1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по</a:t>
            </a:r>
            <a:r>
              <a:rPr dirty="0" sz="2400" b="1">
                <a:latin typeface="Calibri"/>
                <a:cs typeface="Calibri"/>
              </a:rPr>
              <a:t> д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сципл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нам</a:t>
            </a:r>
            <a:r>
              <a:rPr dirty="0" sz="2400" spc="1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«</a:t>
            </a:r>
            <a:r>
              <a:rPr dirty="0" sz="2400" spc="-190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е</a:t>
            </a:r>
            <a:r>
              <a:rPr dirty="0" sz="2400" spc="5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р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я</a:t>
            </a:r>
            <a:r>
              <a:rPr dirty="0" sz="2400" spc="-1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и п</a:t>
            </a:r>
            <a:r>
              <a:rPr dirty="0" sz="2400" spc="-10" b="1">
                <a:latin typeface="Calibri"/>
                <a:cs typeface="Calibri"/>
              </a:rPr>
              <a:t>р</a:t>
            </a:r>
            <a:r>
              <a:rPr dirty="0" sz="2400" b="1">
                <a:latin typeface="Calibri"/>
                <a:cs typeface="Calibri"/>
              </a:rPr>
              <a:t>акти</a:t>
            </a:r>
            <a:r>
              <a:rPr dirty="0" sz="2400" spc="-40" b="1">
                <a:latin typeface="Calibri"/>
                <a:cs typeface="Calibri"/>
              </a:rPr>
              <a:t>к</a:t>
            </a:r>
            <a:r>
              <a:rPr dirty="0" sz="2400" b="1">
                <a:latin typeface="Calibri"/>
                <a:cs typeface="Calibri"/>
              </a:rPr>
              <a:t>а</a:t>
            </a:r>
            <a:r>
              <a:rPr dirty="0" sz="2400" b="1">
                <a:latin typeface="Calibri"/>
                <a:cs typeface="Calibri"/>
              </a:rPr>
              <a:t> лабор</a:t>
            </a:r>
            <a:r>
              <a:rPr dirty="0" sz="2400" spc="-15" b="1">
                <a:latin typeface="Calibri"/>
                <a:cs typeface="Calibri"/>
              </a:rPr>
              <a:t>а</a:t>
            </a:r>
            <a:r>
              <a:rPr dirty="0" sz="2400" spc="-25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орных</a:t>
            </a:r>
            <a:r>
              <a:rPr dirty="0" sz="2400" spc="-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об</a:t>
            </a:r>
            <a:r>
              <a:rPr dirty="0" sz="2400" spc="-25" b="1">
                <a:latin typeface="Calibri"/>
                <a:cs typeface="Calibri"/>
              </a:rPr>
              <a:t>щ</a:t>
            </a:r>
            <a:r>
              <a:rPr dirty="0" sz="2400" b="1">
                <a:latin typeface="Calibri"/>
                <a:cs typeface="Calibri"/>
              </a:rPr>
              <a:t>еклин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ч</a:t>
            </a:r>
            <a:r>
              <a:rPr dirty="0" sz="2400" spc="5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ских</a:t>
            </a:r>
            <a:r>
              <a:rPr dirty="0" sz="2400" b="1">
                <a:latin typeface="Calibri"/>
                <a:cs typeface="Calibri"/>
              </a:rPr>
              <a:t> и</a:t>
            </a:r>
            <a:r>
              <a:rPr dirty="0" sz="2400" spc="-15" b="1">
                <a:latin typeface="Calibri"/>
                <a:cs typeface="Calibri"/>
              </a:rPr>
              <a:t>с</a:t>
            </a:r>
            <a:r>
              <a:rPr dirty="0" sz="2400" b="1">
                <a:latin typeface="Calibri"/>
                <a:cs typeface="Calibri"/>
              </a:rPr>
              <a:t>сл</a:t>
            </a:r>
            <a:r>
              <a:rPr dirty="0" sz="2400" spc="-30" b="1">
                <a:latin typeface="Calibri"/>
                <a:cs typeface="Calibri"/>
              </a:rPr>
              <a:t>е</a:t>
            </a:r>
            <a:r>
              <a:rPr dirty="0" sz="2400" spc="-30" b="1">
                <a:latin typeface="Calibri"/>
                <a:cs typeface="Calibri"/>
              </a:rPr>
              <a:t>д</a:t>
            </a:r>
            <a:r>
              <a:rPr dirty="0" sz="2400" b="1">
                <a:latin typeface="Calibri"/>
                <a:cs typeface="Calibri"/>
              </a:rPr>
              <a:t>овани</a:t>
            </a:r>
            <a:r>
              <a:rPr dirty="0" sz="2400" spc="-10" b="1">
                <a:latin typeface="Calibri"/>
                <a:cs typeface="Calibri"/>
              </a:rPr>
              <a:t>й</a:t>
            </a:r>
            <a:r>
              <a:rPr dirty="0" sz="2400" b="1">
                <a:latin typeface="Calibri"/>
                <a:cs typeface="Calibri"/>
              </a:rPr>
              <a:t>»,</a:t>
            </a:r>
            <a:r>
              <a:rPr dirty="0" sz="2400" spc="-10" b="1">
                <a:latin typeface="Calibri"/>
                <a:cs typeface="Calibri"/>
              </a:rPr>
              <a:t> </a:t>
            </a:r>
            <a:r>
              <a:rPr dirty="0" sz="2400" spc="10" b="1">
                <a:latin typeface="Calibri"/>
                <a:cs typeface="Calibri"/>
              </a:rPr>
              <a:t>«</a:t>
            </a:r>
            <a:r>
              <a:rPr dirty="0" sz="2400" b="1">
                <a:latin typeface="Calibri"/>
                <a:cs typeface="Calibri"/>
              </a:rPr>
              <a:t>Фи</a:t>
            </a:r>
            <a:r>
              <a:rPr dirty="0" sz="2400" spc="-10" b="1">
                <a:latin typeface="Calibri"/>
                <a:cs typeface="Calibri"/>
              </a:rPr>
              <a:t>з</a:t>
            </a:r>
            <a:r>
              <a:rPr dirty="0" sz="2400" b="1">
                <a:latin typeface="Calibri"/>
                <a:cs typeface="Calibri"/>
              </a:rPr>
              <a:t>и</a:t>
            </a:r>
            <a:r>
              <a:rPr dirty="0" sz="2400" spc="-45" b="1">
                <a:latin typeface="Calibri"/>
                <a:cs typeface="Calibri"/>
              </a:rPr>
              <a:t>к</a:t>
            </a:r>
            <a:r>
              <a:rPr dirty="0" sz="2400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-</a:t>
            </a:r>
            <a:endParaRPr sz="24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575"/>
              </a:spcBef>
            </a:pPr>
            <a:r>
              <a:rPr dirty="0" sz="2400" b="1">
                <a:latin typeface="Calibri"/>
                <a:cs typeface="Calibri"/>
              </a:rPr>
              <a:t>химические</a:t>
            </a:r>
            <a:r>
              <a:rPr dirty="0" sz="2400" spc="-1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м</a:t>
            </a:r>
            <a:r>
              <a:rPr dirty="0" sz="2400" spc="5" b="1">
                <a:latin typeface="Calibri"/>
                <a:cs typeface="Calibri"/>
              </a:rPr>
              <a:t>е</a:t>
            </a:r>
            <a:r>
              <a:rPr dirty="0" sz="2400" spc="-25" b="1">
                <a:latin typeface="Calibri"/>
                <a:cs typeface="Calibri"/>
              </a:rPr>
              <a:t>т</a:t>
            </a:r>
            <a:r>
              <a:rPr dirty="0" sz="2400" spc="-60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ды</a:t>
            </a:r>
            <a:r>
              <a:rPr dirty="0" sz="2400" spc="-10" b="1">
                <a:latin typeface="Calibri"/>
                <a:cs typeface="Calibri"/>
              </a:rPr>
              <a:t> ис</a:t>
            </a:r>
            <a:r>
              <a:rPr dirty="0" sz="2400" b="1">
                <a:latin typeface="Calibri"/>
                <a:cs typeface="Calibri"/>
              </a:rPr>
              <a:t>сл</a:t>
            </a:r>
            <a:r>
              <a:rPr dirty="0" sz="2400" spc="-30" b="1">
                <a:latin typeface="Calibri"/>
                <a:cs typeface="Calibri"/>
              </a:rPr>
              <a:t>ед</a:t>
            </a:r>
            <a:r>
              <a:rPr dirty="0" sz="2400" b="1">
                <a:latin typeface="Calibri"/>
                <a:cs typeface="Calibri"/>
              </a:rPr>
              <a:t>ования и</a:t>
            </a:r>
            <a:r>
              <a:rPr dirty="0" sz="2400" spc="-10" b="1">
                <a:latin typeface="Calibri"/>
                <a:cs typeface="Calibri"/>
              </a:rPr>
              <a:t> </a:t>
            </a:r>
            <a:r>
              <a:rPr dirty="0" sz="2400" spc="-145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ЛР»</a:t>
            </a:r>
            <a:r>
              <a:rPr dirty="0" sz="2400" spc="-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- </a:t>
            </a:r>
            <a:r>
              <a:rPr dirty="0" sz="2400" spc="-40" b="1">
                <a:latin typeface="Calibri"/>
                <a:cs typeface="Calibri"/>
              </a:rPr>
              <a:t>к</a:t>
            </a:r>
            <a:r>
              <a:rPr dirty="0" sz="2400" b="1">
                <a:latin typeface="Calibri"/>
                <a:cs typeface="Calibri"/>
              </a:rPr>
              <a:t>онте</a:t>
            </a:r>
            <a:r>
              <a:rPr dirty="0" sz="2400" spc="-40" b="1">
                <a:latin typeface="Calibri"/>
                <a:cs typeface="Calibri"/>
              </a:rPr>
              <a:t>к</a:t>
            </a:r>
            <a:r>
              <a:rPr dirty="0" sz="2400" b="1">
                <a:latin typeface="Calibri"/>
                <a:cs typeface="Calibri"/>
              </a:rPr>
              <a:t>стная</a:t>
            </a:r>
            <a:r>
              <a:rPr dirty="0" sz="2400" spc="-25" b="1">
                <a:latin typeface="Calibri"/>
                <a:cs typeface="Calibri"/>
              </a:rPr>
              <a:t> </a:t>
            </a:r>
            <a:r>
              <a:rPr dirty="0" sz="2400" spc="-15" b="1">
                <a:latin typeface="Calibri"/>
                <a:cs typeface="Calibri"/>
              </a:rPr>
              <a:t>т</a:t>
            </a:r>
            <a:r>
              <a:rPr dirty="0" sz="2400" spc="-20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хн</a:t>
            </a:r>
            <a:r>
              <a:rPr dirty="0" sz="2400" spc="-30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логия.</a:t>
            </a:r>
            <a:endParaRPr sz="2400">
              <a:latin typeface="Calibri"/>
              <a:cs typeface="Calibri"/>
            </a:endParaRPr>
          </a:p>
          <a:p>
            <a:pPr marL="355600" marR="1084580" indent="-342900">
              <a:lnSpc>
                <a:spcPct val="100000"/>
              </a:lnSpc>
              <a:spcBef>
                <a:spcPts val="575"/>
              </a:spcBef>
              <a:tabLst>
                <a:tab pos="382905" algn="l"/>
              </a:tabLst>
            </a:pPr>
            <a:r>
              <a:rPr dirty="0" sz="2400" spc="-10" b="1">
                <a:latin typeface="Calibri"/>
                <a:cs typeface="Calibri"/>
              </a:rPr>
              <a:t>6.</a:t>
            </a:r>
            <a:r>
              <a:rPr dirty="0" sz="2400" spc="-10" b="1">
                <a:latin typeface="Calibri"/>
                <a:cs typeface="Calibri"/>
              </a:rPr>
              <a:t>		</a:t>
            </a:r>
            <a:r>
              <a:rPr dirty="0" sz="2400" spc="-10" b="1">
                <a:latin typeface="Calibri"/>
                <a:cs typeface="Calibri"/>
              </a:rPr>
              <a:t>Рупен</a:t>
            </a:r>
            <a:r>
              <a:rPr dirty="0" sz="2400" spc="-35" b="1">
                <a:latin typeface="Calibri"/>
                <a:cs typeface="Calibri"/>
              </a:rPr>
              <a:t>к</a:t>
            </a:r>
            <a:r>
              <a:rPr dirty="0" sz="2400" b="1">
                <a:latin typeface="Calibri"/>
                <a:cs typeface="Calibri"/>
              </a:rPr>
              <a:t>о</a:t>
            </a:r>
            <a:r>
              <a:rPr dirty="0" sz="2400" spc="-10" b="1">
                <a:latin typeface="Calibri"/>
                <a:cs typeface="Calibri"/>
              </a:rPr>
              <a:t> </a:t>
            </a:r>
            <a:r>
              <a:rPr dirty="0" sz="2400" spc="5" b="1">
                <a:latin typeface="Calibri"/>
                <a:cs typeface="Calibri"/>
              </a:rPr>
              <a:t>А</a:t>
            </a:r>
            <a:r>
              <a:rPr dirty="0" sz="2400" b="1">
                <a:latin typeface="Calibri"/>
                <a:cs typeface="Calibri"/>
              </a:rPr>
              <a:t>.</a:t>
            </a:r>
            <a:r>
              <a:rPr dirty="0" sz="2400" spc="-55" b="1">
                <a:latin typeface="Calibri"/>
                <a:cs typeface="Calibri"/>
              </a:rPr>
              <a:t>Ю</a:t>
            </a:r>
            <a:r>
              <a:rPr dirty="0" sz="2400" b="1">
                <a:latin typeface="Calibri"/>
                <a:cs typeface="Calibri"/>
              </a:rPr>
              <a:t>.</a:t>
            </a:r>
            <a:r>
              <a:rPr dirty="0" sz="2400" spc="-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–</a:t>
            </a:r>
            <a:r>
              <a:rPr dirty="0" sz="2400" spc="-1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мас</a:t>
            </a:r>
            <a:r>
              <a:rPr dirty="0" sz="2400" spc="-10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ер</a:t>
            </a:r>
            <a:r>
              <a:rPr dirty="0" sz="2400" spc="-5" b="1">
                <a:latin typeface="Calibri"/>
                <a:cs typeface="Calibri"/>
              </a:rPr>
              <a:t>-</a:t>
            </a:r>
            <a:r>
              <a:rPr dirty="0" sz="2400" b="1">
                <a:latin typeface="Calibri"/>
                <a:cs typeface="Calibri"/>
              </a:rPr>
              <a:t>кла</a:t>
            </a:r>
            <a:r>
              <a:rPr dirty="0" sz="2400" spc="-10" b="1">
                <a:latin typeface="Calibri"/>
                <a:cs typeface="Calibri"/>
              </a:rPr>
              <a:t>с</a:t>
            </a:r>
            <a:r>
              <a:rPr dirty="0" sz="2400" b="1">
                <a:latin typeface="Calibri"/>
                <a:cs typeface="Calibri"/>
              </a:rPr>
              <a:t>с</a:t>
            </a:r>
            <a:r>
              <a:rPr dirty="0" sz="2400" spc="-2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по</a:t>
            </a:r>
            <a:r>
              <a:rPr dirty="0" sz="2400" b="1">
                <a:latin typeface="Calibri"/>
                <a:cs typeface="Calibri"/>
              </a:rPr>
              <a:t> пси</a:t>
            </a:r>
            <a:r>
              <a:rPr dirty="0" sz="2400" spc="-40" b="1">
                <a:latin typeface="Calibri"/>
                <a:cs typeface="Calibri"/>
              </a:rPr>
              <a:t>х</a:t>
            </a:r>
            <a:r>
              <a:rPr dirty="0" sz="2400" spc="-35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логии</a:t>
            </a:r>
            <a:r>
              <a:rPr dirty="0" sz="2400" spc="-50" b="1">
                <a:latin typeface="Calibri"/>
                <a:cs typeface="Calibri"/>
              </a:rPr>
              <a:t> </a:t>
            </a:r>
            <a:r>
              <a:rPr dirty="0" sz="2400" spc="5" b="1">
                <a:latin typeface="Calibri"/>
                <a:cs typeface="Calibri"/>
              </a:rPr>
              <a:t>«</a:t>
            </a:r>
            <a:r>
              <a:rPr dirty="0" sz="2400" b="1">
                <a:latin typeface="Calibri"/>
                <a:cs typeface="Calibri"/>
              </a:rPr>
              <a:t>Ц</a:t>
            </a:r>
            <a:r>
              <a:rPr dirty="0" sz="2400" spc="-40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леп</a:t>
            </a:r>
            <a:r>
              <a:rPr dirty="0" sz="2400" spc="-30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ла</a:t>
            </a:r>
            <a:r>
              <a:rPr dirty="0" sz="2400" spc="-15" b="1">
                <a:latin typeface="Calibri"/>
                <a:cs typeface="Calibri"/>
              </a:rPr>
              <a:t>г</a:t>
            </a:r>
            <a:r>
              <a:rPr dirty="0" sz="2400" b="1">
                <a:latin typeface="Calibri"/>
                <a:cs typeface="Calibri"/>
              </a:rPr>
              <a:t>ание»</a:t>
            </a:r>
            <a:r>
              <a:rPr dirty="0" sz="2400" spc="-2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с</a:t>
            </a:r>
            <a:r>
              <a:rPr dirty="0" sz="2400" b="1">
                <a:latin typeface="Calibri"/>
                <a:cs typeface="Calibri"/>
              </a:rPr>
              <a:t> исп</a:t>
            </a:r>
            <a:r>
              <a:rPr dirty="0" sz="2400" spc="-30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ль</a:t>
            </a:r>
            <a:r>
              <a:rPr dirty="0" sz="2400" spc="-10" b="1">
                <a:latin typeface="Calibri"/>
                <a:cs typeface="Calibri"/>
              </a:rPr>
              <a:t>з</a:t>
            </a:r>
            <a:r>
              <a:rPr dirty="0" sz="2400" b="1">
                <a:latin typeface="Calibri"/>
                <a:cs typeface="Calibri"/>
              </a:rPr>
              <a:t>овани</a:t>
            </a:r>
            <a:r>
              <a:rPr dirty="0" sz="2400" spc="-15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м</a:t>
            </a:r>
            <a:r>
              <a:rPr dirty="0" sz="2400" spc="-2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ин</a:t>
            </a:r>
            <a:r>
              <a:rPr dirty="0" sz="2400" spc="-20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ерактивных</a:t>
            </a:r>
            <a:r>
              <a:rPr dirty="0" sz="2400" b="1">
                <a:latin typeface="Calibri"/>
                <a:cs typeface="Calibri"/>
              </a:rPr>
              <a:t> </a:t>
            </a:r>
            <a:r>
              <a:rPr dirty="0" sz="2400" spc="-15" b="1">
                <a:latin typeface="Calibri"/>
                <a:cs typeface="Calibri"/>
              </a:rPr>
              <a:t>т</a:t>
            </a:r>
            <a:r>
              <a:rPr dirty="0" sz="2400" spc="-20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хн</a:t>
            </a:r>
            <a:r>
              <a:rPr dirty="0" sz="2400" spc="-30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логий</a:t>
            </a:r>
            <a:r>
              <a:rPr dirty="0" sz="2400" spc="-3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(снят ви</a:t>
            </a:r>
            <a:r>
              <a:rPr dirty="0" sz="2400" spc="-35" b="1">
                <a:latin typeface="Calibri"/>
                <a:cs typeface="Calibri"/>
              </a:rPr>
              <a:t>д</a:t>
            </a:r>
            <a:r>
              <a:rPr dirty="0" sz="2400" b="1">
                <a:latin typeface="Calibri"/>
                <a:cs typeface="Calibri"/>
              </a:rPr>
              <a:t>е</a:t>
            </a:r>
            <a:r>
              <a:rPr dirty="0" sz="2400" spc="5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фи</a:t>
            </a:r>
            <a:r>
              <a:rPr dirty="0" sz="2400" spc="-10" b="1">
                <a:latin typeface="Calibri"/>
                <a:cs typeface="Calibri"/>
              </a:rPr>
              <a:t>л</a:t>
            </a:r>
            <a:r>
              <a:rPr dirty="0" sz="2400" b="1">
                <a:latin typeface="Calibri"/>
                <a:cs typeface="Calibri"/>
              </a:rPr>
              <a:t>ьм)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29250" y="1142872"/>
            <a:ext cx="3500501" cy="22146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357876" y="4143337"/>
            <a:ext cx="3500501" cy="22146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351526" y="4136987"/>
            <a:ext cx="3513454" cy="2227580"/>
          </a:xfrm>
          <a:custGeom>
            <a:avLst/>
            <a:gdLst/>
            <a:ahLst/>
            <a:cxnLst/>
            <a:rect l="l" t="t" r="r" b="b"/>
            <a:pathLst>
              <a:path w="3513454" h="2227579">
                <a:moveTo>
                  <a:pt x="0" y="2227326"/>
                </a:moveTo>
                <a:lnTo>
                  <a:pt x="3513201" y="2227326"/>
                </a:lnTo>
                <a:lnTo>
                  <a:pt x="3513201" y="0"/>
                </a:lnTo>
                <a:lnTo>
                  <a:pt x="0" y="0"/>
                </a:lnTo>
                <a:lnTo>
                  <a:pt x="0" y="2227326"/>
                </a:lnTo>
                <a:close/>
              </a:path>
            </a:pathLst>
          </a:custGeom>
          <a:ln w="12700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0611" rIns="0" bIns="0" rtlCol="0" vert="horz">
            <a:spAutoFit/>
          </a:bodyPr>
          <a:lstStyle/>
          <a:p>
            <a:pPr marL="785495">
              <a:lnSpc>
                <a:spcPct val="100000"/>
              </a:lnSpc>
            </a:pPr>
            <a:r>
              <a:rPr dirty="0" sz="3600"/>
              <a:t>М</a:t>
            </a:r>
            <a:r>
              <a:rPr dirty="0" sz="3600" spc="-20"/>
              <a:t>о</a:t>
            </a:r>
            <a:r>
              <a:rPr dirty="0" sz="3600"/>
              <a:t>тивация</a:t>
            </a:r>
            <a:r>
              <a:rPr dirty="0" sz="3600" spc="-35"/>
              <a:t> </a:t>
            </a:r>
            <a:r>
              <a:rPr dirty="0" sz="3600" spc="-55"/>
              <a:t>к</a:t>
            </a:r>
            <a:r>
              <a:rPr dirty="0" sz="3600"/>
              <a:t>ачества образ</a:t>
            </a:r>
            <a:r>
              <a:rPr dirty="0" sz="3600" spc="-15"/>
              <a:t>о</a:t>
            </a:r>
            <a:r>
              <a:rPr dirty="0" sz="3600"/>
              <a:t>вания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364642" y="1161975"/>
            <a:ext cx="4632325" cy="2681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2800" spc="-60" b="1">
                <a:latin typeface="Calibri"/>
                <a:cs typeface="Calibri"/>
              </a:rPr>
              <a:t>К</a:t>
            </a:r>
            <a:r>
              <a:rPr dirty="0" sz="2800" spc="-20" b="1">
                <a:latin typeface="Calibri"/>
                <a:cs typeface="Calibri"/>
              </a:rPr>
              <a:t>он</a:t>
            </a:r>
            <a:r>
              <a:rPr dirty="0" sz="2800" spc="-30" b="1">
                <a:latin typeface="Calibri"/>
                <a:cs typeface="Calibri"/>
              </a:rPr>
              <a:t>к</a:t>
            </a:r>
            <a:r>
              <a:rPr dirty="0" sz="2800" spc="-15" b="1">
                <a:latin typeface="Calibri"/>
                <a:cs typeface="Calibri"/>
              </a:rPr>
              <a:t>у</a:t>
            </a:r>
            <a:r>
              <a:rPr dirty="0" sz="2800" spc="-25" b="1">
                <a:latin typeface="Calibri"/>
                <a:cs typeface="Calibri"/>
              </a:rPr>
              <a:t>р</a:t>
            </a:r>
            <a:r>
              <a:rPr dirty="0" sz="2800" spc="-15" b="1">
                <a:latin typeface="Calibri"/>
                <a:cs typeface="Calibri"/>
              </a:rPr>
              <a:t>с</a:t>
            </a:r>
            <a:r>
              <a:rPr dirty="0" sz="2800" spc="5" b="1">
                <a:latin typeface="Calibri"/>
                <a:cs typeface="Calibri"/>
              </a:rPr>
              <a:t> </a:t>
            </a:r>
            <a:r>
              <a:rPr dirty="0" sz="2800" spc="-20" b="1">
                <a:latin typeface="Calibri"/>
                <a:cs typeface="Calibri"/>
              </a:rPr>
              <a:t>«Л</a:t>
            </a:r>
            <a:r>
              <a:rPr dirty="0" sz="2800" spc="-30" b="1">
                <a:latin typeface="Calibri"/>
                <a:cs typeface="Calibri"/>
              </a:rPr>
              <a:t>у</a:t>
            </a:r>
            <a:r>
              <a:rPr dirty="0" sz="2800" spc="-20" b="1">
                <a:latin typeface="Calibri"/>
                <a:cs typeface="Calibri"/>
              </a:rPr>
              <a:t>чшее</a:t>
            </a:r>
            <a:r>
              <a:rPr dirty="0" sz="2800" spc="30" b="1">
                <a:latin typeface="Calibri"/>
                <a:cs typeface="Calibri"/>
              </a:rPr>
              <a:t> </a:t>
            </a:r>
            <a:r>
              <a:rPr dirty="0" sz="2800" spc="-35" b="1">
                <a:latin typeface="Calibri"/>
                <a:cs typeface="Calibri"/>
              </a:rPr>
              <a:t>о</a:t>
            </a:r>
            <a:r>
              <a:rPr dirty="0" sz="2800" spc="-15" b="1">
                <a:latin typeface="Calibri"/>
                <a:cs typeface="Calibri"/>
              </a:rPr>
              <a:t>ткры</a:t>
            </a:r>
            <a:r>
              <a:rPr dirty="0" sz="2800" spc="-50" b="1">
                <a:latin typeface="Calibri"/>
                <a:cs typeface="Calibri"/>
              </a:rPr>
              <a:t>т</a:t>
            </a:r>
            <a:r>
              <a:rPr dirty="0" sz="2800" spc="-15" b="1">
                <a:latin typeface="Calibri"/>
                <a:cs typeface="Calibri"/>
              </a:rPr>
              <a:t>ое</a:t>
            </a:r>
            <a:endParaRPr sz="28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dirty="0" sz="2800" spc="-15" b="1">
                <a:latin typeface="Calibri"/>
                <a:cs typeface="Calibri"/>
              </a:rPr>
              <a:t>занятие»</a:t>
            </a:r>
            <a:endParaRPr sz="2800">
              <a:latin typeface="Calibri"/>
              <a:cs typeface="Calibri"/>
            </a:endParaRPr>
          </a:p>
          <a:p>
            <a:pPr marL="355600" marR="40767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800" spc="-60" b="1">
                <a:latin typeface="Calibri"/>
                <a:cs typeface="Calibri"/>
              </a:rPr>
              <a:t>К</a:t>
            </a:r>
            <a:r>
              <a:rPr dirty="0" sz="2800" spc="-15" b="1">
                <a:latin typeface="Calibri"/>
                <a:cs typeface="Calibri"/>
              </a:rPr>
              <a:t>онк</a:t>
            </a:r>
            <a:r>
              <a:rPr dirty="0" sz="2800" spc="-30" b="1">
                <a:latin typeface="Calibri"/>
                <a:cs typeface="Calibri"/>
              </a:rPr>
              <a:t>у</a:t>
            </a:r>
            <a:r>
              <a:rPr dirty="0" sz="2800" spc="-15" b="1">
                <a:latin typeface="Calibri"/>
                <a:cs typeface="Calibri"/>
              </a:rPr>
              <a:t>рс</a:t>
            </a:r>
            <a:r>
              <a:rPr dirty="0" sz="2800" spc="5" b="1">
                <a:latin typeface="Calibri"/>
                <a:cs typeface="Calibri"/>
              </a:rPr>
              <a:t> </a:t>
            </a:r>
            <a:r>
              <a:rPr dirty="0" sz="2800" spc="-20" b="1">
                <a:latin typeface="Calibri"/>
                <a:cs typeface="Calibri"/>
              </a:rPr>
              <a:t>инновационных</a:t>
            </a:r>
            <a:r>
              <a:rPr dirty="0" sz="2800" spc="-15" b="1">
                <a:latin typeface="Calibri"/>
                <a:cs typeface="Calibri"/>
              </a:rPr>
              <a:t> пр</a:t>
            </a:r>
            <a:r>
              <a:rPr dirty="0" sz="2800" spc="-30" b="1">
                <a:latin typeface="Calibri"/>
                <a:cs typeface="Calibri"/>
              </a:rPr>
              <a:t>о</a:t>
            </a:r>
            <a:r>
              <a:rPr dirty="0" sz="2800" spc="-15" b="1">
                <a:latin typeface="Calibri"/>
                <a:cs typeface="Calibri"/>
              </a:rPr>
              <a:t>ек</a:t>
            </a:r>
            <a:r>
              <a:rPr dirty="0" sz="2800" spc="-45" b="1">
                <a:latin typeface="Calibri"/>
                <a:cs typeface="Calibri"/>
              </a:rPr>
              <a:t>т</a:t>
            </a:r>
            <a:r>
              <a:rPr dirty="0" sz="2800" spc="-15" b="1">
                <a:latin typeface="Calibri"/>
                <a:cs typeface="Calibri"/>
              </a:rPr>
              <a:t>ов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800" spc="-60" b="1">
                <a:latin typeface="Calibri"/>
                <a:cs typeface="Calibri"/>
              </a:rPr>
              <a:t>К</a:t>
            </a:r>
            <a:r>
              <a:rPr dirty="0" sz="2800" spc="-20" b="1">
                <a:latin typeface="Calibri"/>
                <a:cs typeface="Calibri"/>
              </a:rPr>
              <a:t>он</a:t>
            </a:r>
            <a:r>
              <a:rPr dirty="0" sz="2800" spc="-30" b="1">
                <a:latin typeface="Calibri"/>
                <a:cs typeface="Calibri"/>
              </a:rPr>
              <a:t>к</a:t>
            </a:r>
            <a:r>
              <a:rPr dirty="0" sz="2800" spc="-15" b="1">
                <a:latin typeface="Calibri"/>
                <a:cs typeface="Calibri"/>
              </a:rPr>
              <a:t>у</a:t>
            </a:r>
            <a:r>
              <a:rPr dirty="0" sz="2800" spc="-25" b="1">
                <a:latin typeface="Calibri"/>
                <a:cs typeface="Calibri"/>
              </a:rPr>
              <a:t>р</a:t>
            </a:r>
            <a:r>
              <a:rPr dirty="0" sz="2800" spc="-15" b="1">
                <a:latin typeface="Calibri"/>
                <a:cs typeface="Calibri"/>
              </a:rPr>
              <a:t>с</a:t>
            </a:r>
            <a:r>
              <a:rPr dirty="0" sz="2800" spc="5" b="1">
                <a:latin typeface="Calibri"/>
                <a:cs typeface="Calibri"/>
              </a:rPr>
              <a:t> </a:t>
            </a:r>
            <a:r>
              <a:rPr dirty="0" sz="2800" spc="-20" b="1">
                <a:latin typeface="Calibri"/>
                <a:cs typeface="Calibri"/>
              </a:rPr>
              <a:t>м</a:t>
            </a:r>
            <a:r>
              <a:rPr dirty="0" sz="2800" spc="-35" b="1">
                <a:latin typeface="Calibri"/>
                <a:cs typeface="Calibri"/>
              </a:rPr>
              <a:t>е</a:t>
            </a:r>
            <a:r>
              <a:rPr dirty="0" sz="2800" spc="-40" b="1">
                <a:latin typeface="Calibri"/>
                <a:cs typeface="Calibri"/>
              </a:rPr>
              <a:t>т</a:t>
            </a:r>
            <a:r>
              <a:rPr dirty="0" sz="2800" spc="-95" b="1">
                <a:latin typeface="Calibri"/>
                <a:cs typeface="Calibri"/>
              </a:rPr>
              <a:t>о</a:t>
            </a:r>
            <a:r>
              <a:rPr dirty="0" sz="2800" spc="-15" b="1">
                <a:latin typeface="Calibri"/>
                <a:cs typeface="Calibri"/>
              </a:rPr>
              <a:t>диче</a:t>
            </a:r>
            <a:r>
              <a:rPr dirty="0" sz="2800" spc="-10" b="1">
                <a:latin typeface="Calibri"/>
                <a:cs typeface="Calibri"/>
              </a:rPr>
              <a:t>с</a:t>
            </a:r>
            <a:r>
              <a:rPr dirty="0" sz="2800" spc="-15" b="1">
                <a:latin typeface="Calibri"/>
                <a:cs typeface="Calibri"/>
              </a:rPr>
              <a:t>ких</a:t>
            </a:r>
            <a:endParaRPr sz="28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dirty="0" sz="2800" spc="-15" b="1">
                <a:latin typeface="Calibri"/>
                <a:cs typeface="Calibri"/>
              </a:rPr>
              <a:t>п</a:t>
            </a:r>
            <a:r>
              <a:rPr dirty="0" sz="2800" spc="-25" b="1">
                <a:latin typeface="Calibri"/>
                <a:cs typeface="Calibri"/>
              </a:rPr>
              <a:t>о</a:t>
            </a:r>
            <a:r>
              <a:rPr dirty="0" sz="2800" spc="-15" b="1">
                <a:latin typeface="Calibri"/>
                <a:cs typeface="Calibri"/>
              </a:rPr>
              <a:t>собий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13376" y="6347458"/>
            <a:ext cx="3960876" cy="5105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929123" y="3643376"/>
            <a:ext cx="3929379" cy="2714625"/>
          </a:xfrm>
          <a:custGeom>
            <a:avLst/>
            <a:gdLst/>
            <a:ahLst/>
            <a:cxnLst/>
            <a:rect l="l" t="t" r="r" b="b"/>
            <a:pathLst>
              <a:path w="3929379" h="2714625">
                <a:moveTo>
                  <a:pt x="3695827" y="0"/>
                </a:moveTo>
                <a:lnTo>
                  <a:pt x="233299" y="0"/>
                </a:lnTo>
                <a:lnTo>
                  <a:pt x="214174" y="772"/>
                </a:lnTo>
                <a:lnTo>
                  <a:pt x="159585" y="11887"/>
                </a:lnTo>
                <a:lnTo>
                  <a:pt x="110437" y="34934"/>
                </a:lnTo>
                <a:lnTo>
                  <a:pt x="68357" y="68294"/>
                </a:lnTo>
                <a:lnTo>
                  <a:pt x="34970" y="110346"/>
                </a:lnTo>
                <a:lnTo>
                  <a:pt x="11900" y="159471"/>
                </a:lnTo>
                <a:lnTo>
                  <a:pt x="773" y="214048"/>
                </a:lnTo>
                <a:lnTo>
                  <a:pt x="0" y="233172"/>
                </a:lnTo>
                <a:lnTo>
                  <a:pt x="0" y="2481287"/>
                </a:lnTo>
                <a:lnTo>
                  <a:pt x="6784" y="2537350"/>
                </a:lnTo>
                <a:lnTo>
                  <a:pt x="26053" y="2588499"/>
                </a:lnTo>
                <a:lnTo>
                  <a:pt x="56182" y="2633113"/>
                </a:lnTo>
                <a:lnTo>
                  <a:pt x="95545" y="2669572"/>
                </a:lnTo>
                <a:lnTo>
                  <a:pt x="142517" y="2696252"/>
                </a:lnTo>
                <a:lnTo>
                  <a:pt x="195473" y="2711533"/>
                </a:lnTo>
                <a:lnTo>
                  <a:pt x="233299" y="2714586"/>
                </a:lnTo>
                <a:lnTo>
                  <a:pt x="3695827" y="2714586"/>
                </a:lnTo>
                <a:lnTo>
                  <a:pt x="3751910" y="2707806"/>
                </a:lnTo>
                <a:lnTo>
                  <a:pt x="3803066" y="2688545"/>
                </a:lnTo>
                <a:lnTo>
                  <a:pt x="3847678" y="2658425"/>
                </a:lnTo>
                <a:lnTo>
                  <a:pt x="3884129" y="2619068"/>
                </a:lnTo>
                <a:lnTo>
                  <a:pt x="3910800" y="2572095"/>
                </a:lnTo>
                <a:lnTo>
                  <a:pt x="3926074" y="2519128"/>
                </a:lnTo>
                <a:lnTo>
                  <a:pt x="3929126" y="2481287"/>
                </a:lnTo>
                <a:lnTo>
                  <a:pt x="3929126" y="233172"/>
                </a:lnTo>
                <a:lnTo>
                  <a:pt x="3922349" y="177137"/>
                </a:lnTo>
                <a:lnTo>
                  <a:pt x="3903096" y="126015"/>
                </a:lnTo>
                <a:lnTo>
                  <a:pt x="3872985" y="81425"/>
                </a:lnTo>
                <a:lnTo>
                  <a:pt x="3833635" y="44988"/>
                </a:lnTo>
                <a:lnTo>
                  <a:pt x="3786661" y="18323"/>
                </a:lnTo>
                <a:lnTo>
                  <a:pt x="3733683" y="3051"/>
                </a:lnTo>
                <a:lnTo>
                  <a:pt x="369582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929123" y="3643376"/>
            <a:ext cx="3929126" cy="27145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199888" y="3214116"/>
            <a:ext cx="3744467" cy="23271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215001" y="928624"/>
            <a:ext cx="3714750" cy="2296160"/>
          </a:xfrm>
          <a:custGeom>
            <a:avLst/>
            <a:gdLst/>
            <a:ahLst/>
            <a:cxnLst/>
            <a:rect l="l" t="t" r="r" b="b"/>
            <a:pathLst>
              <a:path w="3714750" h="2296160">
                <a:moveTo>
                  <a:pt x="3517392" y="0"/>
                </a:moveTo>
                <a:lnTo>
                  <a:pt x="197231" y="0"/>
                </a:lnTo>
                <a:lnTo>
                  <a:pt x="181049" y="654"/>
                </a:lnTo>
                <a:lnTo>
                  <a:pt x="134876" y="10064"/>
                </a:lnTo>
                <a:lnTo>
                  <a:pt x="93321" y="29576"/>
                </a:lnTo>
                <a:lnTo>
                  <a:pt x="57753" y="57816"/>
                </a:lnTo>
                <a:lnTo>
                  <a:pt x="29540" y="93412"/>
                </a:lnTo>
                <a:lnTo>
                  <a:pt x="10051" y="134989"/>
                </a:lnTo>
                <a:lnTo>
                  <a:pt x="653" y="181175"/>
                </a:lnTo>
                <a:lnTo>
                  <a:pt x="0" y="197358"/>
                </a:lnTo>
                <a:lnTo>
                  <a:pt x="0" y="2098548"/>
                </a:lnTo>
                <a:lnTo>
                  <a:pt x="5729" y="2145965"/>
                </a:lnTo>
                <a:lnTo>
                  <a:pt x="22007" y="2189231"/>
                </a:lnTo>
                <a:lnTo>
                  <a:pt x="47464" y="2226973"/>
                </a:lnTo>
                <a:lnTo>
                  <a:pt x="80732" y="2257818"/>
                </a:lnTo>
                <a:lnTo>
                  <a:pt x="120443" y="2280392"/>
                </a:lnTo>
                <a:lnTo>
                  <a:pt x="165229" y="2293322"/>
                </a:lnTo>
                <a:lnTo>
                  <a:pt x="197231" y="2295905"/>
                </a:lnTo>
                <a:lnTo>
                  <a:pt x="3517392" y="2295905"/>
                </a:lnTo>
                <a:lnTo>
                  <a:pt x="3564809" y="2290168"/>
                </a:lnTo>
                <a:lnTo>
                  <a:pt x="3608075" y="2273871"/>
                </a:lnTo>
                <a:lnTo>
                  <a:pt x="3645817" y="2248387"/>
                </a:lnTo>
                <a:lnTo>
                  <a:pt x="3676662" y="2215091"/>
                </a:lnTo>
                <a:lnTo>
                  <a:pt x="3699236" y="2175355"/>
                </a:lnTo>
                <a:lnTo>
                  <a:pt x="3712166" y="2130552"/>
                </a:lnTo>
                <a:lnTo>
                  <a:pt x="3714750" y="2098548"/>
                </a:lnTo>
                <a:lnTo>
                  <a:pt x="3714750" y="197358"/>
                </a:lnTo>
                <a:lnTo>
                  <a:pt x="3709012" y="149940"/>
                </a:lnTo>
                <a:lnTo>
                  <a:pt x="3692715" y="106674"/>
                </a:lnTo>
                <a:lnTo>
                  <a:pt x="3667231" y="68932"/>
                </a:lnTo>
                <a:lnTo>
                  <a:pt x="3633935" y="38087"/>
                </a:lnTo>
                <a:lnTo>
                  <a:pt x="3594199" y="15513"/>
                </a:lnTo>
                <a:lnTo>
                  <a:pt x="3549396" y="2583"/>
                </a:lnTo>
                <a:lnTo>
                  <a:pt x="351739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215001" y="928624"/>
            <a:ext cx="3714750" cy="22959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41247" y="6705598"/>
            <a:ext cx="3674364" cy="1524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57224" y="3929126"/>
            <a:ext cx="3643629" cy="2786380"/>
          </a:xfrm>
          <a:custGeom>
            <a:avLst/>
            <a:gdLst/>
            <a:ahLst/>
            <a:cxnLst/>
            <a:rect l="l" t="t" r="r" b="b"/>
            <a:pathLst>
              <a:path w="3643629" h="2786379">
                <a:moveTo>
                  <a:pt x="3403879" y="0"/>
                </a:moveTo>
                <a:lnTo>
                  <a:pt x="239433" y="0"/>
                </a:lnTo>
                <a:lnTo>
                  <a:pt x="219796" y="793"/>
                </a:lnTo>
                <a:lnTo>
                  <a:pt x="181895" y="6957"/>
                </a:lnTo>
                <a:lnTo>
                  <a:pt x="129401" y="26722"/>
                </a:lnTo>
                <a:lnTo>
                  <a:pt x="83613" y="57629"/>
                </a:lnTo>
                <a:lnTo>
                  <a:pt x="46197" y="98014"/>
                </a:lnTo>
                <a:lnTo>
                  <a:pt x="18816" y="146214"/>
                </a:lnTo>
                <a:lnTo>
                  <a:pt x="3133" y="200565"/>
                </a:lnTo>
                <a:lnTo>
                  <a:pt x="0" y="239394"/>
                </a:lnTo>
                <a:lnTo>
                  <a:pt x="0" y="2546591"/>
                </a:lnTo>
                <a:lnTo>
                  <a:pt x="3133" y="2585427"/>
                </a:lnTo>
                <a:lnTo>
                  <a:pt x="18816" y="2639788"/>
                </a:lnTo>
                <a:lnTo>
                  <a:pt x="46197" y="2687996"/>
                </a:lnTo>
                <a:lnTo>
                  <a:pt x="83613" y="2728387"/>
                </a:lnTo>
                <a:lnTo>
                  <a:pt x="129401" y="2759298"/>
                </a:lnTo>
                <a:lnTo>
                  <a:pt x="181895" y="2779065"/>
                </a:lnTo>
                <a:lnTo>
                  <a:pt x="219796" y="2785230"/>
                </a:lnTo>
                <a:lnTo>
                  <a:pt x="239433" y="2786024"/>
                </a:lnTo>
                <a:lnTo>
                  <a:pt x="3403879" y="2786024"/>
                </a:lnTo>
                <a:lnTo>
                  <a:pt x="3442708" y="2782890"/>
                </a:lnTo>
                <a:lnTo>
                  <a:pt x="3497059" y="2767208"/>
                </a:lnTo>
                <a:lnTo>
                  <a:pt x="3545259" y="2739826"/>
                </a:lnTo>
                <a:lnTo>
                  <a:pt x="3585645" y="2702410"/>
                </a:lnTo>
                <a:lnTo>
                  <a:pt x="3616552" y="2656623"/>
                </a:lnTo>
                <a:lnTo>
                  <a:pt x="3636316" y="2604128"/>
                </a:lnTo>
                <a:lnTo>
                  <a:pt x="3642480" y="2566228"/>
                </a:lnTo>
                <a:lnTo>
                  <a:pt x="3643274" y="2546591"/>
                </a:lnTo>
                <a:lnTo>
                  <a:pt x="3643274" y="239394"/>
                </a:lnTo>
                <a:lnTo>
                  <a:pt x="3640140" y="200565"/>
                </a:lnTo>
                <a:lnTo>
                  <a:pt x="3624460" y="146214"/>
                </a:lnTo>
                <a:lnTo>
                  <a:pt x="3597082" y="98014"/>
                </a:lnTo>
                <a:lnTo>
                  <a:pt x="3559672" y="57629"/>
                </a:lnTo>
                <a:lnTo>
                  <a:pt x="3513892" y="26722"/>
                </a:lnTo>
                <a:lnTo>
                  <a:pt x="3461406" y="6957"/>
                </a:lnTo>
                <a:lnTo>
                  <a:pt x="3423512" y="793"/>
                </a:lnTo>
                <a:lnTo>
                  <a:pt x="340387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57224" y="3929126"/>
            <a:ext cx="3643274" cy="27860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800" spc="-20"/>
              <a:t>Ин</a:t>
            </a:r>
            <a:r>
              <a:rPr dirty="0" sz="2800" spc="-25"/>
              <a:t>т</a:t>
            </a:r>
            <a:r>
              <a:rPr dirty="0" sz="2800" spc="-15"/>
              <a:t>еграция</a:t>
            </a:r>
            <a:r>
              <a:rPr dirty="0" sz="2800" spc="-5"/>
              <a:t> </a:t>
            </a:r>
            <a:r>
              <a:rPr dirty="0" sz="2800" spc="-15"/>
              <a:t>с</a:t>
            </a:r>
            <a:r>
              <a:rPr dirty="0" sz="2800" spc="-10"/>
              <a:t> </a:t>
            </a:r>
            <a:r>
              <a:rPr dirty="0" sz="2800" spc="-35"/>
              <a:t>К</a:t>
            </a:r>
            <a:r>
              <a:rPr dirty="0" sz="2800" spc="-20"/>
              <a:t>аф</a:t>
            </a:r>
            <a:r>
              <a:rPr dirty="0" sz="2800" spc="-60"/>
              <a:t>е</a:t>
            </a:r>
            <a:r>
              <a:rPr dirty="0" sz="2800" spc="-20"/>
              <a:t>дрой</a:t>
            </a:r>
            <a:r>
              <a:rPr dirty="0" sz="2800" spc="-10"/>
              <a:t> с</a:t>
            </a:r>
            <a:r>
              <a:rPr dirty="0" sz="2800" spc="-15"/>
              <a:t>и</a:t>
            </a:r>
            <a:r>
              <a:rPr dirty="0" sz="2800" spc="-50"/>
              <a:t>м</a:t>
            </a:r>
            <a:r>
              <a:rPr dirty="0" sz="2800" spc="-120"/>
              <a:t>у</a:t>
            </a:r>
            <a:r>
              <a:rPr dirty="0" sz="2800" spc="-20"/>
              <a:t>ляционных</a:t>
            </a:r>
            <a:r>
              <a:rPr dirty="0" sz="2800" spc="-10"/>
              <a:t> </a:t>
            </a:r>
            <a:r>
              <a:rPr dirty="0" sz="2800" spc="-30"/>
              <a:t>т</a:t>
            </a:r>
            <a:r>
              <a:rPr dirty="0" sz="2800" spc="-45"/>
              <a:t>е</a:t>
            </a:r>
            <a:r>
              <a:rPr dirty="0" sz="2800" spc="-15"/>
              <a:t>хн</a:t>
            </a:r>
            <a:r>
              <a:rPr dirty="0" sz="2800" spc="-75"/>
              <a:t>о</a:t>
            </a:r>
            <a:r>
              <a:rPr dirty="0" sz="2800" spc="-15"/>
              <a:t>логий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435965" y="1928748"/>
            <a:ext cx="3686810" cy="1169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000" b="1">
                <a:latin typeface="Calibri"/>
                <a:cs typeface="Calibri"/>
              </a:rPr>
              <a:t>Ст</a:t>
            </a:r>
            <a:r>
              <a:rPr dirty="0" sz="2000" spc="-85" b="1">
                <a:latin typeface="Calibri"/>
                <a:cs typeface="Calibri"/>
              </a:rPr>
              <a:t>у</a:t>
            </a:r>
            <a:r>
              <a:rPr dirty="0" sz="2000" spc="-15" b="1">
                <a:latin typeface="Calibri"/>
                <a:cs typeface="Calibri"/>
              </a:rPr>
              <a:t>д</a:t>
            </a:r>
            <a:r>
              <a:rPr dirty="0" sz="2000" b="1">
                <a:latin typeface="Calibri"/>
                <a:cs typeface="Calibri"/>
              </a:rPr>
              <a:t>енты</a:t>
            </a:r>
            <a:r>
              <a:rPr dirty="0" sz="2000" spc="-35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о</a:t>
            </a:r>
            <a:r>
              <a:rPr dirty="0" sz="2000" spc="-90" b="1">
                <a:latin typeface="Calibri"/>
                <a:cs typeface="Calibri"/>
              </a:rPr>
              <a:t>т</a:t>
            </a:r>
            <a:r>
              <a:rPr dirty="0" sz="2000" spc="-15" b="1">
                <a:latin typeface="Calibri"/>
                <a:cs typeface="Calibri"/>
              </a:rPr>
              <a:t>д</a:t>
            </a:r>
            <a:r>
              <a:rPr dirty="0" sz="2000" spc="-40" b="1">
                <a:latin typeface="Calibri"/>
                <a:cs typeface="Calibri"/>
              </a:rPr>
              <a:t>е</a:t>
            </a:r>
            <a:r>
              <a:rPr dirty="0" sz="2000" b="1">
                <a:latin typeface="Calibri"/>
                <a:cs typeface="Calibri"/>
              </a:rPr>
              <a:t>ления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сестринс</a:t>
            </a:r>
            <a:r>
              <a:rPr dirty="0" sz="2000" spc="-30" b="1">
                <a:latin typeface="Calibri"/>
                <a:cs typeface="Calibri"/>
              </a:rPr>
              <a:t>к</a:t>
            </a:r>
            <a:r>
              <a:rPr dirty="0" sz="2000" b="1">
                <a:latin typeface="Calibri"/>
                <a:cs typeface="Calibri"/>
              </a:rPr>
              <a:t>ое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-15" b="1">
                <a:latin typeface="Calibri"/>
                <a:cs typeface="Calibri"/>
              </a:rPr>
              <a:t>д</a:t>
            </a:r>
            <a:r>
              <a:rPr dirty="0" sz="2000" spc="-40" b="1">
                <a:latin typeface="Calibri"/>
                <a:cs typeface="Calibri"/>
              </a:rPr>
              <a:t>е</a:t>
            </a:r>
            <a:r>
              <a:rPr dirty="0" sz="2000" b="1">
                <a:latin typeface="Calibri"/>
                <a:cs typeface="Calibri"/>
              </a:rPr>
              <a:t>ло</a:t>
            </a:r>
            <a:r>
              <a:rPr dirty="0" sz="2000" spc="-2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участники</a:t>
            </a:r>
            <a:r>
              <a:rPr dirty="0" sz="2000" spc="-3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«</a:t>
            </a:r>
            <a:r>
              <a:rPr dirty="0" sz="2000" spc="-25" b="1">
                <a:latin typeface="Calibri"/>
                <a:cs typeface="Calibri"/>
              </a:rPr>
              <a:t>К</a:t>
            </a:r>
            <a:r>
              <a:rPr dirty="0" sz="2000" b="1">
                <a:latin typeface="Calibri"/>
                <a:cs typeface="Calibri"/>
              </a:rPr>
              <a:t>оман</a:t>
            </a:r>
            <a:r>
              <a:rPr dirty="0" sz="2000" spc="-10" b="1">
                <a:latin typeface="Calibri"/>
                <a:cs typeface="Calibri"/>
              </a:rPr>
              <a:t>д</a:t>
            </a:r>
            <a:r>
              <a:rPr dirty="0" sz="2000" b="1">
                <a:latin typeface="Calibri"/>
                <a:cs typeface="Calibri"/>
              </a:rPr>
              <a:t>ных</a:t>
            </a:r>
            <a:r>
              <a:rPr dirty="0" sz="2000" b="1">
                <a:latin typeface="Calibri"/>
                <a:cs typeface="Calibri"/>
              </a:rPr>
              <a:t> тренин</a:t>
            </a:r>
            <a:r>
              <a:rPr dirty="0" sz="2000" spc="-15" b="1">
                <a:latin typeface="Calibri"/>
                <a:cs typeface="Calibri"/>
              </a:rPr>
              <a:t>г</a:t>
            </a:r>
            <a:r>
              <a:rPr dirty="0" sz="2000" b="1">
                <a:latin typeface="Calibri"/>
                <a:cs typeface="Calibri"/>
              </a:rPr>
              <a:t>ов</a:t>
            </a:r>
            <a:r>
              <a:rPr dirty="0" sz="2000" spc="-4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во</a:t>
            </a:r>
            <a:r>
              <a:rPr dirty="0" sz="2000" spc="-2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в</a:t>
            </a:r>
            <a:r>
              <a:rPr dirty="0" sz="2000" spc="5" b="1">
                <a:latin typeface="Calibri"/>
                <a:cs typeface="Calibri"/>
              </a:rPr>
              <a:t>р</a:t>
            </a:r>
            <a:r>
              <a:rPr dirty="0" sz="2000" b="1">
                <a:latin typeface="Calibri"/>
                <a:cs typeface="Calibri"/>
              </a:rPr>
              <a:t>ачебн</a:t>
            </a:r>
            <a:r>
              <a:rPr dirty="0" sz="2000" spc="5" b="1">
                <a:latin typeface="Calibri"/>
                <a:cs typeface="Calibri"/>
              </a:rPr>
              <a:t>о</a:t>
            </a:r>
            <a:r>
              <a:rPr dirty="0" sz="2000" b="1">
                <a:latin typeface="Calibri"/>
                <a:cs typeface="Calibri"/>
              </a:rPr>
              <a:t>- </a:t>
            </a:r>
            <a:r>
              <a:rPr dirty="0" sz="2000" b="1">
                <a:latin typeface="Calibri"/>
                <a:cs typeface="Calibri"/>
              </a:rPr>
              <a:t>сестринских</a:t>
            </a:r>
            <a:r>
              <a:rPr dirty="0" sz="2000" spc="-4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бри</a:t>
            </a:r>
            <a:r>
              <a:rPr dirty="0" sz="2000" spc="-10" b="1">
                <a:latin typeface="Calibri"/>
                <a:cs typeface="Calibri"/>
              </a:rPr>
              <a:t>г</a:t>
            </a:r>
            <a:r>
              <a:rPr dirty="0" sz="2000" b="1">
                <a:latin typeface="Calibri"/>
                <a:cs typeface="Calibri"/>
              </a:rPr>
              <a:t>а</a:t>
            </a:r>
            <a:r>
              <a:rPr dirty="0" sz="2000" spc="-10" b="1">
                <a:latin typeface="Calibri"/>
                <a:cs typeface="Calibri"/>
              </a:rPr>
              <a:t>д</a:t>
            </a:r>
            <a:r>
              <a:rPr dirty="0" sz="2000" spc="-20" b="1">
                <a:latin typeface="Calibri"/>
                <a:cs typeface="Calibri"/>
              </a:rPr>
              <a:t>а</a:t>
            </a:r>
            <a:r>
              <a:rPr dirty="0" sz="2000" b="1">
                <a:latin typeface="Calibri"/>
                <a:cs typeface="Calibri"/>
              </a:rPr>
              <a:t>х»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14748" y="214249"/>
            <a:ext cx="4714875" cy="3071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786376" y="3357588"/>
            <a:ext cx="4143375" cy="32861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28875" y="3286150"/>
            <a:ext cx="2286000" cy="342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85724" y="3286150"/>
            <a:ext cx="2286000" cy="3429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2140" y="266954"/>
            <a:ext cx="4918075" cy="8947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350520">
              <a:lnSpc>
                <a:spcPct val="100000"/>
              </a:lnSpc>
            </a:pP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Ин</a:t>
            </a:r>
            <a:r>
              <a:rPr dirty="0" sz="3200" spc="-20" b="1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еграция</a:t>
            </a:r>
            <a:r>
              <a:rPr dirty="0" sz="3200" spc="-2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с </a:t>
            </a:r>
            <a:r>
              <a:rPr dirty="0" sz="3200" spc="-40" b="1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аф</a:t>
            </a:r>
            <a:r>
              <a:rPr dirty="0" sz="3200" spc="-55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дрой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 Лабор</a:t>
            </a:r>
            <a:r>
              <a:rPr dirty="0" sz="3200" spc="-10" b="1">
                <a:solidFill>
                  <a:srgbClr val="C00000"/>
                </a:solidFill>
                <a:latin typeface="Calibri"/>
                <a:cs typeface="Calibri"/>
              </a:rPr>
              <a:t>а</a:t>
            </a:r>
            <a:r>
              <a:rPr dirty="0" sz="3200" spc="-30" b="1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орной</a:t>
            </a:r>
            <a:r>
              <a:rPr dirty="0" sz="3200" spc="-4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диагн</a:t>
            </a:r>
            <a:r>
              <a:rPr dirty="0" sz="3200" spc="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стики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3273" y="1309215"/>
            <a:ext cx="5408295" cy="4721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7310">
              <a:lnSpc>
                <a:spcPct val="100000"/>
              </a:lnSpc>
            </a:pPr>
            <a:r>
              <a:rPr dirty="0" sz="2400" b="1">
                <a:latin typeface="Times New Roman"/>
                <a:cs typeface="Times New Roman"/>
              </a:rPr>
              <a:t>Ра</a:t>
            </a:r>
            <a:r>
              <a:rPr dirty="0" sz="2400" spc="-10" b="1">
                <a:latin typeface="Times New Roman"/>
                <a:cs typeface="Times New Roman"/>
              </a:rPr>
              <a:t>з</a:t>
            </a:r>
            <a:r>
              <a:rPr dirty="0" sz="2400" b="1">
                <a:latin typeface="Times New Roman"/>
                <a:cs typeface="Times New Roman"/>
              </a:rPr>
              <a:t>ра</a:t>
            </a:r>
            <a:r>
              <a:rPr dirty="0" sz="2400" spc="-40" b="1">
                <a:latin typeface="Times New Roman"/>
                <a:cs typeface="Times New Roman"/>
              </a:rPr>
              <a:t>бо</a:t>
            </a:r>
            <a:r>
              <a:rPr dirty="0" sz="2400" b="1">
                <a:latin typeface="Times New Roman"/>
                <a:cs typeface="Times New Roman"/>
              </a:rPr>
              <a:t>т</a:t>
            </a:r>
            <a:r>
              <a:rPr dirty="0" sz="2400" spc="-45" b="1">
                <a:latin typeface="Times New Roman"/>
                <a:cs typeface="Times New Roman"/>
              </a:rPr>
              <a:t>к</a:t>
            </a:r>
            <a:r>
              <a:rPr dirty="0" sz="2400" b="1">
                <a:latin typeface="Times New Roman"/>
                <a:cs typeface="Times New Roman"/>
              </a:rPr>
              <a:t>а</a:t>
            </a:r>
            <a:r>
              <a:rPr dirty="0" sz="2400" spc="20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и</a:t>
            </a:r>
            <a:r>
              <a:rPr dirty="0" sz="2400" spc="10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э</a:t>
            </a:r>
            <a:r>
              <a:rPr dirty="0" sz="2400" spc="-70" b="1">
                <a:latin typeface="Times New Roman"/>
                <a:cs typeface="Times New Roman"/>
              </a:rPr>
              <a:t>к</a:t>
            </a:r>
            <a:r>
              <a:rPr dirty="0" sz="2400" b="1">
                <a:latin typeface="Times New Roman"/>
                <a:cs typeface="Times New Roman"/>
              </a:rPr>
              <a:t>спе</a:t>
            </a:r>
            <a:r>
              <a:rPr dirty="0" sz="2400" spc="-40" b="1">
                <a:latin typeface="Times New Roman"/>
                <a:cs typeface="Times New Roman"/>
              </a:rPr>
              <a:t>р</a:t>
            </a:r>
            <a:r>
              <a:rPr dirty="0" sz="2400" b="1">
                <a:latin typeface="Times New Roman"/>
                <a:cs typeface="Times New Roman"/>
              </a:rPr>
              <a:t>ти</a:t>
            </a:r>
            <a:r>
              <a:rPr dirty="0" sz="2400" spc="-10" b="1">
                <a:latin typeface="Times New Roman"/>
                <a:cs typeface="Times New Roman"/>
              </a:rPr>
              <a:t>з</a:t>
            </a:r>
            <a:r>
              <a:rPr dirty="0" sz="2400" b="1">
                <a:latin typeface="Times New Roman"/>
                <a:cs typeface="Times New Roman"/>
              </a:rPr>
              <a:t>а</a:t>
            </a:r>
            <a:endParaRPr sz="2400">
              <a:latin typeface="Times New Roman"/>
              <a:cs typeface="Times New Roman"/>
            </a:endParaRPr>
          </a:p>
          <a:p>
            <a:pPr marL="12700" indent="286385">
              <a:lnSpc>
                <a:spcPct val="100000"/>
              </a:lnSpc>
              <a:spcBef>
                <a:spcPts val="195"/>
              </a:spcBef>
            </a:pPr>
            <a:r>
              <a:rPr dirty="0" sz="2400" b="1">
                <a:latin typeface="Times New Roman"/>
                <a:cs typeface="Times New Roman"/>
              </a:rPr>
              <a:t>обр</a:t>
            </a:r>
            <a:r>
              <a:rPr dirty="0" sz="2400" spc="-10" b="1">
                <a:latin typeface="Times New Roman"/>
                <a:cs typeface="Times New Roman"/>
              </a:rPr>
              <a:t>а</a:t>
            </a:r>
            <a:r>
              <a:rPr dirty="0" sz="2400" spc="-20" b="1">
                <a:latin typeface="Times New Roman"/>
                <a:cs typeface="Times New Roman"/>
              </a:rPr>
              <a:t>з</a:t>
            </a:r>
            <a:r>
              <a:rPr dirty="0" sz="2400" spc="-60" b="1">
                <a:latin typeface="Times New Roman"/>
                <a:cs typeface="Times New Roman"/>
              </a:rPr>
              <a:t>о</a:t>
            </a:r>
            <a:r>
              <a:rPr dirty="0" sz="2400" b="1">
                <a:latin typeface="Times New Roman"/>
                <a:cs typeface="Times New Roman"/>
              </a:rPr>
              <a:t>в</a:t>
            </a:r>
            <a:r>
              <a:rPr dirty="0" sz="2400" spc="-65" b="1">
                <a:latin typeface="Times New Roman"/>
                <a:cs typeface="Times New Roman"/>
              </a:rPr>
              <a:t>а</a:t>
            </a:r>
            <a:r>
              <a:rPr dirty="0" sz="2400" b="1">
                <a:latin typeface="Times New Roman"/>
                <a:cs typeface="Times New Roman"/>
              </a:rPr>
              <a:t>тель</a:t>
            </a:r>
            <a:r>
              <a:rPr dirty="0" sz="2400" spc="-10" b="1">
                <a:latin typeface="Times New Roman"/>
                <a:cs typeface="Times New Roman"/>
              </a:rPr>
              <a:t>н</a:t>
            </a:r>
            <a:r>
              <a:rPr dirty="0" sz="2400" b="1">
                <a:latin typeface="Times New Roman"/>
                <a:cs typeface="Times New Roman"/>
              </a:rPr>
              <a:t>ых</a:t>
            </a:r>
            <a:r>
              <a:rPr dirty="0" sz="2400" spc="5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п</a:t>
            </a:r>
            <a:r>
              <a:rPr dirty="0" sz="2400" spc="-10" b="1">
                <a:latin typeface="Times New Roman"/>
                <a:cs typeface="Times New Roman"/>
              </a:rPr>
              <a:t>р</a:t>
            </a:r>
            <a:r>
              <a:rPr dirty="0" sz="2400" b="1">
                <a:latin typeface="Times New Roman"/>
                <a:cs typeface="Times New Roman"/>
              </a:rPr>
              <a:t>огра</a:t>
            </a:r>
            <a:r>
              <a:rPr dirty="0" sz="2400" spc="-10" b="1">
                <a:latin typeface="Times New Roman"/>
                <a:cs typeface="Times New Roman"/>
              </a:rPr>
              <a:t>м</a:t>
            </a:r>
            <a:r>
              <a:rPr dirty="0" sz="2400" b="1">
                <a:latin typeface="Times New Roman"/>
                <a:cs typeface="Times New Roman"/>
              </a:rPr>
              <a:t>м;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00">
              <a:latin typeface="Times New Roman"/>
              <a:cs typeface="Times New Roman"/>
            </a:endParaRPr>
          </a:p>
          <a:p>
            <a:pPr marL="299085" marR="953135" indent="-287020">
              <a:lnSpc>
                <a:spcPct val="107100"/>
              </a:lnSpc>
            </a:pPr>
            <a:r>
              <a:rPr dirty="0" sz="2400" b="1">
                <a:latin typeface="Times New Roman"/>
                <a:cs typeface="Times New Roman"/>
              </a:rPr>
              <a:t>Организа</a:t>
            </a:r>
            <a:r>
              <a:rPr dirty="0" sz="2400" spc="-10" b="1">
                <a:latin typeface="Times New Roman"/>
                <a:cs typeface="Times New Roman"/>
              </a:rPr>
              <a:t>ц</a:t>
            </a:r>
            <a:r>
              <a:rPr dirty="0" sz="2400" b="1">
                <a:latin typeface="Times New Roman"/>
                <a:cs typeface="Times New Roman"/>
              </a:rPr>
              <a:t>ия про</a:t>
            </a:r>
            <a:r>
              <a:rPr dirty="0" sz="2400" spc="-10" b="1">
                <a:latin typeface="Times New Roman"/>
                <a:cs typeface="Times New Roman"/>
              </a:rPr>
              <a:t>и</a:t>
            </a:r>
            <a:r>
              <a:rPr dirty="0" sz="2400" b="1">
                <a:latin typeface="Times New Roman"/>
                <a:cs typeface="Times New Roman"/>
              </a:rPr>
              <a:t>з</a:t>
            </a:r>
            <a:r>
              <a:rPr dirty="0" sz="2400" spc="-20" b="1">
                <a:latin typeface="Times New Roman"/>
                <a:cs typeface="Times New Roman"/>
              </a:rPr>
              <a:t>в</a:t>
            </a:r>
            <a:r>
              <a:rPr dirty="0" sz="2400" spc="-75" b="1">
                <a:latin typeface="Times New Roman"/>
                <a:cs typeface="Times New Roman"/>
              </a:rPr>
              <a:t>о</a:t>
            </a:r>
            <a:r>
              <a:rPr dirty="0" sz="2400" b="1">
                <a:latin typeface="Times New Roman"/>
                <a:cs typeface="Times New Roman"/>
              </a:rPr>
              <a:t>дственной</a:t>
            </a:r>
            <a:r>
              <a:rPr dirty="0" sz="2400" b="1">
                <a:latin typeface="Times New Roman"/>
                <a:cs typeface="Times New Roman"/>
              </a:rPr>
              <a:t> пра</a:t>
            </a:r>
            <a:r>
              <a:rPr dirty="0" sz="2400" spc="-10" b="1">
                <a:latin typeface="Times New Roman"/>
                <a:cs typeface="Times New Roman"/>
              </a:rPr>
              <a:t>к</a:t>
            </a:r>
            <a:r>
              <a:rPr dirty="0" sz="2400" b="1">
                <a:latin typeface="Times New Roman"/>
                <a:cs typeface="Times New Roman"/>
              </a:rPr>
              <a:t>тик</a:t>
            </a:r>
            <a:r>
              <a:rPr dirty="0" sz="2400" spc="-10" b="1">
                <a:latin typeface="Times New Roman"/>
                <a:cs typeface="Times New Roman"/>
              </a:rPr>
              <a:t>и</a:t>
            </a:r>
            <a:r>
              <a:rPr dirty="0" sz="2400" b="1">
                <a:latin typeface="Times New Roman"/>
                <a:cs typeface="Times New Roman"/>
              </a:rPr>
              <a:t>;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"/>
              </a:spcBef>
            </a:pPr>
            <a:endParaRPr sz="2000">
              <a:latin typeface="Times New Roman"/>
              <a:cs typeface="Times New Roman"/>
            </a:endParaRPr>
          </a:p>
          <a:p>
            <a:pPr marL="299085" marR="892810" indent="-287020">
              <a:lnSpc>
                <a:spcPct val="107100"/>
              </a:lnSpc>
            </a:pPr>
            <a:r>
              <a:rPr dirty="0" sz="2400" b="1">
                <a:latin typeface="Times New Roman"/>
                <a:cs typeface="Times New Roman"/>
              </a:rPr>
              <a:t>Пр</a:t>
            </a:r>
            <a:r>
              <a:rPr dirty="0" sz="2400" spc="-60" b="1">
                <a:latin typeface="Times New Roman"/>
                <a:cs typeface="Times New Roman"/>
              </a:rPr>
              <a:t>о</a:t>
            </a:r>
            <a:r>
              <a:rPr dirty="0" sz="2400" b="1">
                <a:latin typeface="Times New Roman"/>
                <a:cs typeface="Times New Roman"/>
              </a:rPr>
              <a:t>в</a:t>
            </a:r>
            <a:r>
              <a:rPr dirty="0" sz="2400" spc="-35" b="1">
                <a:latin typeface="Times New Roman"/>
                <a:cs typeface="Times New Roman"/>
              </a:rPr>
              <a:t>е</a:t>
            </a:r>
            <a:r>
              <a:rPr dirty="0" sz="2400" b="1">
                <a:latin typeface="Times New Roman"/>
                <a:cs typeface="Times New Roman"/>
              </a:rPr>
              <a:t>дение</a:t>
            </a:r>
            <a:r>
              <a:rPr dirty="0" sz="2400" spc="-15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кв</a:t>
            </a:r>
            <a:r>
              <a:rPr dirty="0" sz="2400" spc="15" b="1">
                <a:latin typeface="Times New Roman"/>
                <a:cs typeface="Times New Roman"/>
              </a:rPr>
              <a:t>а</a:t>
            </a:r>
            <a:r>
              <a:rPr dirty="0" sz="2400" b="1">
                <a:latin typeface="Times New Roman"/>
                <a:cs typeface="Times New Roman"/>
              </a:rPr>
              <a:t>ли</a:t>
            </a:r>
            <a:r>
              <a:rPr dirty="0" sz="2400" spc="-30" b="1">
                <a:latin typeface="Times New Roman"/>
                <a:cs typeface="Times New Roman"/>
              </a:rPr>
              <a:t>ф</a:t>
            </a:r>
            <a:r>
              <a:rPr dirty="0" sz="2400" spc="5" b="1">
                <a:latin typeface="Times New Roman"/>
                <a:cs typeface="Times New Roman"/>
              </a:rPr>
              <a:t>и</a:t>
            </a:r>
            <a:r>
              <a:rPr dirty="0" sz="2400" spc="-40" b="1">
                <a:latin typeface="Times New Roman"/>
                <a:cs typeface="Times New Roman"/>
              </a:rPr>
              <a:t>к</a:t>
            </a:r>
            <a:r>
              <a:rPr dirty="0" sz="2400" spc="5" b="1">
                <a:latin typeface="Times New Roman"/>
                <a:cs typeface="Times New Roman"/>
              </a:rPr>
              <a:t>а</a:t>
            </a:r>
            <a:r>
              <a:rPr dirty="0" sz="2400" b="1">
                <a:latin typeface="Times New Roman"/>
                <a:cs typeface="Times New Roman"/>
              </a:rPr>
              <a:t>ционных</a:t>
            </a:r>
            <a:r>
              <a:rPr dirty="0" sz="2400" b="1">
                <a:latin typeface="Times New Roman"/>
                <a:cs typeface="Times New Roman"/>
              </a:rPr>
              <a:t> э</a:t>
            </a:r>
            <a:r>
              <a:rPr dirty="0" sz="2400" spc="-45" b="1">
                <a:latin typeface="Times New Roman"/>
                <a:cs typeface="Times New Roman"/>
              </a:rPr>
              <a:t>к</a:t>
            </a:r>
            <a:r>
              <a:rPr dirty="0" sz="2400" b="1">
                <a:latin typeface="Times New Roman"/>
                <a:cs typeface="Times New Roman"/>
              </a:rPr>
              <a:t>за</a:t>
            </a:r>
            <a:r>
              <a:rPr dirty="0" sz="2400" spc="-10" b="1">
                <a:latin typeface="Times New Roman"/>
                <a:cs typeface="Times New Roman"/>
              </a:rPr>
              <a:t>м</a:t>
            </a:r>
            <a:r>
              <a:rPr dirty="0" sz="2400" b="1">
                <a:latin typeface="Times New Roman"/>
                <a:cs typeface="Times New Roman"/>
              </a:rPr>
              <a:t>ен</a:t>
            </a:r>
            <a:r>
              <a:rPr dirty="0" sz="2400" spc="-60" b="1">
                <a:latin typeface="Times New Roman"/>
                <a:cs typeface="Times New Roman"/>
              </a:rPr>
              <a:t>о</a:t>
            </a:r>
            <a:r>
              <a:rPr dirty="0" sz="2400" b="1">
                <a:latin typeface="Times New Roman"/>
                <a:cs typeface="Times New Roman"/>
              </a:rPr>
              <a:t>в</a:t>
            </a:r>
            <a:r>
              <a:rPr dirty="0" sz="2400" spc="20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и ГИА;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"/>
              </a:spcBef>
            </a:pPr>
            <a:endParaRPr sz="2000">
              <a:latin typeface="Times New Roman"/>
              <a:cs typeface="Times New Roman"/>
            </a:endParaRPr>
          </a:p>
          <a:p>
            <a:pPr marL="299085" marR="5080" indent="-287020">
              <a:lnSpc>
                <a:spcPct val="107100"/>
              </a:lnSpc>
            </a:pPr>
            <a:r>
              <a:rPr dirty="0" sz="2400" b="1">
                <a:latin typeface="Times New Roman"/>
                <a:cs typeface="Times New Roman"/>
              </a:rPr>
              <a:t>Пр</a:t>
            </a:r>
            <a:r>
              <a:rPr dirty="0" sz="2400" spc="-60" b="1">
                <a:latin typeface="Times New Roman"/>
                <a:cs typeface="Times New Roman"/>
              </a:rPr>
              <a:t>о</a:t>
            </a:r>
            <a:r>
              <a:rPr dirty="0" sz="2400" b="1">
                <a:latin typeface="Times New Roman"/>
                <a:cs typeface="Times New Roman"/>
              </a:rPr>
              <a:t>в</a:t>
            </a:r>
            <a:r>
              <a:rPr dirty="0" sz="2400" spc="-35" b="1">
                <a:latin typeface="Times New Roman"/>
                <a:cs typeface="Times New Roman"/>
              </a:rPr>
              <a:t>е</a:t>
            </a:r>
            <a:r>
              <a:rPr dirty="0" sz="2400" b="1">
                <a:latin typeface="Times New Roman"/>
                <a:cs typeface="Times New Roman"/>
              </a:rPr>
              <a:t>дение</a:t>
            </a:r>
            <a:r>
              <a:rPr dirty="0" sz="2400" spc="-15" b="1">
                <a:latin typeface="Times New Roman"/>
                <a:cs typeface="Times New Roman"/>
              </a:rPr>
              <a:t> </a:t>
            </a:r>
            <a:r>
              <a:rPr dirty="0" sz="2400" spc="-40" b="1">
                <a:latin typeface="Times New Roman"/>
                <a:cs typeface="Times New Roman"/>
              </a:rPr>
              <a:t>к</a:t>
            </a:r>
            <a:r>
              <a:rPr dirty="0" sz="2400" b="1">
                <a:latin typeface="Times New Roman"/>
                <a:cs typeface="Times New Roman"/>
              </a:rPr>
              <a:t>он</a:t>
            </a:r>
            <a:r>
              <a:rPr dirty="0" sz="2400" spc="-45" b="1">
                <a:latin typeface="Times New Roman"/>
                <a:cs typeface="Times New Roman"/>
              </a:rPr>
              <a:t>к</a:t>
            </a:r>
            <a:r>
              <a:rPr dirty="0" sz="2400" b="1">
                <a:latin typeface="Times New Roman"/>
                <a:cs typeface="Times New Roman"/>
              </a:rPr>
              <a:t>урс</a:t>
            </a:r>
            <a:r>
              <a:rPr dirty="0" sz="2400" spc="-60" b="1">
                <a:latin typeface="Times New Roman"/>
                <a:cs typeface="Times New Roman"/>
              </a:rPr>
              <a:t>о</a:t>
            </a:r>
            <a:r>
              <a:rPr dirty="0" sz="2400" b="1">
                <a:latin typeface="Times New Roman"/>
                <a:cs typeface="Times New Roman"/>
              </a:rPr>
              <a:t>в</a:t>
            </a:r>
            <a:r>
              <a:rPr dirty="0" sz="2400" spc="30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и</a:t>
            </a:r>
            <a:r>
              <a:rPr dirty="0" sz="2400" spc="10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с</a:t>
            </a:r>
            <a:r>
              <a:rPr dirty="0" sz="2400" spc="-40" b="1">
                <a:latin typeface="Times New Roman"/>
                <a:cs typeface="Times New Roman"/>
              </a:rPr>
              <a:t>т</a:t>
            </a:r>
            <a:r>
              <a:rPr dirty="0" sz="2400" spc="-160" b="1">
                <a:latin typeface="Times New Roman"/>
                <a:cs typeface="Times New Roman"/>
              </a:rPr>
              <a:t>у</a:t>
            </a:r>
            <a:r>
              <a:rPr dirty="0" sz="2400" b="1">
                <a:latin typeface="Times New Roman"/>
                <a:cs typeface="Times New Roman"/>
              </a:rPr>
              <a:t>денч</a:t>
            </a:r>
            <a:r>
              <a:rPr dirty="0" sz="2400" spc="20" b="1">
                <a:latin typeface="Times New Roman"/>
                <a:cs typeface="Times New Roman"/>
              </a:rPr>
              <a:t>е</a:t>
            </a:r>
            <a:r>
              <a:rPr dirty="0" sz="2400" b="1">
                <a:latin typeface="Times New Roman"/>
                <a:cs typeface="Times New Roman"/>
              </a:rPr>
              <a:t>с</a:t>
            </a:r>
            <a:r>
              <a:rPr dirty="0" sz="2400" spc="-40" b="1">
                <a:latin typeface="Times New Roman"/>
                <a:cs typeface="Times New Roman"/>
              </a:rPr>
              <a:t>к</a:t>
            </a:r>
            <a:r>
              <a:rPr dirty="0" sz="2400" b="1">
                <a:latin typeface="Times New Roman"/>
                <a:cs typeface="Times New Roman"/>
              </a:rPr>
              <a:t>ой</a:t>
            </a:r>
            <a:r>
              <a:rPr dirty="0" sz="2400" b="1">
                <a:latin typeface="Times New Roman"/>
                <a:cs typeface="Times New Roman"/>
              </a:rPr>
              <a:t> </a:t>
            </a:r>
            <a:r>
              <a:rPr dirty="0" sz="2400" spc="-45" b="1">
                <a:latin typeface="Times New Roman"/>
                <a:cs typeface="Times New Roman"/>
              </a:rPr>
              <a:t>к</a:t>
            </a:r>
            <a:r>
              <a:rPr dirty="0" sz="2400" b="1">
                <a:latin typeface="Times New Roman"/>
                <a:cs typeface="Times New Roman"/>
              </a:rPr>
              <a:t>он</a:t>
            </a:r>
            <a:r>
              <a:rPr dirty="0" sz="2400" spc="-50" b="1">
                <a:latin typeface="Times New Roman"/>
                <a:cs typeface="Times New Roman"/>
              </a:rPr>
              <a:t>ф</a:t>
            </a:r>
            <a:r>
              <a:rPr dirty="0" sz="2400" b="1">
                <a:latin typeface="Times New Roman"/>
                <a:cs typeface="Times New Roman"/>
              </a:rPr>
              <a:t>ерен</a:t>
            </a:r>
            <a:r>
              <a:rPr dirty="0" sz="2400" spc="10" b="1">
                <a:latin typeface="Times New Roman"/>
                <a:cs typeface="Times New Roman"/>
              </a:rPr>
              <a:t>ц</a:t>
            </a:r>
            <a:r>
              <a:rPr dirty="0" sz="2400" b="1">
                <a:latin typeface="Times New Roman"/>
                <a:cs typeface="Times New Roman"/>
              </a:rPr>
              <a:t>ии</a:t>
            </a:r>
            <a:r>
              <a:rPr dirty="0" sz="2400" spc="35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по ла</a:t>
            </a:r>
            <a:r>
              <a:rPr dirty="0" sz="2400" spc="-40" b="1">
                <a:latin typeface="Times New Roman"/>
                <a:cs typeface="Times New Roman"/>
              </a:rPr>
              <a:t>б</a:t>
            </a:r>
            <a:r>
              <a:rPr dirty="0" sz="2400" b="1">
                <a:latin typeface="Times New Roman"/>
                <a:cs typeface="Times New Roman"/>
              </a:rPr>
              <a:t>ор</a:t>
            </a:r>
            <a:r>
              <a:rPr dirty="0" sz="2400" spc="-70" b="1">
                <a:latin typeface="Times New Roman"/>
                <a:cs typeface="Times New Roman"/>
              </a:rPr>
              <a:t>а</a:t>
            </a:r>
            <a:r>
              <a:rPr dirty="0" sz="2400" spc="-40" b="1">
                <a:latin typeface="Times New Roman"/>
                <a:cs typeface="Times New Roman"/>
              </a:rPr>
              <a:t>т</a:t>
            </a:r>
            <a:r>
              <a:rPr dirty="0" sz="2400" b="1">
                <a:latin typeface="Times New Roman"/>
                <a:cs typeface="Times New Roman"/>
              </a:rPr>
              <a:t>ор</a:t>
            </a:r>
            <a:r>
              <a:rPr dirty="0" sz="2400" spc="-10" b="1">
                <a:latin typeface="Times New Roman"/>
                <a:cs typeface="Times New Roman"/>
              </a:rPr>
              <a:t>н</a:t>
            </a:r>
            <a:r>
              <a:rPr dirty="0" sz="2400" b="1">
                <a:latin typeface="Times New Roman"/>
                <a:cs typeface="Times New Roman"/>
              </a:rPr>
              <a:t>ой</a:t>
            </a:r>
            <a:r>
              <a:rPr dirty="0" sz="2400" b="1">
                <a:latin typeface="Times New Roman"/>
                <a:cs typeface="Times New Roman"/>
              </a:rPr>
              <a:t> диагност</a:t>
            </a:r>
            <a:r>
              <a:rPr dirty="0" sz="2400" spc="-10" b="1">
                <a:latin typeface="Times New Roman"/>
                <a:cs typeface="Times New Roman"/>
              </a:rPr>
              <a:t>и</a:t>
            </a:r>
            <a:r>
              <a:rPr dirty="0" sz="2400" spc="-65" b="1">
                <a:latin typeface="Times New Roman"/>
                <a:cs typeface="Times New Roman"/>
              </a:rPr>
              <a:t>к</a:t>
            </a:r>
            <a:r>
              <a:rPr dirty="0" sz="2400" b="1">
                <a:latin typeface="Times New Roman"/>
                <a:cs typeface="Times New Roman"/>
              </a:rPr>
              <a:t>е с участием</a:t>
            </a:r>
            <a:r>
              <a:rPr dirty="0" sz="2400" spc="-15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о</a:t>
            </a:r>
            <a:r>
              <a:rPr dirty="0" sz="2400" spc="-40" b="1">
                <a:latin typeface="Times New Roman"/>
                <a:cs typeface="Times New Roman"/>
              </a:rPr>
              <a:t>р</a:t>
            </a:r>
            <a:r>
              <a:rPr dirty="0" sz="2400" b="1">
                <a:latin typeface="Times New Roman"/>
                <a:cs typeface="Times New Roman"/>
              </a:rPr>
              <a:t>дин</a:t>
            </a:r>
            <a:r>
              <a:rPr dirty="0" sz="2400" spc="-70" b="1">
                <a:latin typeface="Times New Roman"/>
                <a:cs typeface="Times New Roman"/>
              </a:rPr>
              <a:t>а</a:t>
            </a:r>
            <a:r>
              <a:rPr dirty="0" sz="2400" spc="-40" b="1">
                <a:latin typeface="Times New Roman"/>
                <a:cs typeface="Times New Roman"/>
              </a:rPr>
              <a:t>т</a:t>
            </a:r>
            <a:r>
              <a:rPr dirty="0" sz="2400" b="1">
                <a:latin typeface="Times New Roman"/>
                <a:cs typeface="Times New Roman"/>
              </a:rPr>
              <a:t>ор</a:t>
            </a:r>
            <a:r>
              <a:rPr dirty="0" sz="2400" spc="-65" b="1">
                <a:latin typeface="Times New Roman"/>
                <a:cs typeface="Times New Roman"/>
              </a:rPr>
              <a:t>о</a:t>
            </a:r>
            <a:r>
              <a:rPr dirty="0" sz="2400" b="1">
                <a:latin typeface="Times New Roman"/>
                <a:cs typeface="Times New Roman"/>
              </a:rPr>
              <a:t>в</a:t>
            </a:r>
            <a:r>
              <a:rPr dirty="0" sz="2400" b="1">
                <a:latin typeface="Times New Roman"/>
                <a:cs typeface="Times New Roman"/>
              </a:rPr>
              <a:t> </a:t>
            </a:r>
            <a:r>
              <a:rPr dirty="0" sz="2400" spc="-40" b="1">
                <a:latin typeface="Times New Roman"/>
                <a:cs typeface="Times New Roman"/>
              </a:rPr>
              <a:t>к</a:t>
            </a:r>
            <a:r>
              <a:rPr dirty="0" sz="2400" b="1">
                <a:latin typeface="Times New Roman"/>
                <a:cs typeface="Times New Roman"/>
              </a:rPr>
              <a:t>а</a:t>
            </a:r>
            <a:r>
              <a:rPr dirty="0" sz="2400" spc="-45" b="1">
                <a:latin typeface="Times New Roman"/>
                <a:cs typeface="Times New Roman"/>
              </a:rPr>
              <a:t>ф</a:t>
            </a:r>
            <a:r>
              <a:rPr dirty="0" sz="2400" spc="-35" b="1">
                <a:latin typeface="Times New Roman"/>
                <a:cs typeface="Times New Roman"/>
              </a:rPr>
              <a:t>е</a:t>
            </a:r>
            <a:r>
              <a:rPr dirty="0" sz="2400" b="1">
                <a:latin typeface="Times New Roman"/>
                <a:cs typeface="Times New Roman"/>
              </a:rPr>
              <a:t>дры</a:t>
            </a:r>
            <a:r>
              <a:rPr dirty="0" sz="2400" spc="35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и с</a:t>
            </a:r>
            <a:r>
              <a:rPr dirty="0" sz="2400" spc="-40" b="1">
                <a:latin typeface="Times New Roman"/>
                <a:cs typeface="Times New Roman"/>
              </a:rPr>
              <a:t>т</a:t>
            </a:r>
            <a:r>
              <a:rPr dirty="0" sz="2400" spc="-160" b="1">
                <a:latin typeface="Times New Roman"/>
                <a:cs typeface="Times New Roman"/>
              </a:rPr>
              <a:t>у</a:t>
            </a:r>
            <a:r>
              <a:rPr dirty="0" sz="2400" b="1">
                <a:latin typeface="Times New Roman"/>
                <a:cs typeface="Times New Roman"/>
              </a:rPr>
              <a:t>ден</a:t>
            </a:r>
            <a:r>
              <a:rPr dirty="0" sz="2400" spc="-45" b="1">
                <a:latin typeface="Times New Roman"/>
                <a:cs typeface="Times New Roman"/>
              </a:rPr>
              <a:t>т</a:t>
            </a:r>
            <a:r>
              <a:rPr dirty="0" sz="2400" spc="-60" b="1">
                <a:latin typeface="Times New Roman"/>
                <a:cs typeface="Times New Roman"/>
              </a:rPr>
              <a:t>о</a:t>
            </a:r>
            <a:r>
              <a:rPr dirty="0" sz="2400" b="1">
                <a:latin typeface="Times New Roman"/>
                <a:cs typeface="Times New Roman"/>
              </a:rPr>
              <a:t>в</a:t>
            </a:r>
            <a:r>
              <a:rPr dirty="0" sz="2400" spc="20" b="1">
                <a:latin typeface="Times New Roman"/>
                <a:cs typeface="Times New Roman"/>
              </a:rPr>
              <a:t> </a:t>
            </a:r>
            <a:r>
              <a:rPr dirty="0" sz="2400" spc="-40" b="1">
                <a:latin typeface="Times New Roman"/>
                <a:cs typeface="Times New Roman"/>
              </a:rPr>
              <a:t>от</a:t>
            </a:r>
            <a:r>
              <a:rPr dirty="0" sz="2400" b="1">
                <a:latin typeface="Times New Roman"/>
                <a:cs typeface="Times New Roman"/>
              </a:rPr>
              <a:t>деления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43626" y="357124"/>
            <a:ext cx="3214751" cy="19361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43626" y="2500248"/>
            <a:ext cx="3214751" cy="2000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000750" y="4643386"/>
            <a:ext cx="2929001" cy="18622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47573" rIns="0" bIns="0" rtlCol="0" vert="horz">
            <a:spAutoFit/>
          </a:bodyPr>
          <a:lstStyle/>
          <a:p>
            <a:pPr marL="397510">
              <a:lnSpc>
                <a:spcPct val="100000"/>
              </a:lnSpc>
            </a:pPr>
            <a:r>
              <a:rPr dirty="0" sz="3600"/>
              <a:t>И</a:t>
            </a:r>
            <a:r>
              <a:rPr dirty="0" sz="3600" spc="5"/>
              <a:t>н</a:t>
            </a:r>
            <a:r>
              <a:rPr dirty="0" sz="3600" spc="-30"/>
              <a:t>т</a:t>
            </a:r>
            <a:r>
              <a:rPr dirty="0" sz="3600"/>
              <a:t>еграция</a:t>
            </a:r>
            <a:r>
              <a:rPr dirty="0" sz="3600" spc="-35"/>
              <a:t> </a:t>
            </a:r>
            <a:r>
              <a:rPr dirty="0" sz="3600"/>
              <a:t>с </a:t>
            </a:r>
            <a:r>
              <a:rPr dirty="0" sz="3600" spc="10"/>
              <a:t>ф</a:t>
            </a:r>
            <a:r>
              <a:rPr dirty="0" sz="3600"/>
              <a:t>ак</a:t>
            </a:r>
            <a:r>
              <a:rPr dirty="0" sz="3600" spc="-145"/>
              <a:t>у</a:t>
            </a:r>
            <a:r>
              <a:rPr dirty="0" sz="3600"/>
              <a:t>л</a:t>
            </a:r>
            <a:r>
              <a:rPr dirty="0" sz="3600" spc="-125"/>
              <a:t>ь</a:t>
            </a:r>
            <a:r>
              <a:rPr dirty="0" sz="3600" spc="-30"/>
              <a:t>т</a:t>
            </a:r>
            <a:r>
              <a:rPr dirty="0" sz="3600" spc="-15"/>
              <a:t>е</a:t>
            </a:r>
            <a:r>
              <a:rPr dirty="0" sz="3600" spc="-30"/>
              <a:t>т</a:t>
            </a:r>
            <a:r>
              <a:rPr dirty="0" sz="3600"/>
              <a:t>ом</a:t>
            </a:r>
            <a:r>
              <a:rPr dirty="0" sz="3600" spc="-40"/>
              <a:t> </a:t>
            </a:r>
            <a:r>
              <a:rPr dirty="0" sz="3600"/>
              <a:t>Фармация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293014" y="1471775"/>
            <a:ext cx="8489315" cy="25374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4195445" indent="86360">
              <a:lnSpc>
                <a:spcPct val="123300"/>
              </a:lnSpc>
            </a:pPr>
            <a:r>
              <a:rPr dirty="0" sz="2400" b="1">
                <a:latin typeface="Times New Roman"/>
                <a:cs typeface="Times New Roman"/>
              </a:rPr>
              <a:t>Организа</a:t>
            </a:r>
            <a:r>
              <a:rPr dirty="0" sz="2400" spc="-10" b="1">
                <a:latin typeface="Times New Roman"/>
                <a:cs typeface="Times New Roman"/>
              </a:rPr>
              <a:t>ц</a:t>
            </a:r>
            <a:r>
              <a:rPr dirty="0" sz="2400" b="1">
                <a:latin typeface="Times New Roman"/>
                <a:cs typeface="Times New Roman"/>
              </a:rPr>
              <a:t>ия</a:t>
            </a:r>
            <a:r>
              <a:rPr dirty="0" sz="2400" spc="25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теоретич</a:t>
            </a:r>
            <a:r>
              <a:rPr dirty="0" sz="2400" spc="20" b="1">
                <a:latin typeface="Times New Roman"/>
                <a:cs typeface="Times New Roman"/>
              </a:rPr>
              <a:t>е</a:t>
            </a:r>
            <a:r>
              <a:rPr dirty="0" sz="2400" b="1">
                <a:latin typeface="Times New Roman"/>
                <a:cs typeface="Times New Roman"/>
              </a:rPr>
              <a:t>ских и</a:t>
            </a:r>
            <a:r>
              <a:rPr dirty="0" sz="2400" b="1">
                <a:latin typeface="Times New Roman"/>
                <a:cs typeface="Times New Roman"/>
              </a:rPr>
              <a:t> пра</a:t>
            </a:r>
            <a:r>
              <a:rPr dirty="0" sz="2400" spc="-10" b="1">
                <a:latin typeface="Times New Roman"/>
                <a:cs typeface="Times New Roman"/>
              </a:rPr>
              <a:t>к</a:t>
            </a:r>
            <a:r>
              <a:rPr dirty="0" sz="2400" b="1">
                <a:latin typeface="Times New Roman"/>
                <a:cs typeface="Times New Roman"/>
              </a:rPr>
              <a:t>тич</a:t>
            </a:r>
            <a:r>
              <a:rPr dirty="0" sz="2400" spc="20" b="1">
                <a:latin typeface="Times New Roman"/>
                <a:cs typeface="Times New Roman"/>
              </a:rPr>
              <a:t>е</a:t>
            </a:r>
            <a:r>
              <a:rPr dirty="0" sz="2400" b="1">
                <a:latin typeface="Times New Roman"/>
                <a:cs typeface="Times New Roman"/>
              </a:rPr>
              <a:t>ских</a:t>
            </a:r>
            <a:r>
              <a:rPr dirty="0" sz="2400" spc="15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зан</a:t>
            </a:r>
            <a:r>
              <a:rPr dirty="0" sz="2400" spc="-10" b="1">
                <a:latin typeface="Times New Roman"/>
                <a:cs typeface="Times New Roman"/>
              </a:rPr>
              <a:t>я</a:t>
            </a:r>
            <a:r>
              <a:rPr dirty="0" sz="2400" b="1">
                <a:latin typeface="Times New Roman"/>
                <a:cs typeface="Times New Roman"/>
              </a:rPr>
              <a:t>тий;</a:t>
            </a:r>
            <a:endParaRPr sz="2400">
              <a:latin typeface="Times New Roman"/>
              <a:cs typeface="Times New Roman"/>
            </a:endParaRPr>
          </a:p>
          <a:p>
            <a:pPr marL="12700" marR="2608580">
              <a:lnSpc>
                <a:spcPct val="120000"/>
              </a:lnSpc>
            </a:pPr>
            <a:r>
              <a:rPr dirty="0" sz="2400" b="1">
                <a:latin typeface="Times New Roman"/>
                <a:cs typeface="Times New Roman"/>
              </a:rPr>
              <a:t>Е</a:t>
            </a:r>
            <a:r>
              <a:rPr dirty="0" sz="2400" spc="-10" b="1">
                <a:latin typeface="Times New Roman"/>
                <a:cs typeface="Times New Roman"/>
              </a:rPr>
              <a:t>д</a:t>
            </a:r>
            <a:r>
              <a:rPr dirty="0" sz="2400" b="1">
                <a:latin typeface="Times New Roman"/>
                <a:cs typeface="Times New Roman"/>
              </a:rPr>
              <a:t>и</a:t>
            </a:r>
            <a:r>
              <a:rPr dirty="0" sz="2400" spc="-10" b="1">
                <a:latin typeface="Times New Roman"/>
                <a:cs typeface="Times New Roman"/>
              </a:rPr>
              <a:t>н</a:t>
            </a:r>
            <a:r>
              <a:rPr dirty="0" sz="2400" b="1">
                <a:latin typeface="Times New Roman"/>
                <a:cs typeface="Times New Roman"/>
              </a:rPr>
              <a:t>ый сос</a:t>
            </a:r>
            <a:r>
              <a:rPr dirty="0" sz="2400" spc="15" b="1">
                <a:latin typeface="Times New Roman"/>
                <a:cs typeface="Times New Roman"/>
              </a:rPr>
              <a:t>т</a:t>
            </a:r>
            <a:r>
              <a:rPr dirty="0" sz="2400" b="1">
                <a:latin typeface="Times New Roman"/>
                <a:cs typeface="Times New Roman"/>
              </a:rPr>
              <a:t>ав учено</a:t>
            </a:r>
            <a:r>
              <a:rPr dirty="0" sz="2400" spc="-65" b="1">
                <a:latin typeface="Times New Roman"/>
                <a:cs typeface="Times New Roman"/>
              </a:rPr>
              <a:t>г</a:t>
            </a:r>
            <a:r>
              <a:rPr dirty="0" sz="2400" b="1">
                <a:latin typeface="Times New Roman"/>
                <a:cs typeface="Times New Roman"/>
              </a:rPr>
              <a:t>о с</a:t>
            </a:r>
            <a:r>
              <a:rPr dirty="0" sz="2400" spc="-65" b="1">
                <a:latin typeface="Times New Roman"/>
                <a:cs typeface="Times New Roman"/>
              </a:rPr>
              <a:t>о</a:t>
            </a:r>
            <a:r>
              <a:rPr dirty="0" sz="2400" b="1">
                <a:latin typeface="Times New Roman"/>
                <a:cs typeface="Times New Roman"/>
              </a:rPr>
              <a:t>ве</a:t>
            </a:r>
            <a:r>
              <a:rPr dirty="0" sz="2400" spc="15" b="1">
                <a:latin typeface="Times New Roman"/>
                <a:cs typeface="Times New Roman"/>
              </a:rPr>
              <a:t>т</a:t>
            </a:r>
            <a:r>
              <a:rPr dirty="0" sz="2400" b="1">
                <a:latin typeface="Times New Roman"/>
                <a:cs typeface="Times New Roman"/>
              </a:rPr>
              <a:t>а</a:t>
            </a:r>
            <a:r>
              <a:rPr dirty="0" sz="2400" spc="-15" b="1">
                <a:latin typeface="Times New Roman"/>
                <a:cs typeface="Times New Roman"/>
              </a:rPr>
              <a:t> </a:t>
            </a:r>
            <a:r>
              <a:rPr dirty="0" sz="2400" spc="-45" b="1">
                <a:latin typeface="Times New Roman"/>
                <a:cs typeface="Times New Roman"/>
              </a:rPr>
              <a:t>ф</a:t>
            </a:r>
            <a:r>
              <a:rPr dirty="0" sz="2400" spc="5" b="1">
                <a:latin typeface="Times New Roman"/>
                <a:cs typeface="Times New Roman"/>
              </a:rPr>
              <a:t>а</a:t>
            </a:r>
            <a:r>
              <a:rPr dirty="0" sz="2400" spc="-45" b="1">
                <a:latin typeface="Times New Roman"/>
                <a:cs typeface="Times New Roman"/>
              </a:rPr>
              <a:t>к</a:t>
            </a:r>
            <a:r>
              <a:rPr dirty="0" sz="2400" spc="-60" b="1">
                <a:latin typeface="Times New Roman"/>
                <a:cs typeface="Times New Roman"/>
              </a:rPr>
              <a:t>у</a:t>
            </a:r>
            <a:r>
              <a:rPr dirty="0" sz="2400" b="1">
                <a:latin typeface="Times New Roman"/>
                <a:cs typeface="Times New Roman"/>
              </a:rPr>
              <a:t>л</a:t>
            </a:r>
            <a:r>
              <a:rPr dirty="0" sz="2400" spc="-95" b="1">
                <a:latin typeface="Times New Roman"/>
                <a:cs typeface="Times New Roman"/>
              </a:rPr>
              <a:t>ь</a:t>
            </a:r>
            <a:r>
              <a:rPr dirty="0" sz="2400" b="1">
                <a:latin typeface="Times New Roman"/>
                <a:cs typeface="Times New Roman"/>
              </a:rPr>
              <a:t>те</a:t>
            </a:r>
            <a:r>
              <a:rPr dirty="0" sz="2400" spc="15" b="1">
                <a:latin typeface="Times New Roman"/>
                <a:cs typeface="Times New Roman"/>
              </a:rPr>
              <a:t>т</a:t>
            </a:r>
            <a:r>
              <a:rPr dirty="0" sz="2400" b="1">
                <a:latin typeface="Times New Roman"/>
                <a:cs typeface="Times New Roman"/>
              </a:rPr>
              <a:t>а</a:t>
            </a:r>
            <a:r>
              <a:rPr dirty="0" sz="2400" b="1">
                <a:latin typeface="Times New Roman"/>
                <a:cs typeface="Times New Roman"/>
              </a:rPr>
              <a:t> С</a:t>
            </a:r>
            <a:r>
              <a:rPr dirty="0" sz="2400" spc="-65" b="1">
                <a:latin typeface="Times New Roman"/>
                <a:cs typeface="Times New Roman"/>
              </a:rPr>
              <a:t>о</a:t>
            </a:r>
            <a:r>
              <a:rPr dirty="0" sz="2400" spc="-40" b="1">
                <a:latin typeface="Times New Roman"/>
                <a:cs typeface="Times New Roman"/>
              </a:rPr>
              <a:t>в</a:t>
            </a:r>
            <a:r>
              <a:rPr dirty="0" sz="2400" b="1">
                <a:latin typeface="Times New Roman"/>
                <a:cs typeface="Times New Roman"/>
              </a:rPr>
              <a:t>м</a:t>
            </a:r>
            <a:r>
              <a:rPr dirty="0" sz="2400" spc="20" b="1">
                <a:latin typeface="Times New Roman"/>
                <a:cs typeface="Times New Roman"/>
              </a:rPr>
              <a:t>е</a:t>
            </a:r>
            <a:r>
              <a:rPr dirty="0" sz="2400" b="1">
                <a:latin typeface="Times New Roman"/>
                <a:cs typeface="Times New Roman"/>
              </a:rPr>
              <a:t>стная органи</a:t>
            </a:r>
            <a:r>
              <a:rPr dirty="0" sz="2400" spc="-10" b="1">
                <a:latin typeface="Times New Roman"/>
                <a:cs typeface="Times New Roman"/>
              </a:rPr>
              <a:t>з</a:t>
            </a:r>
            <a:r>
              <a:rPr dirty="0" sz="2400" b="1">
                <a:latin typeface="Times New Roman"/>
                <a:cs typeface="Times New Roman"/>
              </a:rPr>
              <a:t>ация</a:t>
            </a:r>
            <a:r>
              <a:rPr dirty="0" sz="2400" spc="25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аккр</a:t>
            </a:r>
            <a:r>
              <a:rPr dirty="0" sz="2400" spc="-45" b="1">
                <a:latin typeface="Times New Roman"/>
                <a:cs typeface="Times New Roman"/>
              </a:rPr>
              <a:t>е</a:t>
            </a:r>
            <a:r>
              <a:rPr dirty="0" sz="2400" b="1">
                <a:latin typeface="Times New Roman"/>
                <a:cs typeface="Times New Roman"/>
              </a:rPr>
              <a:t>ди</a:t>
            </a:r>
            <a:r>
              <a:rPr dirty="0" sz="2400" spc="10" b="1">
                <a:latin typeface="Times New Roman"/>
                <a:cs typeface="Times New Roman"/>
              </a:rPr>
              <a:t>т</a:t>
            </a:r>
            <a:r>
              <a:rPr dirty="0" sz="2400" b="1">
                <a:latin typeface="Times New Roman"/>
                <a:cs typeface="Times New Roman"/>
              </a:rPr>
              <a:t>ации</a:t>
            </a:r>
            <a:r>
              <a:rPr dirty="0" sz="2400" b="1">
                <a:latin typeface="Times New Roman"/>
                <a:cs typeface="Times New Roman"/>
              </a:rPr>
              <a:t> вып</a:t>
            </a:r>
            <a:r>
              <a:rPr dirty="0" sz="2400" spc="-80" b="1">
                <a:latin typeface="Times New Roman"/>
                <a:cs typeface="Times New Roman"/>
              </a:rPr>
              <a:t>у</a:t>
            </a:r>
            <a:r>
              <a:rPr dirty="0" sz="2400" b="1">
                <a:latin typeface="Times New Roman"/>
                <a:cs typeface="Times New Roman"/>
              </a:rPr>
              <a:t>скни</a:t>
            </a:r>
            <a:r>
              <a:rPr dirty="0" sz="2400" spc="-45" b="1">
                <a:latin typeface="Times New Roman"/>
                <a:cs typeface="Times New Roman"/>
              </a:rPr>
              <a:t>к</a:t>
            </a:r>
            <a:r>
              <a:rPr dirty="0" sz="2400" spc="-60" b="1">
                <a:latin typeface="Times New Roman"/>
                <a:cs typeface="Times New Roman"/>
              </a:rPr>
              <a:t>о</a:t>
            </a:r>
            <a:r>
              <a:rPr dirty="0" sz="2400" b="1">
                <a:latin typeface="Times New Roman"/>
                <a:cs typeface="Times New Roman"/>
              </a:rPr>
              <a:t>в</a:t>
            </a:r>
            <a:r>
              <a:rPr dirty="0" sz="2400" spc="30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по специ</a:t>
            </a:r>
            <a:r>
              <a:rPr dirty="0" sz="2400" spc="15" b="1">
                <a:latin typeface="Times New Roman"/>
                <a:cs typeface="Times New Roman"/>
              </a:rPr>
              <a:t>а</a:t>
            </a:r>
            <a:r>
              <a:rPr dirty="0" sz="2400" b="1">
                <a:latin typeface="Times New Roman"/>
                <a:cs typeface="Times New Roman"/>
              </a:rPr>
              <a:t>льности;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400" b="1">
                <a:solidFill>
                  <a:srgbClr val="FF0000"/>
                </a:solidFill>
                <a:latin typeface="Times New Roman"/>
                <a:cs typeface="Times New Roman"/>
              </a:rPr>
              <a:t>Перспектива</a:t>
            </a:r>
            <a:r>
              <a:rPr dirty="0" sz="2400" spc="-15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0000"/>
                </a:solidFill>
                <a:latin typeface="Times New Roman"/>
                <a:cs typeface="Times New Roman"/>
              </a:rPr>
              <a:t>– сокращенная</a:t>
            </a:r>
            <a:r>
              <a:rPr dirty="0" sz="2400" spc="15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0000"/>
                </a:solidFill>
                <a:latin typeface="Times New Roman"/>
                <a:cs typeface="Times New Roman"/>
              </a:rPr>
              <a:t>обра</a:t>
            </a:r>
            <a:r>
              <a:rPr dirty="0" sz="2400" spc="-20" b="1">
                <a:solidFill>
                  <a:srgbClr val="FF0000"/>
                </a:solidFill>
                <a:latin typeface="Times New Roman"/>
                <a:cs typeface="Times New Roman"/>
              </a:rPr>
              <a:t>з</a:t>
            </a:r>
            <a:r>
              <a:rPr dirty="0" sz="2400" spc="-60" b="1">
                <a:solidFill>
                  <a:srgbClr val="FF0000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0000"/>
                </a:solidFill>
                <a:latin typeface="Times New Roman"/>
                <a:cs typeface="Times New Roman"/>
              </a:rPr>
              <a:t>в</a:t>
            </a:r>
            <a:r>
              <a:rPr dirty="0" sz="2400" spc="-60" b="1">
                <a:solidFill>
                  <a:srgbClr val="FF0000"/>
                </a:solidFill>
                <a:latin typeface="Times New Roman"/>
                <a:cs typeface="Times New Roman"/>
              </a:rPr>
              <a:t>а</a:t>
            </a:r>
            <a:r>
              <a:rPr dirty="0" sz="2400" b="1">
                <a:solidFill>
                  <a:srgbClr val="FF0000"/>
                </a:solidFill>
                <a:latin typeface="Times New Roman"/>
                <a:cs typeface="Times New Roman"/>
              </a:rPr>
              <a:t>тельная</a:t>
            </a:r>
            <a:r>
              <a:rPr dirty="0" sz="2400" spc="15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0000"/>
                </a:solidFill>
                <a:latin typeface="Times New Roman"/>
                <a:cs typeface="Times New Roman"/>
              </a:rPr>
              <a:t>програм</a:t>
            </a:r>
            <a:r>
              <a:rPr dirty="0" sz="2400" spc="-25" b="1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r>
              <a:rPr dirty="0" sz="2400" b="1">
                <a:solidFill>
                  <a:srgbClr val="FF0000"/>
                </a:solidFill>
                <a:latin typeface="Times New Roman"/>
                <a:cs typeface="Times New Roman"/>
              </a:rPr>
              <a:t>а</a:t>
            </a:r>
            <a:r>
              <a:rPr dirty="0" sz="2400" spc="5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0000"/>
                </a:solidFill>
                <a:latin typeface="Times New Roman"/>
                <a:cs typeface="Times New Roman"/>
              </a:rPr>
              <a:t>ВО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27064" y="1141475"/>
            <a:ext cx="2916936" cy="2575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94715" y="4070603"/>
            <a:ext cx="3026664" cy="24566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427476" y="3927347"/>
            <a:ext cx="3128772" cy="29306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641592" y="4070602"/>
            <a:ext cx="2502407" cy="27873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1154" y="601218"/>
            <a:ext cx="5353685" cy="12941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7000"/>
              </a:lnSpc>
            </a:pPr>
            <a:r>
              <a:rPr dirty="0" sz="2800" spc="-20" b="1">
                <a:solidFill>
                  <a:srgbClr val="C00000"/>
                </a:solidFill>
                <a:latin typeface="Calibri"/>
                <a:cs typeface="Calibri"/>
              </a:rPr>
              <a:t>Ин</a:t>
            </a:r>
            <a:r>
              <a:rPr dirty="0" sz="2800" spc="-25" b="1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dirty="0" sz="2800" spc="-15" b="1">
                <a:solidFill>
                  <a:srgbClr val="C00000"/>
                </a:solidFill>
                <a:latin typeface="Calibri"/>
                <a:cs typeface="Calibri"/>
              </a:rPr>
              <a:t>еграция</a:t>
            </a:r>
            <a:r>
              <a:rPr dirty="0" sz="2800" spc="-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800" spc="-15" b="1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dirty="0" sz="2800" spc="1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800" spc="-55" b="1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dirty="0" sz="2800" spc="-20" b="1">
                <a:solidFill>
                  <a:srgbClr val="C00000"/>
                </a:solidFill>
                <a:latin typeface="Calibri"/>
                <a:cs typeface="Calibri"/>
              </a:rPr>
              <a:t>аф</a:t>
            </a:r>
            <a:r>
              <a:rPr dirty="0" sz="2800" spc="-60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2800" spc="-20" b="1">
                <a:solidFill>
                  <a:srgbClr val="C00000"/>
                </a:solidFill>
                <a:latin typeface="Calibri"/>
                <a:cs typeface="Calibri"/>
              </a:rPr>
              <a:t>дрой</a:t>
            </a:r>
            <a:r>
              <a:rPr dirty="0" sz="2800" spc="-15" b="1">
                <a:solidFill>
                  <a:srgbClr val="C00000"/>
                </a:solidFill>
                <a:latin typeface="Calibri"/>
                <a:cs typeface="Calibri"/>
              </a:rPr>
              <a:t> се</a:t>
            </a:r>
            <a:r>
              <a:rPr dirty="0" sz="2800" spc="-10" b="1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dirty="0" sz="2800" spc="-15" b="1">
                <a:solidFill>
                  <a:srgbClr val="C00000"/>
                </a:solidFill>
                <a:latin typeface="Calibri"/>
                <a:cs typeface="Calibri"/>
              </a:rPr>
              <a:t>трин</a:t>
            </a:r>
            <a:r>
              <a:rPr dirty="0" sz="2800" spc="-10" b="1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dirty="0" sz="2800" spc="-70" b="1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dirty="0" sz="2800" spc="-1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800" spc="-40" b="1">
                <a:solidFill>
                  <a:srgbClr val="C00000"/>
                </a:solidFill>
                <a:latin typeface="Calibri"/>
                <a:cs typeface="Calibri"/>
              </a:rPr>
              <a:t>г</a:t>
            </a:r>
            <a:r>
              <a:rPr dirty="0" sz="2800" spc="-1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800" spc="-1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800" spc="-40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2800" spc="-70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2800" spc="-15" b="1">
                <a:solidFill>
                  <a:srgbClr val="C00000"/>
                </a:solidFill>
                <a:latin typeface="Calibri"/>
                <a:cs typeface="Calibri"/>
              </a:rPr>
              <a:t>ла</a:t>
            </a:r>
            <a:r>
              <a:rPr dirty="0" sz="2800" spc="2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800" spc="-20" b="1">
                <a:solidFill>
                  <a:srgbClr val="C00000"/>
                </a:solidFill>
                <a:latin typeface="Calibri"/>
                <a:cs typeface="Calibri"/>
              </a:rPr>
              <a:t>и</a:t>
            </a:r>
            <a:r>
              <a:rPr dirty="0" sz="2800" spc="-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800" spc="-15" b="1">
                <a:solidFill>
                  <a:srgbClr val="C00000"/>
                </a:solidFill>
                <a:latin typeface="Calibri"/>
                <a:cs typeface="Calibri"/>
              </a:rPr>
              <a:t>кл</a:t>
            </a:r>
            <a:r>
              <a:rPr dirty="0" sz="2800" spc="-15" b="1">
                <a:solidFill>
                  <a:srgbClr val="C00000"/>
                </a:solidFill>
                <a:latin typeface="Calibri"/>
                <a:cs typeface="Calibri"/>
              </a:rPr>
              <a:t>и</a:t>
            </a:r>
            <a:r>
              <a:rPr dirty="0" sz="2800" spc="-15" b="1">
                <a:solidFill>
                  <a:srgbClr val="C00000"/>
                </a:solidFill>
                <a:latin typeface="Calibri"/>
                <a:cs typeface="Calibri"/>
              </a:rPr>
              <a:t>ниче</a:t>
            </a:r>
            <a:r>
              <a:rPr dirty="0" sz="2800" spc="-10" b="1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dirty="0" sz="2800" spc="-70" b="1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dirty="0" sz="2800" spc="-1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800" spc="-40" b="1">
                <a:solidFill>
                  <a:srgbClr val="C00000"/>
                </a:solidFill>
                <a:latin typeface="Calibri"/>
                <a:cs typeface="Calibri"/>
              </a:rPr>
              <a:t>г</a:t>
            </a:r>
            <a:r>
              <a:rPr dirty="0" sz="2800" spc="-1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800" spc="-10" b="1">
                <a:solidFill>
                  <a:srgbClr val="C00000"/>
                </a:solidFill>
                <a:latin typeface="Calibri"/>
                <a:cs typeface="Calibri"/>
              </a:rPr>
              <a:t> у</a:t>
            </a:r>
            <a:r>
              <a:rPr dirty="0" sz="2800" spc="-70" b="1">
                <a:solidFill>
                  <a:srgbClr val="C00000"/>
                </a:solidFill>
                <a:latin typeface="Calibri"/>
                <a:cs typeface="Calibri"/>
              </a:rPr>
              <a:t>х</a:t>
            </a:r>
            <a:r>
              <a:rPr dirty="0" sz="2800" spc="-9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800" spc="-15" b="1">
                <a:solidFill>
                  <a:srgbClr val="C00000"/>
                </a:solidFill>
                <a:latin typeface="Calibri"/>
                <a:cs typeface="Calibri"/>
              </a:rPr>
              <a:t>да: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1154" y="2260274"/>
            <a:ext cx="3999229" cy="2237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7000"/>
              </a:lnSpc>
            </a:pPr>
            <a:r>
              <a:rPr dirty="0" sz="2000" spc="-25" b="1">
                <a:latin typeface="Times New Roman"/>
                <a:cs typeface="Times New Roman"/>
              </a:rPr>
              <a:t>Р</a:t>
            </a:r>
            <a:r>
              <a:rPr dirty="0" sz="2000" b="1">
                <a:latin typeface="Times New Roman"/>
                <a:cs typeface="Times New Roman"/>
              </a:rPr>
              <a:t>еце</a:t>
            </a:r>
            <a:r>
              <a:rPr dirty="0" sz="2000" spc="-10" b="1">
                <a:latin typeface="Times New Roman"/>
                <a:cs typeface="Times New Roman"/>
              </a:rPr>
              <a:t>н</a:t>
            </a:r>
            <a:r>
              <a:rPr dirty="0" sz="2000" b="1">
                <a:latin typeface="Times New Roman"/>
                <a:cs typeface="Times New Roman"/>
              </a:rPr>
              <a:t>зир</a:t>
            </a:r>
            <a:r>
              <a:rPr dirty="0" sz="2000" spc="-45" b="1">
                <a:latin typeface="Times New Roman"/>
                <a:cs typeface="Times New Roman"/>
              </a:rPr>
              <a:t>о</a:t>
            </a:r>
            <a:r>
              <a:rPr dirty="0" sz="2000" b="1">
                <a:latin typeface="Times New Roman"/>
                <a:cs typeface="Times New Roman"/>
              </a:rPr>
              <a:t>ван</a:t>
            </a:r>
            <a:r>
              <a:rPr dirty="0" sz="2000" spc="-15" b="1">
                <a:latin typeface="Times New Roman"/>
                <a:cs typeface="Times New Roman"/>
              </a:rPr>
              <a:t>и</a:t>
            </a:r>
            <a:r>
              <a:rPr dirty="0" sz="2000" b="1">
                <a:latin typeface="Times New Roman"/>
                <a:cs typeface="Times New Roman"/>
              </a:rPr>
              <a:t>е</a:t>
            </a:r>
            <a:r>
              <a:rPr dirty="0" sz="2000" spc="-45" b="1">
                <a:latin typeface="Times New Roman"/>
                <a:cs typeface="Times New Roman"/>
              </a:rPr>
              <a:t> </a:t>
            </a:r>
            <a:r>
              <a:rPr dirty="0" sz="2000" spc="25" b="1">
                <a:latin typeface="Times New Roman"/>
                <a:cs typeface="Times New Roman"/>
              </a:rPr>
              <a:t>у</a:t>
            </a:r>
            <a:r>
              <a:rPr dirty="0" sz="2000" b="1">
                <a:latin typeface="Times New Roman"/>
                <a:cs typeface="Times New Roman"/>
              </a:rPr>
              <a:t>чебных</a:t>
            </a:r>
            <a:r>
              <a:rPr dirty="0" sz="2000" spc="-6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пос</a:t>
            </a:r>
            <a:r>
              <a:rPr dirty="0" sz="2000" spc="5" b="1">
                <a:latin typeface="Times New Roman"/>
                <a:cs typeface="Times New Roman"/>
              </a:rPr>
              <a:t>о</a:t>
            </a:r>
            <a:r>
              <a:rPr dirty="0" sz="2000" b="1">
                <a:latin typeface="Times New Roman"/>
                <a:cs typeface="Times New Roman"/>
              </a:rPr>
              <a:t>бий;</a:t>
            </a:r>
            <a:r>
              <a:rPr dirty="0" sz="2000" b="1">
                <a:latin typeface="Times New Roman"/>
                <a:cs typeface="Times New Roman"/>
              </a:rPr>
              <a:t> Пр</a:t>
            </a:r>
            <a:r>
              <a:rPr dirty="0" sz="2000" spc="-40" b="1">
                <a:latin typeface="Times New Roman"/>
                <a:cs typeface="Times New Roman"/>
              </a:rPr>
              <a:t>о</a:t>
            </a:r>
            <a:r>
              <a:rPr dirty="0" sz="2000" b="1">
                <a:latin typeface="Times New Roman"/>
                <a:cs typeface="Times New Roman"/>
              </a:rPr>
              <a:t>в</a:t>
            </a:r>
            <a:r>
              <a:rPr dirty="0" sz="2000" spc="-30" b="1">
                <a:latin typeface="Times New Roman"/>
                <a:cs typeface="Times New Roman"/>
              </a:rPr>
              <a:t>е</a:t>
            </a:r>
            <a:r>
              <a:rPr dirty="0" sz="2000" spc="-10" b="1">
                <a:latin typeface="Times New Roman"/>
                <a:cs typeface="Times New Roman"/>
              </a:rPr>
              <a:t>д</a:t>
            </a:r>
            <a:r>
              <a:rPr dirty="0" sz="2000" b="1">
                <a:latin typeface="Times New Roman"/>
                <a:cs typeface="Times New Roman"/>
              </a:rPr>
              <a:t>ен</a:t>
            </a:r>
            <a:r>
              <a:rPr dirty="0" sz="2000" spc="-10" b="1">
                <a:latin typeface="Times New Roman"/>
                <a:cs typeface="Times New Roman"/>
              </a:rPr>
              <a:t>и</a:t>
            </a:r>
            <a:r>
              <a:rPr dirty="0" sz="2000" b="1">
                <a:latin typeface="Times New Roman"/>
                <a:cs typeface="Times New Roman"/>
              </a:rPr>
              <a:t>е</a:t>
            </a:r>
            <a:r>
              <a:rPr dirty="0" sz="2000" spc="-45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с</a:t>
            </a:r>
            <a:r>
              <a:rPr dirty="0" sz="2000" spc="-40" b="1">
                <a:latin typeface="Times New Roman"/>
                <a:cs typeface="Times New Roman"/>
              </a:rPr>
              <a:t>т</a:t>
            </a:r>
            <a:r>
              <a:rPr dirty="0" sz="2000" spc="-95" b="1">
                <a:latin typeface="Times New Roman"/>
                <a:cs typeface="Times New Roman"/>
              </a:rPr>
              <a:t>у</a:t>
            </a:r>
            <a:r>
              <a:rPr dirty="0" sz="2000" spc="-10" b="1">
                <a:latin typeface="Times New Roman"/>
                <a:cs typeface="Times New Roman"/>
              </a:rPr>
              <a:t>д</a:t>
            </a:r>
            <a:r>
              <a:rPr dirty="0" sz="2000" b="1">
                <a:latin typeface="Times New Roman"/>
                <a:cs typeface="Times New Roman"/>
              </a:rPr>
              <a:t>ен</a:t>
            </a:r>
            <a:r>
              <a:rPr dirty="0" sz="2000" spc="-10" b="1">
                <a:latin typeface="Times New Roman"/>
                <a:cs typeface="Times New Roman"/>
              </a:rPr>
              <a:t>ч</a:t>
            </a:r>
            <a:r>
              <a:rPr dirty="0" sz="2000" spc="20" b="1">
                <a:latin typeface="Times New Roman"/>
                <a:cs typeface="Times New Roman"/>
              </a:rPr>
              <a:t>е</a:t>
            </a:r>
            <a:r>
              <a:rPr dirty="0" sz="2000" b="1">
                <a:latin typeface="Times New Roman"/>
                <a:cs typeface="Times New Roman"/>
              </a:rPr>
              <a:t>ск</a:t>
            </a:r>
            <a:r>
              <a:rPr dirty="0" sz="2000" spc="-10" b="1">
                <a:latin typeface="Times New Roman"/>
                <a:cs typeface="Times New Roman"/>
              </a:rPr>
              <a:t>и</a:t>
            </a:r>
            <a:r>
              <a:rPr dirty="0" sz="2000" b="1">
                <a:latin typeface="Times New Roman"/>
                <a:cs typeface="Times New Roman"/>
              </a:rPr>
              <a:t>х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30" b="1">
                <a:latin typeface="Times New Roman"/>
                <a:cs typeface="Times New Roman"/>
              </a:rPr>
              <a:t>к</a:t>
            </a:r>
            <a:r>
              <a:rPr dirty="0" sz="2000" b="1">
                <a:latin typeface="Times New Roman"/>
                <a:cs typeface="Times New Roman"/>
              </a:rPr>
              <a:t>он</a:t>
            </a:r>
            <a:r>
              <a:rPr dirty="0" sz="2000" spc="-20" b="1">
                <a:latin typeface="Times New Roman"/>
                <a:cs typeface="Times New Roman"/>
              </a:rPr>
              <a:t>ф</a:t>
            </a:r>
            <a:r>
              <a:rPr dirty="0" sz="2000" b="1">
                <a:latin typeface="Times New Roman"/>
                <a:cs typeface="Times New Roman"/>
              </a:rPr>
              <a:t>ере</a:t>
            </a:r>
            <a:r>
              <a:rPr dirty="0" sz="2000" spc="-10" b="1">
                <a:latin typeface="Times New Roman"/>
                <a:cs typeface="Times New Roman"/>
              </a:rPr>
              <a:t>н</a:t>
            </a:r>
            <a:r>
              <a:rPr dirty="0" sz="2000" b="1">
                <a:latin typeface="Times New Roman"/>
                <a:cs typeface="Times New Roman"/>
              </a:rPr>
              <a:t>ц</a:t>
            </a:r>
            <a:r>
              <a:rPr dirty="0" sz="2000" spc="-10" b="1">
                <a:latin typeface="Times New Roman"/>
                <a:cs typeface="Times New Roman"/>
              </a:rPr>
              <a:t>и</a:t>
            </a:r>
            <a:r>
              <a:rPr dirty="0" sz="2000" b="1">
                <a:latin typeface="Times New Roman"/>
                <a:cs typeface="Times New Roman"/>
              </a:rPr>
              <a:t>и;</a:t>
            </a:r>
            <a:endParaRPr sz="2000">
              <a:latin typeface="Times New Roman"/>
              <a:cs typeface="Times New Roman"/>
            </a:endParaRPr>
          </a:p>
          <a:p>
            <a:pPr marL="12700" marR="1470660">
              <a:lnSpc>
                <a:spcPct val="107000"/>
              </a:lnSpc>
            </a:pPr>
            <a:r>
              <a:rPr dirty="0" sz="2000" b="1">
                <a:latin typeface="Times New Roman"/>
                <a:cs typeface="Times New Roman"/>
              </a:rPr>
              <a:t>С</a:t>
            </a:r>
            <a:r>
              <a:rPr dirty="0" sz="2000" spc="10" b="1">
                <a:latin typeface="Times New Roman"/>
                <a:cs typeface="Times New Roman"/>
              </a:rPr>
              <a:t>о</a:t>
            </a:r>
            <a:r>
              <a:rPr dirty="0" sz="2000" spc="-40" b="1">
                <a:latin typeface="Times New Roman"/>
                <a:cs typeface="Times New Roman"/>
              </a:rPr>
              <a:t>з</a:t>
            </a:r>
            <a:r>
              <a:rPr dirty="0" sz="2000" spc="-10" b="1">
                <a:latin typeface="Times New Roman"/>
                <a:cs typeface="Times New Roman"/>
              </a:rPr>
              <a:t>д</a:t>
            </a:r>
            <a:r>
              <a:rPr dirty="0" sz="2000" b="1">
                <a:latin typeface="Times New Roman"/>
                <a:cs typeface="Times New Roman"/>
              </a:rPr>
              <a:t>ание</a:t>
            </a:r>
            <a:r>
              <a:rPr dirty="0" sz="2000" spc="-35" b="1">
                <a:latin typeface="Times New Roman"/>
                <a:cs typeface="Times New Roman"/>
              </a:rPr>
              <a:t> </a:t>
            </a:r>
            <a:r>
              <a:rPr dirty="0" sz="2000" spc="25" b="1">
                <a:latin typeface="Times New Roman"/>
                <a:cs typeface="Times New Roman"/>
              </a:rPr>
              <a:t>у</a:t>
            </a:r>
            <a:r>
              <a:rPr dirty="0" sz="2000" b="1">
                <a:latin typeface="Times New Roman"/>
                <a:cs typeface="Times New Roman"/>
              </a:rPr>
              <a:t>чебных</a:t>
            </a:r>
            <a:r>
              <a:rPr dirty="0" sz="2000" b="1">
                <a:latin typeface="Times New Roman"/>
                <a:cs typeface="Times New Roman"/>
              </a:rPr>
              <a:t> ви</a:t>
            </a:r>
            <a:r>
              <a:rPr dirty="0" sz="2000" spc="-10" b="1">
                <a:latin typeface="Times New Roman"/>
                <a:cs typeface="Times New Roman"/>
              </a:rPr>
              <a:t>д</a:t>
            </a:r>
            <a:r>
              <a:rPr dirty="0" sz="2000" b="1">
                <a:latin typeface="Times New Roman"/>
                <a:cs typeface="Times New Roman"/>
              </a:rPr>
              <a:t>ео</a:t>
            </a:r>
            <a:r>
              <a:rPr dirty="0" sz="2000" b="1">
                <a:latin typeface="Times New Roman"/>
                <a:cs typeface="Times New Roman"/>
              </a:rPr>
              <a:t>-</a:t>
            </a:r>
            <a:r>
              <a:rPr dirty="0" sz="2000" spc="-30" b="1">
                <a:latin typeface="Times New Roman"/>
                <a:cs typeface="Times New Roman"/>
              </a:rPr>
              <a:t> </a:t>
            </a:r>
            <a:r>
              <a:rPr dirty="0" sz="2000" spc="-95" b="1">
                <a:latin typeface="Times New Roman"/>
                <a:cs typeface="Times New Roman"/>
              </a:rPr>
              <a:t>ау</a:t>
            </a:r>
            <a:r>
              <a:rPr dirty="0" sz="2000" spc="-10" b="1">
                <a:latin typeface="Times New Roman"/>
                <a:cs typeface="Times New Roman"/>
              </a:rPr>
              <a:t>д</a:t>
            </a:r>
            <a:r>
              <a:rPr dirty="0" sz="2000" b="1">
                <a:latin typeface="Times New Roman"/>
                <a:cs typeface="Times New Roman"/>
              </a:rPr>
              <a:t>ио</a:t>
            </a:r>
            <a:r>
              <a:rPr dirty="0" sz="2000" spc="-55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пос</a:t>
            </a:r>
            <a:r>
              <a:rPr dirty="0" sz="2000" spc="5" b="1">
                <a:latin typeface="Times New Roman"/>
                <a:cs typeface="Times New Roman"/>
              </a:rPr>
              <a:t>о</a:t>
            </a:r>
            <a:r>
              <a:rPr dirty="0" sz="2000" b="1">
                <a:latin typeface="Times New Roman"/>
                <a:cs typeface="Times New Roman"/>
              </a:rPr>
              <a:t>бий;</a:t>
            </a:r>
            <a:endParaRPr sz="2000">
              <a:latin typeface="Times New Roman"/>
              <a:cs typeface="Times New Roman"/>
            </a:endParaRPr>
          </a:p>
          <a:p>
            <a:pPr marL="12700" marR="234950">
              <a:lnSpc>
                <a:spcPct val="107000"/>
              </a:lnSpc>
            </a:pPr>
            <a:r>
              <a:rPr dirty="0" sz="2000" b="1">
                <a:latin typeface="Times New Roman"/>
                <a:cs typeface="Times New Roman"/>
              </a:rPr>
              <a:t>Пр</a:t>
            </a:r>
            <a:r>
              <a:rPr dirty="0" sz="2000" spc="-40" b="1">
                <a:latin typeface="Times New Roman"/>
                <a:cs typeface="Times New Roman"/>
              </a:rPr>
              <a:t>о</a:t>
            </a:r>
            <a:r>
              <a:rPr dirty="0" sz="2000" b="1">
                <a:latin typeface="Times New Roman"/>
                <a:cs typeface="Times New Roman"/>
              </a:rPr>
              <a:t>в</a:t>
            </a:r>
            <a:r>
              <a:rPr dirty="0" sz="2000" spc="-30" b="1">
                <a:latin typeface="Times New Roman"/>
                <a:cs typeface="Times New Roman"/>
              </a:rPr>
              <a:t>е</a:t>
            </a:r>
            <a:r>
              <a:rPr dirty="0" sz="2000" spc="-10" b="1">
                <a:latin typeface="Times New Roman"/>
                <a:cs typeface="Times New Roman"/>
              </a:rPr>
              <a:t>д</a:t>
            </a:r>
            <a:r>
              <a:rPr dirty="0" sz="2000" b="1">
                <a:latin typeface="Times New Roman"/>
                <a:cs typeface="Times New Roman"/>
              </a:rPr>
              <a:t>ен</a:t>
            </a:r>
            <a:r>
              <a:rPr dirty="0" sz="2000" spc="-10" b="1">
                <a:latin typeface="Times New Roman"/>
                <a:cs typeface="Times New Roman"/>
              </a:rPr>
              <a:t>и</a:t>
            </a:r>
            <a:r>
              <a:rPr dirty="0" sz="2000" b="1">
                <a:latin typeface="Times New Roman"/>
                <a:cs typeface="Times New Roman"/>
              </a:rPr>
              <a:t>е</a:t>
            </a:r>
            <a:r>
              <a:rPr dirty="0" sz="2000" spc="-45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кв</a:t>
            </a:r>
            <a:r>
              <a:rPr dirty="0" sz="2000" spc="10" b="1">
                <a:latin typeface="Times New Roman"/>
                <a:cs typeface="Times New Roman"/>
              </a:rPr>
              <a:t>а</a:t>
            </a:r>
            <a:r>
              <a:rPr dirty="0" sz="2000" b="1">
                <a:latin typeface="Times New Roman"/>
                <a:cs typeface="Times New Roman"/>
              </a:rPr>
              <a:t>ли</a:t>
            </a:r>
            <a:r>
              <a:rPr dirty="0" sz="2000" spc="-20" b="1">
                <a:latin typeface="Times New Roman"/>
                <a:cs typeface="Times New Roman"/>
              </a:rPr>
              <a:t>ф</a:t>
            </a:r>
            <a:r>
              <a:rPr dirty="0" sz="2000" b="1">
                <a:latin typeface="Times New Roman"/>
                <a:cs typeface="Times New Roman"/>
              </a:rPr>
              <a:t>и</a:t>
            </a:r>
            <a:r>
              <a:rPr dirty="0" sz="2000" spc="-40" b="1">
                <a:latin typeface="Times New Roman"/>
                <a:cs typeface="Times New Roman"/>
              </a:rPr>
              <a:t>к</a:t>
            </a:r>
            <a:r>
              <a:rPr dirty="0" sz="2000" b="1">
                <a:latin typeface="Times New Roman"/>
                <a:cs typeface="Times New Roman"/>
              </a:rPr>
              <a:t>аци</a:t>
            </a:r>
            <a:r>
              <a:rPr dirty="0" sz="2000" spc="5" b="1">
                <a:latin typeface="Times New Roman"/>
                <a:cs typeface="Times New Roman"/>
              </a:rPr>
              <a:t>о</a:t>
            </a:r>
            <a:r>
              <a:rPr dirty="0" sz="2000" b="1">
                <a:latin typeface="Times New Roman"/>
                <a:cs typeface="Times New Roman"/>
              </a:rPr>
              <a:t>нн</a:t>
            </a:r>
            <a:r>
              <a:rPr dirty="0" sz="2000" spc="-10" b="1">
                <a:latin typeface="Times New Roman"/>
                <a:cs typeface="Times New Roman"/>
              </a:rPr>
              <a:t>ы</a:t>
            </a:r>
            <a:r>
              <a:rPr dirty="0" sz="2000" b="1">
                <a:latin typeface="Times New Roman"/>
                <a:cs typeface="Times New Roman"/>
              </a:rPr>
              <a:t>х</a:t>
            </a:r>
            <a:r>
              <a:rPr dirty="0" sz="2000" b="1">
                <a:latin typeface="Times New Roman"/>
                <a:cs typeface="Times New Roman"/>
              </a:rPr>
              <a:t> э</a:t>
            </a:r>
            <a:r>
              <a:rPr dirty="0" sz="2000" spc="-30" b="1">
                <a:latin typeface="Times New Roman"/>
                <a:cs typeface="Times New Roman"/>
              </a:rPr>
              <a:t>к</a:t>
            </a:r>
            <a:r>
              <a:rPr dirty="0" sz="2000" b="1">
                <a:latin typeface="Times New Roman"/>
                <a:cs typeface="Times New Roman"/>
              </a:rPr>
              <a:t>за</a:t>
            </a:r>
            <a:r>
              <a:rPr dirty="0" sz="2000" spc="5" b="1">
                <a:latin typeface="Times New Roman"/>
                <a:cs typeface="Times New Roman"/>
              </a:rPr>
              <a:t>м</a:t>
            </a:r>
            <a:r>
              <a:rPr dirty="0" sz="2000" b="1">
                <a:latin typeface="Times New Roman"/>
                <a:cs typeface="Times New Roman"/>
              </a:rPr>
              <a:t>ен</a:t>
            </a:r>
            <a:r>
              <a:rPr dirty="0" sz="2000" spc="-50" b="1">
                <a:latin typeface="Times New Roman"/>
                <a:cs typeface="Times New Roman"/>
              </a:rPr>
              <a:t>о</a:t>
            </a:r>
            <a:r>
              <a:rPr dirty="0" sz="2000" b="1">
                <a:latin typeface="Times New Roman"/>
                <a:cs typeface="Times New Roman"/>
              </a:rPr>
              <a:t>в</a:t>
            </a:r>
            <a:r>
              <a:rPr dirty="0" sz="2000" spc="-6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и ГИА;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29251" y="3571887"/>
            <a:ext cx="4072001" cy="2571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234684" y="0"/>
            <a:ext cx="2909316" cy="3922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429375" y="142875"/>
            <a:ext cx="2500376" cy="33867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000625" y="2714561"/>
            <a:ext cx="4000500" cy="786130"/>
          </a:xfrm>
          <a:prstGeom prst="rect">
            <a:avLst/>
          </a:prstGeom>
          <a:solidFill>
            <a:srgbClr val="FBD4B5"/>
          </a:solidFill>
          <a:ln w="25400">
            <a:solidFill>
              <a:srgbClr val="943735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191135" marR="149860" indent="-33655">
              <a:lnSpc>
                <a:spcPct val="100000"/>
              </a:lnSpc>
            </a:pPr>
            <a:r>
              <a:rPr dirty="0" sz="1600" spc="-35">
                <a:latin typeface="Times New Roman"/>
                <a:cs typeface="Times New Roman"/>
              </a:rPr>
              <a:t>Р</a:t>
            </a:r>
            <a:r>
              <a:rPr dirty="0" sz="1600" spc="-10">
                <a:latin typeface="Times New Roman"/>
                <a:cs typeface="Times New Roman"/>
              </a:rPr>
              <a:t>еце</a:t>
            </a:r>
            <a:r>
              <a:rPr dirty="0" sz="1600" spc="-15">
                <a:latin typeface="Times New Roman"/>
                <a:cs typeface="Times New Roman"/>
              </a:rPr>
              <a:t>н</a:t>
            </a:r>
            <a:r>
              <a:rPr dirty="0" sz="1600" spc="-10">
                <a:latin typeface="Times New Roman"/>
                <a:cs typeface="Times New Roman"/>
              </a:rPr>
              <a:t>зент</a:t>
            </a:r>
            <a:r>
              <a:rPr dirty="0" sz="1600" spc="40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–</a:t>
            </a:r>
            <a:r>
              <a:rPr dirty="0" sz="1600" spc="5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зав.</a:t>
            </a:r>
            <a:r>
              <a:rPr dirty="0" sz="1600" spc="-35">
                <a:latin typeface="Times New Roman"/>
                <a:cs typeface="Times New Roman"/>
              </a:rPr>
              <a:t>к</a:t>
            </a:r>
            <a:r>
              <a:rPr dirty="0" sz="1600" spc="-10">
                <a:latin typeface="Times New Roman"/>
                <a:cs typeface="Times New Roman"/>
              </a:rPr>
              <a:t>аф.</a:t>
            </a:r>
            <a:r>
              <a:rPr dirty="0" sz="1600">
                <a:latin typeface="Times New Roman"/>
                <a:cs typeface="Times New Roman"/>
              </a:rPr>
              <a:t> </a:t>
            </a:r>
            <a:r>
              <a:rPr dirty="0" sz="1600" spc="10">
                <a:latin typeface="Times New Roman"/>
                <a:cs typeface="Times New Roman"/>
              </a:rPr>
              <a:t>С</a:t>
            </a:r>
            <a:r>
              <a:rPr dirty="0" sz="1600" spc="20">
                <a:latin typeface="Times New Roman"/>
                <a:cs typeface="Times New Roman"/>
              </a:rPr>
              <a:t>е</a:t>
            </a:r>
            <a:r>
              <a:rPr dirty="0" sz="1600" spc="-10">
                <a:latin typeface="Times New Roman"/>
                <a:cs typeface="Times New Roman"/>
              </a:rPr>
              <a:t>с</a:t>
            </a:r>
            <a:r>
              <a:rPr dirty="0" sz="1600" spc="5">
                <a:latin typeface="Times New Roman"/>
                <a:cs typeface="Times New Roman"/>
              </a:rPr>
              <a:t>т</a:t>
            </a:r>
            <a:r>
              <a:rPr dirty="0" sz="1600" spc="-10">
                <a:latin typeface="Times New Roman"/>
                <a:cs typeface="Times New Roman"/>
              </a:rPr>
              <a:t>ринс</a:t>
            </a:r>
            <a:r>
              <a:rPr dirty="0" sz="1600" spc="-95">
                <a:latin typeface="Times New Roman"/>
                <a:cs typeface="Times New Roman"/>
              </a:rPr>
              <a:t>к</a:t>
            </a:r>
            <a:r>
              <a:rPr dirty="0" sz="1600" spc="-10">
                <a:latin typeface="Times New Roman"/>
                <a:cs typeface="Times New Roman"/>
              </a:rPr>
              <a:t>о</a:t>
            </a:r>
            <a:r>
              <a:rPr dirty="0" sz="1600" spc="-45">
                <a:latin typeface="Times New Roman"/>
                <a:cs typeface="Times New Roman"/>
              </a:rPr>
              <a:t>г</a:t>
            </a:r>
            <a:r>
              <a:rPr dirty="0" sz="1600" spc="-10">
                <a:latin typeface="Times New Roman"/>
                <a:cs typeface="Times New Roman"/>
              </a:rPr>
              <a:t>о</a:t>
            </a:r>
            <a:r>
              <a:rPr dirty="0" sz="1600" spc="20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дела</a:t>
            </a:r>
            <a:r>
              <a:rPr dirty="0" sz="1600">
                <a:latin typeface="Times New Roman"/>
                <a:cs typeface="Times New Roman"/>
              </a:rPr>
              <a:t>  </a:t>
            </a:r>
            <a:r>
              <a:rPr dirty="0" sz="1600" spc="-10">
                <a:latin typeface="Times New Roman"/>
                <a:cs typeface="Times New Roman"/>
              </a:rPr>
              <a:t>и</a:t>
            </a:r>
            <a:r>
              <a:rPr dirty="0" sz="1600" spc="-10">
                <a:latin typeface="Times New Roman"/>
                <a:cs typeface="Times New Roman"/>
              </a:rPr>
              <a:t> клин</a:t>
            </a:r>
            <a:r>
              <a:rPr dirty="0" sz="1600" spc="-20">
                <a:latin typeface="Times New Roman"/>
                <a:cs typeface="Times New Roman"/>
              </a:rPr>
              <a:t>и</a:t>
            </a:r>
            <a:r>
              <a:rPr dirty="0" sz="1600" spc="-10">
                <a:latin typeface="Times New Roman"/>
                <a:cs typeface="Times New Roman"/>
              </a:rPr>
              <a:t>ч</a:t>
            </a:r>
            <a:r>
              <a:rPr dirty="0" sz="1600" spc="25">
                <a:latin typeface="Times New Roman"/>
                <a:cs typeface="Times New Roman"/>
              </a:rPr>
              <a:t>е</a:t>
            </a:r>
            <a:r>
              <a:rPr dirty="0" sz="1600" spc="-10">
                <a:latin typeface="Times New Roman"/>
                <a:cs typeface="Times New Roman"/>
              </a:rPr>
              <a:t>с</a:t>
            </a:r>
            <a:r>
              <a:rPr dirty="0" sz="1600" spc="-90">
                <a:latin typeface="Times New Roman"/>
                <a:cs typeface="Times New Roman"/>
              </a:rPr>
              <a:t>к</a:t>
            </a:r>
            <a:r>
              <a:rPr dirty="0" sz="1600" spc="-10">
                <a:latin typeface="Times New Roman"/>
                <a:cs typeface="Times New Roman"/>
              </a:rPr>
              <a:t>о</a:t>
            </a:r>
            <a:r>
              <a:rPr dirty="0" sz="1600" spc="-45">
                <a:latin typeface="Times New Roman"/>
                <a:cs typeface="Times New Roman"/>
              </a:rPr>
              <a:t>г</a:t>
            </a:r>
            <a:r>
              <a:rPr dirty="0" sz="1600" spc="-10">
                <a:latin typeface="Times New Roman"/>
                <a:cs typeface="Times New Roman"/>
              </a:rPr>
              <a:t>о</a:t>
            </a:r>
            <a:r>
              <a:rPr dirty="0" sz="1600" spc="20">
                <a:latin typeface="Times New Roman"/>
                <a:cs typeface="Times New Roman"/>
              </a:rPr>
              <a:t> </a:t>
            </a:r>
            <a:r>
              <a:rPr dirty="0" sz="1600" spc="-20">
                <a:latin typeface="Times New Roman"/>
                <a:cs typeface="Times New Roman"/>
              </a:rPr>
              <a:t>у</a:t>
            </a:r>
            <a:r>
              <a:rPr dirty="0" sz="1600" spc="-65">
                <a:latin typeface="Times New Roman"/>
                <a:cs typeface="Times New Roman"/>
              </a:rPr>
              <a:t>х</a:t>
            </a:r>
            <a:r>
              <a:rPr dirty="0" sz="1600" spc="-55">
                <a:latin typeface="Times New Roman"/>
                <a:cs typeface="Times New Roman"/>
              </a:rPr>
              <a:t>о</a:t>
            </a:r>
            <a:r>
              <a:rPr dirty="0" sz="1600" spc="-10">
                <a:latin typeface="Times New Roman"/>
                <a:cs typeface="Times New Roman"/>
              </a:rPr>
              <a:t>да</a:t>
            </a:r>
            <a:r>
              <a:rPr dirty="0" sz="1600" spc="-5">
                <a:latin typeface="Times New Roman"/>
                <a:cs typeface="Times New Roman"/>
              </a:rPr>
              <a:t> </a:t>
            </a:r>
            <a:r>
              <a:rPr dirty="0" sz="1600" spc="-5">
                <a:latin typeface="Times New Roman"/>
                <a:cs typeface="Times New Roman"/>
              </a:rPr>
              <a:t>,</a:t>
            </a:r>
            <a:r>
              <a:rPr dirty="0" sz="1600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к.м.</a:t>
            </a:r>
            <a:r>
              <a:rPr dirty="0" sz="1600" spc="-20">
                <a:latin typeface="Times New Roman"/>
                <a:cs typeface="Times New Roman"/>
              </a:rPr>
              <a:t>н</a:t>
            </a:r>
            <a:r>
              <a:rPr dirty="0" sz="1600" spc="-5">
                <a:latin typeface="Times New Roman"/>
                <a:cs typeface="Times New Roman"/>
              </a:rPr>
              <a:t>.</a:t>
            </a:r>
            <a:r>
              <a:rPr dirty="0" sz="1600" spc="25">
                <a:latin typeface="Times New Roman"/>
                <a:cs typeface="Times New Roman"/>
              </a:rPr>
              <a:t> </a:t>
            </a:r>
            <a:r>
              <a:rPr dirty="0" sz="1600" spc="-100">
                <a:latin typeface="Times New Roman"/>
                <a:cs typeface="Times New Roman"/>
              </a:rPr>
              <a:t>Т</a:t>
            </a:r>
            <a:r>
              <a:rPr dirty="0" sz="1600" spc="-20">
                <a:latin typeface="Times New Roman"/>
                <a:cs typeface="Times New Roman"/>
              </a:rPr>
              <a:t>у</a:t>
            </a:r>
            <a:r>
              <a:rPr dirty="0" sz="1600" spc="-45">
                <a:latin typeface="Times New Roman"/>
                <a:cs typeface="Times New Roman"/>
              </a:rPr>
              <a:t>р</a:t>
            </a:r>
            <a:r>
              <a:rPr dirty="0" sz="1600" spc="-10">
                <a:latin typeface="Times New Roman"/>
                <a:cs typeface="Times New Roman"/>
              </a:rPr>
              <a:t>чина</a:t>
            </a:r>
            <a:r>
              <a:rPr dirty="0" sz="1600" spc="30">
                <a:latin typeface="Times New Roman"/>
                <a:cs typeface="Times New Roman"/>
              </a:rPr>
              <a:t> </a:t>
            </a:r>
            <a:r>
              <a:rPr dirty="0" sz="1600" spc="-15">
                <a:latin typeface="Times New Roman"/>
                <a:cs typeface="Times New Roman"/>
              </a:rPr>
              <a:t>Ж</a:t>
            </a:r>
            <a:r>
              <a:rPr dirty="0" sz="1600" spc="-10">
                <a:latin typeface="Times New Roman"/>
                <a:cs typeface="Times New Roman"/>
              </a:rPr>
              <a:t>.</a:t>
            </a:r>
            <a:r>
              <a:rPr dirty="0" sz="1600" spc="-10">
                <a:latin typeface="Times New Roman"/>
                <a:cs typeface="Times New Roman"/>
              </a:rPr>
              <a:t>Е.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29251" y="6215087"/>
            <a:ext cx="4072254" cy="643255"/>
          </a:xfrm>
          <a:custGeom>
            <a:avLst/>
            <a:gdLst/>
            <a:ahLst/>
            <a:cxnLst/>
            <a:rect l="l" t="t" r="r" b="b"/>
            <a:pathLst>
              <a:path w="4072254" h="643254">
                <a:moveTo>
                  <a:pt x="0" y="642912"/>
                </a:moveTo>
                <a:lnTo>
                  <a:pt x="4072001" y="642912"/>
                </a:lnTo>
                <a:lnTo>
                  <a:pt x="4072001" y="0"/>
                </a:lnTo>
                <a:lnTo>
                  <a:pt x="0" y="0"/>
                </a:lnTo>
                <a:lnTo>
                  <a:pt x="0" y="642912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929251" y="6215087"/>
            <a:ext cx="4072254" cy="643255"/>
          </a:xfrm>
          <a:custGeom>
            <a:avLst/>
            <a:gdLst/>
            <a:ahLst/>
            <a:cxnLst/>
            <a:rect l="l" t="t" r="r" b="b"/>
            <a:pathLst>
              <a:path w="4072254" h="643254">
                <a:moveTo>
                  <a:pt x="4072001" y="642910"/>
                </a:moveTo>
                <a:lnTo>
                  <a:pt x="4072001" y="0"/>
                </a:lnTo>
                <a:lnTo>
                  <a:pt x="0" y="0"/>
                </a:lnTo>
                <a:lnTo>
                  <a:pt x="0" y="642910"/>
                </a:lnTo>
              </a:path>
            </a:pathLst>
          </a:custGeom>
          <a:ln w="25400">
            <a:solidFill>
              <a:srgbClr val="9437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929251" y="6215087"/>
            <a:ext cx="4072254" cy="6432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3204">
              <a:lnSpc>
                <a:spcPct val="100000"/>
              </a:lnSpc>
            </a:pPr>
            <a:r>
              <a:rPr dirty="0" sz="1800" spc="-10">
                <a:latin typeface="Calibri"/>
                <a:cs typeface="Calibri"/>
              </a:rPr>
              <a:t>Н</a:t>
            </a:r>
            <a:r>
              <a:rPr dirty="0" sz="1800">
                <a:latin typeface="Calibri"/>
                <a:cs typeface="Calibri"/>
              </a:rPr>
              <a:t>а за</a:t>
            </a:r>
            <a:r>
              <a:rPr dirty="0" sz="1800" spc="-15">
                <a:latin typeface="Calibri"/>
                <a:cs typeface="Calibri"/>
              </a:rPr>
              <a:t>щ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-20">
                <a:latin typeface="Calibri"/>
                <a:cs typeface="Calibri"/>
              </a:rPr>
              <a:t>т</a:t>
            </a:r>
            <a:r>
              <a:rPr dirty="0" sz="1800">
                <a:latin typeface="Calibri"/>
                <a:cs typeface="Calibri"/>
              </a:rPr>
              <a:t>е</a:t>
            </a:r>
            <a:r>
              <a:rPr dirty="0" sz="1800" spc="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дипло</a:t>
            </a:r>
            <a:r>
              <a:rPr dirty="0" sz="1800" spc="-10">
                <a:latin typeface="Calibri"/>
                <a:cs typeface="Calibri"/>
              </a:rPr>
              <a:t>м</a:t>
            </a:r>
            <a:r>
              <a:rPr dirty="0" sz="1800">
                <a:latin typeface="Calibri"/>
                <a:cs typeface="Calibri"/>
              </a:rPr>
              <a:t>ов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преп</a:t>
            </a:r>
            <a:r>
              <a:rPr dirty="0" sz="1800" spc="-55">
                <a:latin typeface="Calibri"/>
                <a:cs typeface="Calibri"/>
              </a:rPr>
              <a:t>о</a:t>
            </a:r>
            <a:r>
              <a:rPr dirty="0" sz="1800">
                <a:latin typeface="Calibri"/>
                <a:cs typeface="Calibri"/>
              </a:rPr>
              <a:t>дава</a:t>
            </a:r>
            <a:r>
              <a:rPr dirty="0" sz="1800" spc="-10">
                <a:latin typeface="Calibri"/>
                <a:cs typeface="Calibri"/>
              </a:rPr>
              <a:t>т</a:t>
            </a:r>
            <a:r>
              <a:rPr dirty="0" sz="1800" spc="-25">
                <a:latin typeface="Calibri"/>
                <a:cs typeface="Calibri"/>
              </a:rPr>
              <a:t>е</a:t>
            </a:r>
            <a:r>
              <a:rPr dirty="0" sz="1800">
                <a:latin typeface="Calibri"/>
                <a:cs typeface="Calibri"/>
              </a:rPr>
              <a:t>ли</a:t>
            </a:r>
            <a:endParaRPr sz="1800">
              <a:latin typeface="Calibri"/>
              <a:cs typeface="Calibri"/>
            </a:endParaRPr>
          </a:p>
          <a:p>
            <a:pPr marL="290195">
              <a:lnSpc>
                <a:spcPct val="100000"/>
              </a:lnSpc>
            </a:pPr>
            <a:r>
              <a:rPr dirty="0" sz="1800" spc="-20">
                <a:latin typeface="Calibri"/>
                <a:cs typeface="Calibri"/>
              </a:rPr>
              <a:t>к</a:t>
            </a:r>
            <a:r>
              <a:rPr dirty="0" sz="1800">
                <a:latin typeface="Calibri"/>
                <a:cs typeface="Calibri"/>
              </a:rPr>
              <a:t>а</a:t>
            </a:r>
            <a:r>
              <a:rPr dirty="0" sz="1800" spc="5">
                <a:latin typeface="Calibri"/>
                <a:cs typeface="Calibri"/>
              </a:rPr>
              <a:t>ф</a:t>
            </a:r>
            <a:r>
              <a:rPr dirty="0" sz="1800" spc="-20">
                <a:latin typeface="Calibri"/>
                <a:cs typeface="Calibri"/>
              </a:rPr>
              <a:t>е</a:t>
            </a:r>
            <a:r>
              <a:rPr dirty="0" sz="1800">
                <a:latin typeface="Calibri"/>
                <a:cs typeface="Calibri"/>
              </a:rPr>
              <a:t>д</a:t>
            </a:r>
            <a:r>
              <a:rPr dirty="0" sz="1800" spc="5">
                <a:latin typeface="Calibri"/>
                <a:cs typeface="Calibri"/>
              </a:rPr>
              <a:t>р</a:t>
            </a:r>
            <a:r>
              <a:rPr dirty="0" sz="1800">
                <a:latin typeface="Calibri"/>
                <a:cs typeface="Calibri"/>
              </a:rPr>
              <a:t>ы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М</a:t>
            </a:r>
            <a:r>
              <a:rPr dirty="0" sz="1800" spc="-75">
                <a:latin typeface="Calibri"/>
                <a:cs typeface="Calibri"/>
              </a:rPr>
              <a:t>у</a:t>
            </a:r>
            <a:r>
              <a:rPr dirty="0" sz="1800">
                <a:latin typeface="Calibri"/>
                <a:cs typeface="Calibri"/>
              </a:rPr>
              <a:t>д</a:t>
            </a:r>
            <a:r>
              <a:rPr dirty="0" sz="1800" spc="5">
                <a:latin typeface="Calibri"/>
                <a:cs typeface="Calibri"/>
              </a:rPr>
              <a:t>р</a:t>
            </a:r>
            <a:r>
              <a:rPr dirty="0" sz="1800">
                <a:latin typeface="Calibri"/>
                <a:cs typeface="Calibri"/>
              </a:rPr>
              <a:t>ова Л</a:t>
            </a:r>
            <a:r>
              <a:rPr dirty="0" sz="1800" spc="5">
                <a:latin typeface="Calibri"/>
                <a:cs typeface="Calibri"/>
              </a:rPr>
              <a:t>.</a:t>
            </a:r>
            <a:r>
              <a:rPr dirty="0" sz="1800" spc="10">
                <a:latin typeface="Calibri"/>
                <a:cs typeface="Calibri"/>
              </a:rPr>
              <a:t>А</a:t>
            </a:r>
            <a:r>
              <a:rPr dirty="0" sz="1800">
                <a:latin typeface="Calibri"/>
                <a:cs typeface="Calibri"/>
              </a:rPr>
              <a:t>.,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Иванов В</a:t>
            </a:r>
            <a:r>
              <a:rPr dirty="0" sz="1800" spc="5">
                <a:latin typeface="Calibri"/>
                <a:cs typeface="Calibri"/>
              </a:rPr>
              <a:t>.</a:t>
            </a:r>
            <a:r>
              <a:rPr dirty="0" sz="1800" spc="-140">
                <a:latin typeface="Calibri"/>
                <a:cs typeface="Calibri"/>
              </a:rPr>
              <a:t>Г</a:t>
            </a:r>
            <a:r>
              <a:rPr dirty="0" sz="1800">
                <a:latin typeface="Calibri"/>
                <a:cs typeface="Calibri"/>
              </a:rPr>
              <a:t>.,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214755"/>
          </a:xfrm>
          <a:custGeom>
            <a:avLst/>
            <a:gdLst/>
            <a:ahLst/>
            <a:cxnLst/>
            <a:rect l="l" t="t" r="r" b="b"/>
            <a:pathLst>
              <a:path w="9144000" h="1214755">
                <a:moveTo>
                  <a:pt x="0" y="1214424"/>
                </a:moveTo>
                <a:lnTo>
                  <a:pt x="9144000" y="1214424"/>
                </a:lnTo>
                <a:lnTo>
                  <a:pt x="9144000" y="50"/>
                </a:lnTo>
                <a:lnTo>
                  <a:pt x="0" y="50"/>
                </a:lnTo>
                <a:lnTo>
                  <a:pt x="0" y="1214424"/>
                </a:lnTo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4998" rIns="0" bIns="0" rtlCol="0" vert="horz">
            <a:spAutoFit/>
          </a:bodyPr>
          <a:lstStyle/>
          <a:p>
            <a:pPr marL="1964689">
              <a:lnSpc>
                <a:spcPct val="100000"/>
              </a:lnSpc>
            </a:pPr>
            <a:r>
              <a:rPr dirty="0" sz="3600"/>
              <a:t>Ст</a:t>
            </a:r>
            <a:r>
              <a:rPr dirty="0" sz="3600" spc="-40"/>
              <a:t>р</a:t>
            </a:r>
            <a:r>
              <a:rPr dirty="0" sz="3600"/>
              <a:t>ук</a:t>
            </a:r>
            <a:r>
              <a:rPr dirty="0" sz="3600" spc="-15"/>
              <a:t>т</a:t>
            </a:r>
            <a:r>
              <a:rPr dirty="0" sz="3600"/>
              <a:t>ура</a:t>
            </a:r>
            <a:r>
              <a:rPr dirty="0" sz="3600" spc="-45"/>
              <a:t> </a:t>
            </a:r>
            <a:r>
              <a:rPr dirty="0" sz="3600"/>
              <a:t>п</a:t>
            </a:r>
            <a:r>
              <a:rPr dirty="0" sz="3600" spc="-95"/>
              <a:t>о</a:t>
            </a:r>
            <a:r>
              <a:rPr dirty="0" sz="3600"/>
              <a:t>д</a:t>
            </a:r>
            <a:r>
              <a:rPr dirty="0" sz="3600" spc="-40"/>
              <a:t>г</a:t>
            </a:r>
            <a:r>
              <a:rPr dirty="0" sz="3600" spc="-20"/>
              <a:t>о</a:t>
            </a:r>
            <a:r>
              <a:rPr dirty="0" sz="3600" spc="-30"/>
              <a:t>т</a:t>
            </a:r>
            <a:r>
              <a:rPr dirty="0" sz="3600"/>
              <a:t>о</a:t>
            </a:r>
            <a:r>
              <a:rPr dirty="0" sz="3600" spc="-15"/>
              <a:t>в</a:t>
            </a:r>
            <a:r>
              <a:rPr dirty="0" sz="3600"/>
              <a:t>ки</a:t>
            </a:r>
            <a:endParaRPr sz="3600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-3175" y="1357249"/>
          <a:ext cx="9156700" cy="5507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8299"/>
                <a:gridCol w="2300249"/>
                <a:gridCol w="1360170"/>
                <a:gridCol w="1360296"/>
                <a:gridCol w="1908810"/>
                <a:gridCol w="1639824"/>
              </a:tblGrid>
              <a:tr h="1471295">
                <a:tc>
                  <a:txBody>
                    <a:bodyPr/>
                    <a:lstStyle/>
                    <a:p>
                      <a:pPr algn="just" marL="81915" marR="196850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№ </a:t>
                      </a:r>
                      <a:r>
                        <a:rPr dirty="0" sz="2000" spc="-5" b="1">
                          <a:latin typeface="Calibri"/>
                          <a:cs typeface="Calibri"/>
                        </a:rPr>
                        <a:t>П/</a:t>
                      </a:r>
                      <a:r>
                        <a:rPr dirty="0" sz="2000" spc="-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П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п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ециальность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2000" spc="-25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000" spc="-5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д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203200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Ф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рма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 о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б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учения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752475">
                        <a:lnSpc>
                          <a:spcPct val="100000"/>
                        </a:lnSpc>
                      </a:pPr>
                      <a:r>
                        <a:rPr dirty="0" sz="2000" spc="-80" b="1">
                          <a:latin typeface="Calibri"/>
                          <a:cs typeface="Calibri"/>
                        </a:rPr>
                        <a:t>У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ро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ень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 о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б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учения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20764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Сроки реализ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ции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 прогр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мм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</a:tr>
              <a:tr h="1343151"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1.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Фармац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33.02.01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очная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Базовый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85725" marR="36258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600" spc="-10" b="1">
                          <a:latin typeface="Calibri"/>
                          <a:cs typeface="Calibri"/>
                        </a:rPr>
                        <a:t>(Р</a:t>
                      </a:r>
                      <a:r>
                        <a:rPr dirty="0" sz="1600" b="1">
                          <a:latin typeface="Calibri"/>
                          <a:cs typeface="Calibri"/>
                        </a:rPr>
                        <a:t>еали</a:t>
                      </a:r>
                      <a:r>
                        <a:rPr dirty="0" sz="1600" spc="-10" b="1">
                          <a:latin typeface="Calibri"/>
                          <a:cs typeface="Calibri"/>
                        </a:rPr>
                        <a:t>з</a:t>
                      </a:r>
                      <a:r>
                        <a:rPr dirty="0" sz="1600" spc="-15" b="1">
                          <a:latin typeface="Calibri"/>
                          <a:cs typeface="Calibri"/>
                        </a:rPr>
                        <a:t>у</a:t>
                      </a:r>
                      <a:r>
                        <a:rPr dirty="0" sz="160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1600" spc="-10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1600" b="1">
                          <a:latin typeface="Calibri"/>
                          <a:cs typeface="Calibri"/>
                        </a:rPr>
                        <a:t>ся</a:t>
                      </a:r>
                      <a:r>
                        <a:rPr dirty="0" sz="1600" b="1">
                          <a:latin typeface="Calibri"/>
                          <a:cs typeface="Calibri"/>
                        </a:rPr>
                        <a:t> Сокра</a:t>
                      </a:r>
                      <a:r>
                        <a:rPr dirty="0" sz="1600" spc="-10" b="1">
                          <a:latin typeface="Calibri"/>
                          <a:cs typeface="Calibri"/>
                        </a:rPr>
                        <a:t>щ</a:t>
                      </a:r>
                      <a:r>
                        <a:rPr dirty="0" sz="160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1600" spc="5" b="1">
                          <a:latin typeface="Calibri"/>
                          <a:cs typeface="Calibri"/>
                        </a:rPr>
                        <a:t>н</a:t>
                      </a:r>
                      <a:r>
                        <a:rPr dirty="0" sz="1600" b="1">
                          <a:latin typeface="Calibri"/>
                          <a:cs typeface="Calibri"/>
                        </a:rPr>
                        <a:t>ная</a:t>
                      </a:r>
                      <a:r>
                        <a:rPr dirty="0" sz="16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5" b="1">
                          <a:latin typeface="Calibri"/>
                          <a:cs typeface="Calibri"/>
                        </a:rPr>
                        <a:t>у</a:t>
                      </a:r>
                      <a:r>
                        <a:rPr dirty="0" sz="1600" b="1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1600" spc="-25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160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1600" spc="-5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160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1600" spc="5" b="1">
                          <a:latin typeface="Calibri"/>
                          <a:cs typeface="Calibri"/>
                        </a:rPr>
                        <a:t>н</a:t>
                      </a:r>
                      <a:r>
                        <a:rPr dirty="0" sz="1600" b="1">
                          <a:latin typeface="Calibri"/>
                          <a:cs typeface="Calibri"/>
                        </a:rPr>
                        <a:t>ная</a:t>
                      </a:r>
                      <a:r>
                        <a:rPr dirty="0" sz="16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b="1">
                          <a:latin typeface="Calibri"/>
                          <a:cs typeface="Calibri"/>
                        </a:rPr>
                        <a:t>ОП)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2400" spc="-114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.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0м.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24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110" b="1">
                          <a:latin typeface="Calibri"/>
                          <a:cs typeface="Calibri"/>
                        </a:rPr>
                        <a:t>г.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</a:tr>
              <a:tr h="1343152"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2.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542290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Сестринс</a:t>
                      </a:r>
                      <a:r>
                        <a:rPr dirty="0" sz="2400" spc="-40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ое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30" b="1">
                          <a:latin typeface="Calibri"/>
                          <a:cs typeface="Calibri"/>
                        </a:rPr>
                        <a:t>д</a:t>
                      </a:r>
                      <a:r>
                        <a:rPr dirty="0" sz="2400" spc="-35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ло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34.02.01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очная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ба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з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овый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2400" spc="-114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.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0м.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3</a:t>
                      </a:r>
                      <a:r>
                        <a:rPr dirty="0" sz="2400" spc="-114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.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0м.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5"/>
                    </a:solidFill>
                  </a:tcPr>
                </a:tc>
              </a:tr>
              <a:tr h="1336800"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3.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300990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Лабор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400" spc="-25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орная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 д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агно</a:t>
                      </a:r>
                      <a:r>
                        <a:rPr dirty="0" sz="2400" spc="5" b="1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ти</a:t>
                      </a:r>
                      <a:r>
                        <a:rPr dirty="0" sz="2400" spc="-45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Calibri"/>
                          <a:cs typeface="Calibri"/>
                        </a:rPr>
                        <a:t>31.02.03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очная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51130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ба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з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овый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 у</a:t>
                      </a:r>
                      <a:r>
                        <a:rPr dirty="0" sz="2400" spc="-95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лу</a:t>
                      </a:r>
                      <a:r>
                        <a:rPr dirty="0" sz="2400" spc="-45" b="1">
                          <a:latin typeface="Calibri"/>
                          <a:cs typeface="Calibri"/>
                        </a:rPr>
                        <a:t>б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ленная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BD4B5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3</a:t>
                      </a:r>
                      <a:r>
                        <a:rPr dirty="0" sz="2400" spc="-114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.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0м.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Calibri"/>
                          <a:cs typeface="Calibri"/>
                        </a:rPr>
                        <a:t>3</a:t>
                      </a:r>
                      <a:r>
                        <a:rPr dirty="0" sz="2400" spc="-114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.</a:t>
                      </a:r>
                      <a:r>
                        <a:rPr dirty="0" sz="2400" spc="-10" b="1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2400" b="1">
                          <a:latin typeface="Calibri"/>
                          <a:cs typeface="Calibri"/>
                        </a:rPr>
                        <a:t>0м.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BD4B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3014" y="106934"/>
            <a:ext cx="7595234" cy="698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Ин</a:t>
            </a:r>
            <a:r>
              <a:rPr dirty="0" sz="2500" spc="-25" b="1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ег</a:t>
            </a:r>
            <a:r>
              <a:rPr dirty="0" sz="2500" spc="-10" b="1">
                <a:solidFill>
                  <a:srgbClr val="C00000"/>
                </a:solidFill>
                <a:latin typeface="Calibri"/>
                <a:cs typeface="Calibri"/>
              </a:rPr>
              <a:t>р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ация</a:t>
            </a:r>
            <a:r>
              <a:rPr dirty="0" sz="2500" spc="-2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в</a:t>
            </a:r>
            <a:r>
              <a:rPr dirty="0" sz="2500" spc="-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пров</a:t>
            </a:r>
            <a:r>
              <a:rPr dirty="0" sz="2500" spc="-45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2500" spc="-40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ении</a:t>
            </a:r>
            <a:r>
              <a:rPr dirty="0" sz="2500" spc="1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экзам</a:t>
            </a:r>
            <a:r>
              <a:rPr dirty="0" sz="2500" spc="-10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на</a:t>
            </a:r>
            <a:r>
              <a:rPr dirty="0" sz="2500" spc="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по</a:t>
            </a:r>
            <a:r>
              <a:rPr dirty="0" sz="2500" spc="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500" spc="-40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опуску</a:t>
            </a:r>
            <a:r>
              <a:rPr dirty="0" sz="2500" spc="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лиц</a:t>
            </a:r>
            <a:r>
              <a:rPr dirty="0" sz="2500" spc="-2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не</a:t>
            </a:r>
            <a:endParaRPr sz="2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заве</a:t>
            </a:r>
            <a:r>
              <a:rPr dirty="0" sz="2500" spc="-10" b="1">
                <a:solidFill>
                  <a:srgbClr val="C00000"/>
                </a:solidFill>
                <a:latin typeface="Calibri"/>
                <a:cs typeface="Calibri"/>
              </a:rPr>
              <a:t>р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шивших</a:t>
            </a:r>
            <a:r>
              <a:rPr dirty="0" sz="2500" spc="-2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500" spc="-20" b="1">
                <a:solidFill>
                  <a:srgbClr val="C00000"/>
                </a:solidFill>
                <a:latin typeface="Calibri"/>
                <a:cs typeface="Calibri"/>
              </a:rPr>
              <a:t>ВО</a:t>
            </a:r>
            <a:r>
              <a:rPr dirty="0" sz="2500" spc="-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dirty="0" sz="2500" spc="-1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рабо</a:t>
            </a:r>
            <a:r>
              <a:rPr dirty="0" sz="2500" spc="-30" b="1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2500" spc="-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на</a:t>
            </a:r>
            <a:r>
              <a:rPr dirty="0" sz="2500" spc="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500" spc="-40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2500" spc="-6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л</a:t>
            </a:r>
            <a:r>
              <a:rPr dirty="0" sz="2500" spc="-35" b="1">
                <a:solidFill>
                  <a:srgbClr val="C00000"/>
                </a:solidFill>
                <a:latin typeface="Calibri"/>
                <a:cs typeface="Calibri"/>
              </a:rPr>
              <a:t>ж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нос</a:t>
            </a:r>
            <a:r>
              <a:rPr dirty="0" sz="2500" spc="-30" b="1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ях</a:t>
            </a:r>
            <a:r>
              <a:rPr dirty="0" sz="2500" spc="3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ср</a:t>
            </a:r>
            <a:r>
              <a:rPr dirty="0" sz="2500" spc="-45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2500" spc="-25" b="1">
                <a:solidFill>
                  <a:srgbClr val="C00000"/>
                </a:solidFill>
                <a:latin typeface="Calibri"/>
                <a:cs typeface="Calibri"/>
              </a:rPr>
              <a:t>н</a:t>
            </a:r>
            <a:r>
              <a:rPr dirty="0" sz="2500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2500" spc="-20" b="1">
                <a:solidFill>
                  <a:srgbClr val="C00000"/>
                </a:solidFill>
                <a:latin typeface="Calibri"/>
                <a:cs typeface="Calibri"/>
              </a:rPr>
              <a:t>г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3014" y="869314"/>
            <a:ext cx="4230370" cy="1841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500" spc="-20" b="1">
                <a:solidFill>
                  <a:srgbClr val="C00000"/>
                </a:solidFill>
                <a:latin typeface="Calibri"/>
                <a:cs typeface="Calibri"/>
              </a:rPr>
              <a:t>м</a:t>
            </a:r>
            <a:r>
              <a:rPr dirty="0" sz="2500" spc="-50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дицинс</a:t>
            </a:r>
            <a:r>
              <a:rPr dirty="0" sz="2500" spc="-65" b="1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500" spc="-30" b="1">
                <a:solidFill>
                  <a:srgbClr val="C00000"/>
                </a:solidFill>
                <a:latin typeface="Calibri"/>
                <a:cs typeface="Calibri"/>
              </a:rPr>
              <a:t>г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500" spc="2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звена</a:t>
            </a:r>
            <a:r>
              <a:rPr dirty="0" sz="2500" spc="-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dirty="0" sz="2500" spc="-1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500" spc="-50" b="1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аф</a:t>
            </a:r>
            <a:r>
              <a:rPr dirty="0" sz="2500" spc="-50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драми</a:t>
            </a:r>
            <a:r>
              <a:rPr dirty="0" sz="2500" spc="-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dirty="0" sz="2500" spc="-10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стринс</a:t>
            </a:r>
            <a:r>
              <a:rPr dirty="0" sz="2500" spc="-65" b="1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500" spc="-30" b="1">
                <a:solidFill>
                  <a:srgbClr val="C00000"/>
                </a:solidFill>
                <a:latin typeface="Calibri"/>
                <a:cs typeface="Calibri"/>
              </a:rPr>
              <a:t>г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500" spc="4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500" spc="-40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2500" spc="-50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ла</a:t>
            </a:r>
            <a:r>
              <a:rPr dirty="0" sz="2500" spc="-10" b="1">
                <a:solidFill>
                  <a:srgbClr val="C00000"/>
                </a:solidFill>
                <a:latin typeface="Calibri"/>
                <a:cs typeface="Calibri"/>
              </a:rPr>
              <a:t> и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клиничес</a:t>
            </a:r>
            <a:r>
              <a:rPr dirty="0" sz="2500" spc="-60" b="1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500" spc="-30" b="1">
                <a:solidFill>
                  <a:srgbClr val="C00000"/>
                </a:solidFill>
                <a:latin typeface="Calibri"/>
                <a:cs typeface="Calibri"/>
              </a:rPr>
              <a:t>г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500" spc="3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у</a:t>
            </a:r>
            <a:r>
              <a:rPr dirty="0" sz="2500" spc="-55" b="1">
                <a:solidFill>
                  <a:srgbClr val="C00000"/>
                </a:solidFill>
                <a:latin typeface="Calibri"/>
                <a:cs typeface="Calibri"/>
              </a:rPr>
              <a:t>х</a:t>
            </a:r>
            <a:r>
              <a:rPr dirty="0" sz="2500" spc="-7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да,</a:t>
            </a:r>
            <a:r>
              <a:rPr dirty="0" sz="2500" spc="-1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500" spc="-55" b="1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аф</a:t>
            </a:r>
            <a:r>
              <a:rPr dirty="0" sz="2500" spc="-55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дрой</a:t>
            </a:r>
            <a:r>
              <a:rPr dirty="0" sz="2500" spc="-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п</a:t>
            </a:r>
            <a:r>
              <a:rPr dirty="0" sz="2500" spc="-6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лик</a:t>
            </a:r>
            <a:r>
              <a:rPr dirty="0" sz="2500" spc="-30" b="1">
                <a:solidFill>
                  <a:srgbClr val="C00000"/>
                </a:solidFill>
                <a:latin typeface="Calibri"/>
                <a:cs typeface="Calibri"/>
              </a:rPr>
              <a:t>л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иничес</a:t>
            </a:r>
            <a:r>
              <a:rPr dirty="0" sz="2500" spc="-60" b="1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ой</a:t>
            </a:r>
            <a:r>
              <a:rPr dirty="0" sz="2500" spc="-10" b="1">
                <a:solidFill>
                  <a:srgbClr val="C00000"/>
                </a:solidFill>
                <a:latin typeface="Calibri"/>
                <a:cs typeface="Calibri"/>
              </a:rPr>
              <a:t> п</a:t>
            </a:r>
            <a:r>
              <a:rPr dirty="0" sz="2500" spc="-50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ди</a:t>
            </a:r>
            <a:r>
              <a:rPr dirty="0" sz="2500" spc="-25" b="1">
                <a:solidFill>
                  <a:srgbClr val="C00000"/>
                </a:solidFill>
                <a:latin typeface="Calibri"/>
                <a:cs typeface="Calibri"/>
              </a:rPr>
              <a:t>а</a:t>
            </a:r>
            <a:r>
              <a:rPr dirty="0" sz="2500" spc="-15" b="1">
                <a:solidFill>
                  <a:srgbClr val="C00000"/>
                </a:solidFill>
                <a:latin typeface="Calibri"/>
                <a:cs typeface="Calibri"/>
              </a:rPr>
              <a:t>трии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14875" y="999997"/>
            <a:ext cx="4286250" cy="247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714875" y="3643274"/>
            <a:ext cx="4286250" cy="29290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4287" y="3643338"/>
            <a:ext cx="4357751" cy="2857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14287" y="2857500"/>
            <a:ext cx="2179320" cy="640080"/>
          </a:xfrm>
          <a:custGeom>
            <a:avLst/>
            <a:gdLst/>
            <a:ahLst/>
            <a:cxnLst/>
            <a:rect l="l" t="t" r="r" b="b"/>
            <a:pathLst>
              <a:path w="2179320" h="640079">
                <a:moveTo>
                  <a:pt x="0" y="640079"/>
                </a:moveTo>
                <a:lnTo>
                  <a:pt x="2178812" y="640079"/>
                </a:lnTo>
                <a:lnTo>
                  <a:pt x="2178812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93188" y="2857500"/>
            <a:ext cx="2179320" cy="640080"/>
          </a:xfrm>
          <a:custGeom>
            <a:avLst/>
            <a:gdLst/>
            <a:ahLst/>
            <a:cxnLst/>
            <a:rect l="l" t="t" r="r" b="b"/>
            <a:pathLst>
              <a:path w="2179320" h="640079">
                <a:moveTo>
                  <a:pt x="0" y="640079"/>
                </a:moveTo>
                <a:lnTo>
                  <a:pt x="2178812" y="640079"/>
                </a:lnTo>
                <a:lnTo>
                  <a:pt x="2178812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93188" y="2851150"/>
            <a:ext cx="0" cy="652780"/>
          </a:xfrm>
          <a:custGeom>
            <a:avLst/>
            <a:gdLst/>
            <a:ahLst/>
            <a:cxnLst/>
            <a:rect l="l" t="t" r="r" b="b"/>
            <a:pathLst>
              <a:path w="0" h="652779">
                <a:moveTo>
                  <a:pt x="0" y="0"/>
                </a:moveTo>
                <a:lnTo>
                  <a:pt x="0" y="65277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14287" y="2851150"/>
            <a:ext cx="0" cy="652780"/>
          </a:xfrm>
          <a:custGeom>
            <a:avLst/>
            <a:gdLst/>
            <a:ahLst/>
            <a:cxnLst/>
            <a:rect l="l" t="t" r="r" b="b"/>
            <a:pathLst>
              <a:path w="0" h="652779">
                <a:moveTo>
                  <a:pt x="0" y="0"/>
                </a:moveTo>
                <a:lnTo>
                  <a:pt x="0" y="65277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72000" y="2851150"/>
            <a:ext cx="0" cy="652780"/>
          </a:xfrm>
          <a:custGeom>
            <a:avLst/>
            <a:gdLst/>
            <a:ahLst/>
            <a:cxnLst/>
            <a:rect l="l" t="t" r="r" b="b"/>
            <a:pathLst>
              <a:path w="0" h="652779">
                <a:moveTo>
                  <a:pt x="0" y="0"/>
                </a:moveTo>
                <a:lnTo>
                  <a:pt x="0" y="65277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07937" y="2857500"/>
            <a:ext cx="4370705" cy="0"/>
          </a:xfrm>
          <a:custGeom>
            <a:avLst/>
            <a:gdLst/>
            <a:ahLst/>
            <a:cxnLst/>
            <a:rect l="l" t="t" r="r" b="b"/>
            <a:pathLst>
              <a:path w="4370705" h="0">
                <a:moveTo>
                  <a:pt x="0" y="0"/>
                </a:moveTo>
                <a:lnTo>
                  <a:pt x="4370412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07937" y="3497579"/>
            <a:ext cx="4370705" cy="0"/>
          </a:xfrm>
          <a:custGeom>
            <a:avLst/>
            <a:gdLst/>
            <a:ahLst/>
            <a:cxnLst/>
            <a:rect l="l" t="t" r="r" b="b"/>
            <a:pathLst>
              <a:path w="4370705" h="0">
                <a:moveTo>
                  <a:pt x="0" y="0"/>
                </a:moveTo>
                <a:lnTo>
                  <a:pt x="4370412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059891" y="2933064"/>
            <a:ext cx="48895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2016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19552" y="2933064"/>
            <a:ext cx="1927225" cy="52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74320" marR="5080" indent="-262255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С</a:t>
            </a:r>
            <a:r>
              <a:rPr dirty="0" sz="1800" spc="-10" b="1">
                <a:latin typeface="Calibri"/>
                <a:cs typeface="Calibri"/>
              </a:rPr>
              <a:t>д</a:t>
            </a:r>
            <a:r>
              <a:rPr dirty="0" sz="1800" b="1">
                <a:latin typeface="Calibri"/>
                <a:cs typeface="Calibri"/>
              </a:rPr>
              <a:t>авали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экзам</a:t>
            </a:r>
            <a:r>
              <a:rPr dirty="0" sz="1800" spc="5" b="1">
                <a:latin typeface="Calibri"/>
                <a:cs typeface="Calibri"/>
              </a:rPr>
              <a:t>е</a:t>
            </a:r>
            <a:r>
              <a:rPr dirty="0" sz="1800" b="1">
                <a:latin typeface="Calibri"/>
                <a:cs typeface="Calibri"/>
              </a:rPr>
              <a:t>н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д</a:t>
            </a:r>
            <a:r>
              <a:rPr dirty="0" sz="1800" b="1">
                <a:latin typeface="Calibri"/>
                <a:cs typeface="Calibri"/>
              </a:rPr>
              <a:t> 667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ст</a:t>
            </a:r>
            <a:r>
              <a:rPr dirty="0" sz="1800" spc="-80" b="1">
                <a:latin typeface="Calibri"/>
                <a:cs typeface="Calibri"/>
              </a:rPr>
              <a:t>у</a:t>
            </a:r>
            <a:r>
              <a:rPr dirty="0" sz="1800" spc="-20" b="1">
                <a:latin typeface="Calibri"/>
                <a:cs typeface="Calibri"/>
              </a:rPr>
              <a:t>д</a:t>
            </a:r>
            <a:r>
              <a:rPr dirty="0" sz="1800" spc="5" b="1">
                <a:latin typeface="Calibri"/>
                <a:cs typeface="Calibri"/>
              </a:rPr>
              <a:t>е</a:t>
            </a:r>
            <a:r>
              <a:rPr dirty="0" sz="1800" b="1">
                <a:latin typeface="Calibri"/>
                <a:cs typeface="Calibri"/>
              </a:rPr>
              <a:t>н</a:t>
            </a:r>
            <a:r>
              <a:rPr dirty="0" sz="1800" spc="-15" b="1">
                <a:latin typeface="Calibri"/>
                <a:cs typeface="Calibri"/>
              </a:rPr>
              <a:t>т</a:t>
            </a:r>
            <a:r>
              <a:rPr dirty="0" sz="1800" b="1">
                <a:latin typeface="Calibri"/>
                <a:cs typeface="Calibri"/>
              </a:rPr>
              <a:t>ов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43916" rIns="0" bIns="0" rtlCol="0" vert="horz">
            <a:spAutoFit/>
          </a:bodyPr>
          <a:lstStyle/>
          <a:p>
            <a:pPr marL="1020444">
              <a:lnSpc>
                <a:spcPct val="100000"/>
              </a:lnSpc>
            </a:pPr>
            <a:r>
              <a:rPr dirty="0" spc="-25"/>
              <a:t>Пу</a:t>
            </a:r>
            <a:r>
              <a:rPr dirty="0" spc="-100"/>
              <a:t>б</a:t>
            </a:r>
            <a:r>
              <a:rPr dirty="0" spc="-25"/>
              <a:t>ли</a:t>
            </a:r>
            <a:r>
              <a:rPr dirty="0" spc="-80"/>
              <a:t>к</a:t>
            </a:r>
            <a:r>
              <a:rPr dirty="0" spc="-25"/>
              <a:t>ац</a:t>
            </a:r>
            <a:r>
              <a:rPr dirty="0" spc="-45"/>
              <a:t>и</a:t>
            </a:r>
            <a:r>
              <a:rPr dirty="0" spc="-25"/>
              <a:t>и</a:t>
            </a:r>
            <a:r>
              <a:rPr dirty="0" spc="5"/>
              <a:t> </a:t>
            </a:r>
            <a:r>
              <a:rPr dirty="0" spc="-25"/>
              <a:t>преп</a:t>
            </a:r>
            <a:r>
              <a:rPr dirty="0" spc="-120"/>
              <a:t>о</a:t>
            </a:r>
            <a:r>
              <a:rPr dirty="0" spc="-25"/>
              <a:t>дав</a:t>
            </a:r>
            <a:r>
              <a:rPr dirty="0" spc="-45"/>
              <a:t>ат</a:t>
            </a:r>
            <a:r>
              <a:rPr dirty="0" spc="-85"/>
              <a:t>е</a:t>
            </a:r>
            <a:r>
              <a:rPr dirty="0" spc="-25"/>
              <a:t>лей</a:t>
            </a:r>
          </a:p>
        </p:txBody>
      </p:sp>
      <p:sp>
        <p:nvSpPr>
          <p:cNvPr id="3" name="object 3"/>
          <p:cNvSpPr/>
          <p:nvPr/>
        </p:nvSpPr>
        <p:spPr>
          <a:xfrm>
            <a:off x="251523" y="1214374"/>
            <a:ext cx="3818254" cy="881380"/>
          </a:xfrm>
          <a:custGeom>
            <a:avLst/>
            <a:gdLst/>
            <a:ahLst/>
            <a:cxnLst/>
            <a:rect l="l" t="t" r="r" b="b"/>
            <a:pathLst>
              <a:path w="3818254" h="881380">
                <a:moveTo>
                  <a:pt x="0" y="880999"/>
                </a:moveTo>
                <a:lnTo>
                  <a:pt x="3817874" y="880999"/>
                </a:lnTo>
                <a:lnTo>
                  <a:pt x="3817874" y="0"/>
                </a:lnTo>
                <a:lnTo>
                  <a:pt x="0" y="0"/>
                </a:lnTo>
                <a:lnTo>
                  <a:pt x="0" y="880999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069460" y="1214374"/>
            <a:ext cx="4789170" cy="881380"/>
          </a:xfrm>
          <a:custGeom>
            <a:avLst/>
            <a:gdLst/>
            <a:ahLst/>
            <a:cxnLst/>
            <a:rect l="l" t="t" r="r" b="b"/>
            <a:pathLst>
              <a:path w="4789170" h="881380">
                <a:moveTo>
                  <a:pt x="0" y="880999"/>
                </a:moveTo>
                <a:lnTo>
                  <a:pt x="4788916" y="880999"/>
                </a:lnTo>
                <a:lnTo>
                  <a:pt x="4788916" y="0"/>
                </a:lnTo>
                <a:lnTo>
                  <a:pt x="0" y="0"/>
                </a:lnTo>
                <a:lnTo>
                  <a:pt x="0" y="880999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51523" y="2095373"/>
            <a:ext cx="3818254" cy="518159"/>
          </a:xfrm>
          <a:custGeom>
            <a:avLst/>
            <a:gdLst/>
            <a:ahLst/>
            <a:cxnLst/>
            <a:rect l="l" t="t" r="r" b="b"/>
            <a:pathLst>
              <a:path w="3818254" h="518160">
                <a:moveTo>
                  <a:pt x="0" y="518160"/>
                </a:moveTo>
                <a:lnTo>
                  <a:pt x="3817874" y="518160"/>
                </a:lnTo>
                <a:lnTo>
                  <a:pt x="3817874" y="0"/>
                </a:lnTo>
                <a:lnTo>
                  <a:pt x="0" y="0"/>
                </a:lnTo>
                <a:lnTo>
                  <a:pt x="0" y="518160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69460" y="2095373"/>
            <a:ext cx="4789170" cy="518159"/>
          </a:xfrm>
          <a:custGeom>
            <a:avLst/>
            <a:gdLst/>
            <a:ahLst/>
            <a:cxnLst/>
            <a:rect l="l" t="t" r="r" b="b"/>
            <a:pathLst>
              <a:path w="4789170" h="518160">
                <a:moveTo>
                  <a:pt x="0" y="518160"/>
                </a:moveTo>
                <a:lnTo>
                  <a:pt x="4788916" y="518160"/>
                </a:lnTo>
                <a:lnTo>
                  <a:pt x="4788916" y="0"/>
                </a:lnTo>
                <a:lnTo>
                  <a:pt x="0" y="0"/>
                </a:lnTo>
                <a:lnTo>
                  <a:pt x="0" y="518160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51523" y="2613609"/>
            <a:ext cx="3818254" cy="742950"/>
          </a:xfrm>
          <a:custGeom>
            <a:avLst/>
            <a:gdLst/>
            <a:ahLst/>
            <a:cxnLst/>
            <a:rect l="l" t="t" r="r" b="b"/>
            <a:pathLst>
              <a:path w="3818254" h="742950">
                <a:moveTo>
                  <a:pt x="0" y="742492"/>
                </a:moveTo>
                <a:lnTo>
                  <a:pt x="3817874" y="742492"/>
                </a:lnTo>
                <a:lnTo>
                  <a:pt x="3817874" y="0"/>
                </a:lnTo>
                <a:lnTo>
                  <a:pt x="0" y="0"/>
                </a:lnTo>
                <a:lnTo>
                  <a:pt x="0" y="742492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069460" y="2613609"/>
            <a:ext cx="4789170" cy="742950"/>
          </a:xfrm>
          <a:custGeom>
            <a:avLst/>
            <a:gdLst/>
            <a:ahLst/>
            <a:cxnLst/>
            <a:rect l="l" t="t" r="r" b="b"/>
            <a:pathLst>
              <a:path w="4789170" h="742950">
                <a:moveTo>
                  <a:pt x="0" y="742492"/>
                </a:moveTo>
                <a:lnTo>
                  <a:pt x="4788916" y="742492"/>
                </a:lnTo>
                <a:lnTo>
                  <a:pt x="4788916" y="0"/>
                </a:lnTo>
                <a:lnTo>
                  <a:pt x="0" y="0"/>
                </a:lnTo>
                <a:lnTo>
                  <a:pt x="0" y="742492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51523" y="3356102"/>
            <a:ext cx="3818254" cy="944880"/>
          </a:xfrm>
          <a:custGeom>
            <a:avLst/>
            <a:gdLst/>
            <a:ahLst/>
            <a:cxnLst/>
            <a:rect l="l" t="t" r="r" b="b"/>
            <a:pathLst>
              <a:path w="3818254" h="944879">
                <a:moveTo>
                  <a:pt x="0" y="944880"/>
                </a:moveTo>
                <a:lnTo>
                  <a:pt x="3817874" y="944880"/>
                </a:lnTo>
                <a:lnTo>
                  <a:pt x="3817874" y="0"/>
                </a:lnTo>
                <a:lnTo>
                  <a:pt x="0" y="0"/>
                </a:lnTo>
                <a:lnTo>
                  <a:pt x="0" y="944880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069460" y="3356102"/>
            <a:ext cx="4789170" cy="944880"/>
          </a:xfrm>
          <a:custGeom>
            <a:avLst/>
            <a:gdLst/>
            <a:ahLst/>
            <a:cxnLst/>
            <a:rect l="l" t="t" r="r" b="b"/>
            <a:pathLst>
              <a:path w="4789170" h="944879">
                <a:moveTo>
                  <a:pt x="0" y="944880"/>
                </a:moveTo>
                <a:lnTo>
                  <a:pt x="4788916" y="944880"/>
                </a:lnTo>
                <a:lnTo>
                  <a:pt x="4788916" y="0"/>
                </a:lnTo>
                <a:lnTo>
                  <a:pt x="0" y="0"/>
                </a:lnTo>
                <a:lnTo>
                  <a:pt x="0" y="944880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69460" y="1208024"/>
            <a:ext cx="0" cy="3099435"/>
          </a:xfrm>
          <a:custGeom>
            <a:avLst/>
            <a:gdLst/>
            <a:ahLst/>
            <a:cxnLst/>
            <a:rect l="l" t="t" r="r" b="b"/>
            <a:pathLst>
              <a:path w="0" h="3099435">
                <a:moveTo>
                  <a:pt x="0" y="0"/>
                </a:moveTo>
                <a:lnTo>
                  <a:pt x="0" y="309930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45173" y="2095373"/>
            <a:ext cx="8619490" cy="0"/>
          </a:xfrm>
          <a:custGeom>
            <a:avLst/>
            <a:gdLst/>
            <a:ahLst/>
            <a:cxnLst/>
            <a:rect l="l" t="t" r="r" b="b"/>
            <a:pathLst>
              <a:path w="8619490" h="0">
                <a:moveTo>
                  <a:pt x="0" y="0"/>
                </a:moveTo>
                <a:lnTo>
                  <a:pt x="86194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45173" y="2613532"/>
            <a:ext cx="8619490" cy="0"/>
          </a:xfrm>
          <a:custGeom>
            <a:avLst/>
            <a:gdLst/>
            <a:ahLst/>
            <a:cxnLst/>
            <a:rect l="l" t="t" r="r" b="b"/>
            <a:pathLst>
              <a:path w="8619490" h="0">
                <a:moveTo>
                  <a:pt x="0" y="0"/>
                </a:moveTo>
                <a:lnTo>
                  <a:pt x="86194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45173" y="3356102"/>
            <a:ext cx="8619490" cy="0"/>
          </a:xfrm>
          <a:custGeom>
            <a:avLst/>
            <a:gdLst/>
            <a:ahLst/>
            <a:cxnLst/>
            <a:rect l="l" t="t" r="r" b="b"/>
            <a:pathLst>
              <a:path w="8619490" h="0">
                <a:moveTo>
                  <a:pt x="0" y="0"/>
                </a:moveTo>
                <a:lnTo>
                  <a:pt x="86194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51523" y="1208024"/>
            <a:ext cx="0" cy="3099435"/>
          </a:xfrm>
          <a:custGeom>
            <a:avLst/>
            <a:gdLst/>
            <a:ahLst/>
            <a:cxnLst/>
            <a:rect l="l" t="t" r="r" b="b"/>
            <a:pathLst>
              <a:path w="0" h="3099435">
                <a:moveTo>
                  <a:pt x="0" y="0"/>
                </a:moveTo>
                <a:lnTo>
                  <a:pt x="0" y="309930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858250" y="1208024"/>
            <a:ext cx="0" cy="3099435"/>
          </a:xfrm>
          <a:custGeom>
            <a:avLst/>
            <a:gdLst/>
            <a:ahLst/>
            <a:cxnLst/>
            <a:rect l="l" t="t" r="r" b="b"/>
            <a:pathLst>
              <a:path w="0" h="3099435">
                <a:moveTo>
                  <a:pt x="0" y="0"/>
                </a:moveTo>
                <a:lnTo>
                  <a:pt x="0" y="309930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45173" y="1214374"/>
            <a:ext cx="8619490" cy="0"/>
          </a:xfrm>
          <a:custGeom>
            <a:avLst/>
            <a:gdLst/>
            <a:ahLst/>
            <a:cxnLst/>
            <a:rect l="l" t="t" r="r" b="b"/>
            <a:pathLst>
              <a:path w="8619490" h="0">
                <a:moveTo>
                  <a:pt x="0" y="0"/>
                </a:moveTo>
                <a:lnTo>
                  <a:pt x="86194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45173" y="4300982"/>
            <a:ext cx="8619490" cy="0"/>
          </a:xfrm>
          <a:custGeom>
            <a:avLst/>
            <a:gdLst/>
            <a:ahLst/>
            <a:cxnLst/>
            <a:rect l="l" t="t" r="r" b="b"/>
            <a:pathLst>
              <a:path w="8619490" h="0">
                <a:moveTo>
                  <a:pt x="0" y="0"/>
                </a:moveTo>
                <a:lnTo>
                  <a:pt x="86194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797176" y="1309215"/>
            <a:ext cx="5928360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870"/>
              </a:lnSpc>
              <a:tabLst>
                <a:tab pos="3417570" algn="l"/>
              </a:tabLst>
            </a:pPr>
            <a:r>
              <a:rPr dirty="0" sz="2400" spc="-220" b="1">
                <a:latin typeface="Times New Roman"/>
                <a:cs typeface="Times New Roman"/>
              </a:rPr>
              <a:t>Г</a:t>
            </a:r>
            <a:r>
              <a:rPr dirty="0" sz="2400" spc="-75" b="1">
                <a:latin typeface="Times New Roman"/>
                <a:cs typeface="Times New Roman"/>
              </a:rPr>
              <a:t>о</a:t>
            </a:r>
            <a:r>
              <a:rPr dirty="0" sz="2400" b="1">
                <a:latin typeface="Times New Roman"/>
                <a:cs typeface="Times New Roman"/>
              </a:rPr>
              <a:t>ды	В</a:t>
            </a:r>
            <a:r>
              <a:rPr dirty="0" sz="2400" spc="15" b="1">
                <a:latin typeface="Times New Roman"/>
                <a:cs typeface="Times New Roman"/>
              </a:rPr>
              <a:t>с</a:t>
            </a:r>
            <a:r>
              <a:rPr dirty="0" sz="2400" b="1">
                <a:latin typeface="Times New Roman"/>
                <a:cs typeface="Times New Roman"/>
              </a:rPr>
              <a:t>е</a:t>
            </a:r>
            <a:r>
              <a:rPr dirty="0" sz="2400" spc="-60" b="1">
                <a:latin typeface="Times New Roman"/>
                <a:cs typeface="Times New Roman"/>
              </a:rPr>
              <a:t>г</a:t>
            </a:r>
            <a:r>
              <a:rPr dirty="0" sz="2400" b="1">
                <a:latin typeface="Times New Roman"/>
                <a:cs typeface="Times New Roman"/>
              </a:rPr>
              <a:t>о</a:t>
            </a:r>
            <a:r>
              <a:rPr dirty="0" sz="2400" spc="-25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п</a:t>
            </a:r>
            <a:r>
              <a:rPr dirty="0" sz="2400" spc="-40" b="1">
                <a:latin typeface="Times New Roman"/>
                <a:cs typeface="Times New Roman"/>
              </a:rPr>
              <a:t>у</a:t>
            </a:r>
            <a:r>
              <a:rPr dirty="0" sz="2400" spc="-60" b="1">
                <a:latin typeface="Times New Roman"/>
                <a:cs typeface="Times New Roman"/>
              </a:rPr>
              <a:t>б</a:t>
            </a:r>
            <a:r>
              <a:rPr dirty="0" sz="2400" b="1">
                <a:latin typeface="Times New Roman"/>
                <a:cs typeface="Times New Roman"/>
              </a:rPr>
              <a:t>ли</a:t>
            </a:r>
            <a:r>
              <a:rPr dirty="0" sz="2400" spc="-45" b="1">
                <a:latin typeface="Times New Roman"/>
                <a:cs typeface="Times New Roman"/>
              </a:rPr>
              <a:t>к</a:t>
            </a:r>
            <a:r>
              <a:rPr dirty="0" sz="2400" b="1">
                <a:latin typeface="Times New Roman"/>
                <a:cs typeface="Times New Roman"/>
              </a:rPr>
              <a:t>аций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30200" y="2185940"/>
            <a:ext cx="157162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0" b="1">
                <a:latin typeface="Times New Roman"/>
                <a:cs typeface="Times New Roman"/>
              </a:rPr>
              <a:t>2013-2014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73800" y="2185940"/>
            <a:ext cx="382270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0" b="1">
                <a:latin typeface="Times New Roman"/>
                <a:cs typeface="Times New Roman"/>
              </a:rPr>
              <a:t>27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0200" y="2704236"/>
            <a:ext cx="157162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5" b="1">
                <a:latin typeface="Times New Roman"/>
                <a:cs typeface="Times New Roman"/>
              </a:rPr>
              <a:t>201</a:t>
            </a:r>
            <a:r>
              <a:rPr dirty="0" sz="2800" spc="-10" b="1">
                <a:latin typeface="Times New Roman"/>
                <a:cs typeface="Times New Roman"/>
              </a:rPr>
              <a:t>4</a:t>
            </a:r>
            <a:r>
              <a:rPr dirty="0" sz="2800" spc="-15" b="1">
                <a:latin typeface="Times New Roman"/>
                <a:cs typeface="Times New Roman"/>
              </a:rPr>
              <a:t>-2015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73800" y="2704236"/>
            <a:ext cx="382270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5" b="1">
                <a:latin typeface="Times New Roman"/>
                <a:cs typeface="Times New Roman"/>
              </a:rPr>
              <a:t>54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0200" y="3446923"/>
            <a:ext cx="141160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5" b="1">
                <a:latin typeface="Times New Roman"/>
                <a:cs typeface="Times New Roman"/>
              </a:rPr>
              <a:t>2</a:t>
            </a:r>
            <a:r>
              <a:rPr dirty="0" sz="2800" spc="-10" b="1">
                <a:latin typeface="Times New Roman"/>
                <a:cs typeface="Times New Roman"/>
              </a:rPr>
              <a:t>0</a:t>
            </a:r>
            <a:r>
              <a:rPr dirty="0" sz="2800" spc="-15" b="1">
                <a:latin typeface="Times New Roman"/>
                <a:cs typeface="Times New Roman"/>
              </a:rPr>
              <a:t>16</a:t>
            </a:r>
            <a:r>
              <a:rPr dirty="0" sz="2800" spc="-25" b="1">
                <a:latin typeface="Times New Roman"/>
                <a:cs typeface="Times New Roman"/>
              </a:rPr>
              <a:t> </a:t>
            </a:r>
            <a:r>
              <a:rPr dirty="0" sz="2800" spc="-85" b="1">
                <a:latin typeface="Times New Roman"/>
                <a:cs typeface="Times New Roman"/>
              </a:rPr>
              <a:t>г</a:t>
            </a:r>
            <a:r>
              <a:rPr dirty="0" sz="2800" spc="-95" b="1">
                <a:latin typeface="Times New Roman"/>
                <a:cs typeface="Times New Roman"/>
              </a:rPr>
              <a:t>о</a:t>
            </a:r>
            <a:r>
              <a:rPr dirty="0" sz="2800" spc="-15" b="1">
                <a:latin typeface="Times New Roman"/>
                <a:cs typeface="Times New Roman"/>
              </a:rPr>
              <a:t>д.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05121" y="3446923"/>
            <a:ext cx="4117340" cy="807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905">
              <a:lnSpc>
                <a:spcPct val="100000"/>
              </a:lnSpc>
            </a:pPr>
            <a:r>
              <a:rPr dirty="0" sz="2800" spc="-10" b="1">
                <a:latin typeface="Times New Roman"/>
                <a:cs typeface="Times New Roman"/>
              </a:rPr>
              <a:t>94</a:t>
            </a:r>
            <a:endParaRPr sz="2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800" spc="-5" b="1">
                <a:latin typeface="Times New Roman"/>
                <a:cs typeface="Times New Roman"/>
              </a:rPr>
              <a:t>(</a:t>
            </a:r>
            <a:r>
              <a:rPr dirty="0" sz="2000" b="1">
                <a:latin typeface="Times New Roman"/>
                <a:cs typeface="Times New Roman"/>
              </a:rPr>
              <a:t>19</a:t>
            </a:r>
            <a:r>
              <a:rPr dirty="0" sz="2000" spc="-25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с</a:t>
            </a:r>
            <a:r>
              <a:rPr dirty="0" sz="2000" spc="5" b="1">
                <a:latin typeface="Times New Roman"/>
                <a:cs typeface="Times New Roman"/>
              </a:rPr>
              <a:t>т</a:t>
            </a:r>
            <a:r>
              <a:rPr dirty="0" sz="2000" spc="-45" b="1">
                <a:latin typeface="Times New Roman"/>
                <a:cs typeface="Times New Roman"/>
              </a:rPr>
              <a:t>а</a:t>
            </a:r>
            <a:r>
              <a:rPr dirty="0" sz="2000" spc="-15" b="1">
                <a:latin typeface="Times New Roman"/>
                <a:cs typeface="Times New Roman"/>
              </a:rPr>
              <a:t>т</a:t>
            </a:r>
            <a:r>
              <a:rPr dirty="0" sz="2000" b="1">
                <a:latin typeface="Times New Roman"/>
                <a:cs typeface="Times New Roman"/>
              </a:rPr>
              <a:t>ей</a:t>
            </a:r>
            <a:r>
              <a:rPr dirty="0" sz="2000" spc="5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в</a:t>
            </a:r>
            <a:r>
              <a:rPr dirty="0" sz="2000" spc="1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ж</a:t>
            </a:r>
            <a:r>
              <a:rPr dirty="0" sz="2000" spc="25" b="1">
                <a:latin typeface="Times New Roman"/>
                <a:cs typeface="Times New Roman"/>
              </a:rPr>
              <a:t>у</a:t>
            </a:r>
            <a:r>
              <a:rPr dirty="0" sz="2000" b="1">
                <a:latin typeface="Times New Roman"/>
                <a:cs typeface="Times New Roman"/>
              </a:rPr>
              <a:t>рн</a:t>
            </a:r>
            <a:r>
              <a:rPr dirty="0" sz="2000" spc="15" b="1">
                <a:latin typeface="Times New Roman"/>
                <a:cs typeface="Times New Roman"/>
              </a:rPr>
              <a:t>а</a:t>
            </a:r>
            <a:r>
              <a:rPr dirty="0" sz="2000" b="1">
                <a:latin typeface="Times New Roman"/>
                <a:cs typeface="Times New Roman"/>
              </a:rPr>
              <a:t>лах</a:t>
            </a:r>
            <a:r>
              <a:rPr dirty="0" sz="2000" spc="-55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с</a:t>
            </a:r>
            <a:r>
              <a:rPr dirty="0" sz="2000" spc="5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импакт</a:t>
            </a:r>
            <a:r>
              <a:rPr dirty="0" sz="2000" spc="-20" b="1">
                <a:latin typeface="Times New Roman"/>
                <a:cs typeface="Times New Roman"/>
              </a:rPr>
              <a:t> ф</a:t>
            </a:r>
            <a:r>
              <a:rPr dirty="0" sz="2000" b="1">
                <a:latin typeface="Times New Roman"/>
                <a:cs typeface="Times New Roman"/>
              </a:rPr>
              <a:t>.</a:t>
            </a:r>
            <a:r>
              <a:rPr dirty="0" sz="2800" spc="-10" b="1">
                <a:latin typeface="Times New Roman"/>
                <a:cs typeface="Times New Roman"/>
              </a:rPr>
              <a:t>)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57162" y="4071967"/>
            <a:ext cx="1711688" cy="2451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143125" y="4143375"/>
            <a:ext cx="1643126" cy="2428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857625" y="4286275"/>
            <a:ext cx="1571625" cy="228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851275" y="4279925"/>
            <a:ext cx="1584325" cy="2298700"/>
          </a:xfrm>
          <a:custGeom>
            <a:avLst/>
            <a:gdLst/>
            <a:ahLst/>
            <a:cxnLst/>
            <a:rect l="l" t="t" r="r" b="b"/>
            <a:pathLst>
              <a:path w="1584325" h="2298700">
                <a:moveTo>
                  <a:pt x="0" y="2298700"/>
                </a:moveTo>
                <a:lnTo>
                  <a:pt x="1584325" y="2298700"/>
                </a:lnTo>
                <a:lnTo>
                  <a:pt x="1584325" y="0"/>
                </a:lnTo>
                <a:lnTo>
                  <a:pt x="0" y="0"/>
                </a:lnTo>
                <a:lnTo>
                  <a:pt x="0" y="2298700"/>
                </a:lnTo>
                <a:close/>
              </a:path>
            </a:pathLst>
          </a:custGeom>
          <a:ln w="12700">
            <a:solidFill>
              <a:srgbClr val="62242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643626" y="4357649"/>
            <a:ext cx="1500251" cy="22146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429500" y="4357713"/>
            <a:ext cx="1338199" cy="21431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20345">
              <a:lnSpc>
                <a:spcPct val="100000"/>
              </a:lnSpc>
            </a:pPr>
            <a:r>
              <a:rPr dirty="0" sz="2800" spc="-20"/>
              <a:t>Наиб</a:t>
            </a:r>
            <a:r>
              <a:rPr dirty="0" sz="2800" spc="-75"/>
              <a:t>о</a:t>
            </a:r>
            <a:r>
              <a:rPr dirty="0" sz="2800" spc="-15"/>
              <a:t>лее</a:t>
            </a:r>
            <a:r>
              <a:rPr dirty="0" sz="2800" spc="10"/>
              <a:t> </a:t>
            </a:r>
            <a:r>
              <a:rPr dirty="0" sz="2800" spc="-15"/>
              <a:t>зн</a:t>
            </a:r>
            <a:r>
              <a:rPr dirty="0" sz="2800" spc="-30"/>
              <a:t>а</a:t>
            </a:r>
            <a:r>
              <a:rPr dirty="0" sz="2800" spc="-20"/>
              <a:t>чимые</a:t>
            </a:r>
            <a:r>
              <a:rPr dirty="0" sz="2800" spc="30"/>
              <a:t> </a:t>
            </a:r>
            <a:r>
              <a:rPr dirty="0" sz="2800" spc="-40"/>
              <a:t>д</a:t>
            </a:r>
            <a:r>
              <a:rPr dirty="0" sz="2800" spc="-15"/>
              <a:t>ости</a:t>
            </a:r>
            <a:r>
              <a:rPr dirty="0" sz="2800" spc="-70"/>
              <a:t>ж</a:t>
            </a:r>
            <a:r>
              <a:rPr dirty="0" sz="2800" spc="-15"/>
              <a:t>ения</a:t>
            </a:r>
            <a:r>
              <a:rPr dirty="0" sz="2800" spc="15"/>
              <a:t> </a:t>
            </a:r>
            <a:r>
              <a:rPr dirty="0" sz="2800" spc="-15"/>
              <a:t>п</a:t>
            </a:r>
            <a:r>
              <a:rPr dirty="0" sz="2800" spc="-25"/>
              <a:t>р</a:t>
            </a:r>
            <a:r>
              <a:rPr dirty="0" sz="2800" spc="-15"/>
              <a:t>е</a:t>
            </a:r>
            <a:r>
              <a:rPr dirty="0" sz="2800" spc="-30"/>
              <a:t>п</a:t>
            </a:r>
            <a:r>
              <a:rPr dirty="0" sz="2800" spc="-95"/>
              <a:t>о</a:t>
            </a:r>
            <a:r>
              <a:rPr dirty="0" sz="2800" spc="-15"/>
              <a:t>дав</a:t>
            </a:r>
            <a:r>
              <a:rPr dirty="0" sz="2800" spc="-35"/>
              <a:t>а</a:t>
            </a:r>
            <a:r>
              <a:rPr dirty="0" sz="2800" spc="-30"/>
              <a:t>т</a:t>
            </a:r>
            <a:r>
              <a:rPr dirty="0" sz="2800" spc="-70"/>
              <a:t>е</a:t>
            </a:r>
            <a:r>
              <a:rPr dirty="0" sz="2800" spc="-5"/>
              <a:t>л</a:t>
            </a:r>
            <a:r>
              <a:rPr dirty="0" sz="2800" spc="-15"/>
              <a:t>ей</a:t>
            </a:r>
            <a:endParaRPr sz="2800"/>
          </a:p>
        </p:txBody>
      </p:sp>
      <p:sp>
        <p:nvSpPr>
          <p:cNvPr id="4" name="object 4"/>
          <p:cNvSpPr/>
          <p:nvPr/>
        </p:nvSpPr>
        <p:spPr>
          <a:xfrm>
            <a:off x="6627876" y="6603490"/>
            <a:ext cx="1531620" cy="254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643751" y="4714875"/>
            <a:ext cx="1500505" cy="1899920"/>
          </a:xfrm>
          <a:custGeom>
            <a:avLst/>
            <a:gdLst/>
            <a:ahLst/>
            <a:cxnLst/>
            <a:rect l="l" t="t" r="r" b="b"/>
            <a:pathLst>
              <a:path w="1500504" h="1899920">
                <a:moveTo>
                  <a:pt x="1371219" y="0"/>
                </a:moveTo>
                <a:lnTo>
                  <a:pt x="123655" y="104"/>
                </a:lnTo>
                <a:lnTo>
                  <a:pt x="81746" y="8898"/>
                </a:lnTo>
                <a:lnTo>
                  <a:pt x="46098" y="30114"/>
                </a:lnTo>
                <a:lnTo>
                  <a:pt x="19124" y="61318"/>
                </a:lnTo>
                <a:lnTo>
                  <a:pt x="3238" y="100074"/>
                </a:lnTo>
                <a:lnTo>
                  <a:pt x="0" y="128905"/>
                </a:lnTo>
                <a:lnTo>
                  <a:pt x="105" y="1775826"/>
                </a:lnTo>
                <a:lnTo>
                  <a:pt x="8885" y="1817716"/>
                </a:lnTo>
                <a:lnTo>
                  <a:pt x="30076" y="1853365"/>
                </a:lnTo>
                <a:lnTo>
                  <a:pt x="61264" y="1880349"/>
                </a:lnTo>
                <a:lnTo>
                  <a:pt x="100036" y="1896246"/>
                </a:lnTo>
                <a:lnTo>
                  <a:pt x="128904" y="1899488"/>
                </a:lnTo>
                <a:lnTo>
                  <a:pt x="1376478" y="1899382"/>
                </a:lnTo>
                <a:lnTo>
                  <a:pt x="1418384" y="1890594"/>
                </a:lnTo>
                <a:lnTo>
                  <a:pt x="1454029" y="1869389"/>
                </a:lnTo>
                <a:lnTo>
                  <a:pt x="1481000" y="1838191"/>
                </a:lnTo>
                <a:lnTo>
                  <a:pt x="1496885" y="1799424"/>
                </a:lnTo>
                <a:lnTo>
                  <a:pt x="1500124" y="1770570"/>
                </a:lnTo>
                <a:lnTo>
                  <a:pt x="1500019" y="123664"/>
                </a:lnTo>
                <a:lnTo>
                  <a:pt x="1491241" y="81799"/>
                </a:lnTo>
                <a:lnTo>
                  <a:pt x="1470050" y="46151"/>
                </a:lnTo>
                <a:lnTo>
                  <a:pt x="1438862" y="19155"/>
                </a:lnTo>
                <a:lnTo>
                  <a:pt x="1400089" y="3245"/>
                </a:lnTo>
                <a:lnTo>
                  <a:pt x="137121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643751" y="4714875"/>
            <a:ext cx="1500124" cy="1899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9644" y="6647688"/>
            <a:ext cx="2529840" cy="2103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14309" y="5072126"/>
            <a:ext cx="2500630" cy="1585595"/>
          </a:xfrm>
          <a:custGeom>
            <a:avLst/>
            <a:gdLst/>
            <a:ahLst/>
            <a:cxnLst/>
            <a:rect l="l" t="t" r="r" b="b"/>
            <a:pathLst>
              <a:path w="2500630" h="1585595">
                <a:moveTo>
                  <a:pt x="2364044" y="0"/>
                </a:moveTo>
                <a:lnTo>
                  <a:pt x="133752" y="21"/>
                </a:lnTo>
                <a:lnTo>
                  <a:pt x="91382" y="7539"/>
                </a:lnTo>
                <a:lnTo>
                  <a:pt x="54649" y="27081"/>
                </a:lnTo>
                <a:lnTo>
                  <a:pt x="25723" y="56477"/>
                </a:lnTo>
                <a:lnTo>
                  <a:pt x="6775" y="93555"/>
                </a:lnTo>
                <a:lnTo>
                  <a:pt x="109" y="133659"/>
                </a:lnTo>
                <a:lnTo>
                  <a:pt x="0" y="1451410"/>
                </a:lnTo>
                <a:lnTo>
                  <a:pt x="1043" y="1466021"/>
                </a:lnTo>
                <a:lnTo>
                  <a:pt x="12829" y="1506737"/>
                </a:lnTo>
                <a:lnTo>
                  <a:pt x="35911" y="1541094"/>
                </a:lnTo>
                <a:lnTo>
                  <a:pt x="68121" y="1566921"/>
                </a:lnTo>
                <a:lnTo>
                  <a:pt x="107290" y="1582051"/>
                </a:lnTo>
                <a:lnTo>
                  <a:pt x="136197" y="1585125"/>
                </a:lnTo>
                <a:lnTo>
                  <a:pt x="2366605" y="1585101"/>
                </a:lnTo>
                <a:lnTo>
                  <a:pt x="2408976" y="1577553"/>
                </a:lnTo>
                <a:lnTo>
                  <a:pt x="2445694" y="1557991"/>
                </a:lnTo>
                <a:lnTo>
                  <a:pt x="2474597" y="1528582"/>
                </a:lnTo>
                <a:lnTo>
                  <a:pt x="2493525" y="1491493"/>
                </a:lnTo>
                <a:lnTo>
                  <a:pt x="2500315" y="1448892"/>
                </a:lnTo>
                <a:lnTo>
                  <a:pt x="2500292" y="133659"/>
                </a:lnTo>
                <a:lnTo>
                  <a:pt x="2492764" y="91328"/>
                </a:lnTo>
                <a:lnTo>
                  <a:pt x="2473210" y="54626"/>
                </a:lnTo>
                <a:lnTo>
                  <a:pt x="2443797" y="25725"/>
                </a:lnTo>
                <a:lnTo>
                  <a:pt x="2406686" y="6792"/>
                </a:lnTo>
                <a:lnTo>
                  <a:pt x="236404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14309" y="5072126"/>
            <a:ext cx="2500315" cy="15851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843271" y="6847330"/>
            <a:ext cx="1536191" cy="106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857750" y="4714875"/>
            <a:ext cx="1506220" cy="2143125"/>
          </a:xfrm>
          <a:custGeom>
            <a:avLst/>
            <a:gdLst/>
            <a:ahLst/>
            <a:cxnLst/>
            <a:rect l="l" t="t" r="r" b="b"/>
            <a:pathLst>
              <a:path w="1506220" h="2143125">
                <a:moveTo>
                  <a:pt x="1376426" y="0"/>
                </a:moveTo>
                <a:lnTo>
                  <a:pt x="129412" y="0"/>
                </a:lnTo>
                <a:lnTo>
                  <a:pt x="123331" y="140"/>
                </a:lnTo>
                <a:lnTo>
                  <a:pt x="81514" y="9145"/>
                </a:lnTo>
                <a:lnTo>
                  <a:pt x="45958" y="30480"/>
                </a:lnTo>
                <a:lnTo>
                  <a:pt x="19063" y="61747"/>
                </a:lnTo>
                <a:lnTo>
                  <a:pt x="3227" y="100547"/>
                </a:lnTo>
                <a:lnTo>
                  <a:pt x="0" y="129412"/>
                </a:lnTo>
                <a:lnTo>
                  <a:pt x="0" y="2013712"/>
                </a:lnTo>
                <a:lnTo>
                  <a:pt x="9145" y="2061598"/>
                </a:lnTo>
                <a:lnTo>
                  <a:pt x="30480" y="2097154"/>
                </a:lnTo>
                <a:lnTo>
                  <a:pt x="61747" y="2124055"/>
                </a:lnTo>
                <a:lnTo>
                  <a:pt x="100547" y="2139895"/>
                </a:lnTo>
                <a:lnTo>
                  <a:pt x="129411" y="2143125"/>
                </a:lnTo>
                <a:lnTo>
                  <a:pt x="1376429" y="2143125"/>
                </a:lnTo>
                <a:lnTo>
                  <a:pt x="1382507" y="2142984"/>
                </a:lnTo>
                <a:lnTo>
                  <a:pt x="1396993" y="2141500"/>
                </a:lnTo>
                <a:lnTo>
                  <a:pt x="1436990" y="2128114"/>
                </a:lnTo>
                <a:lnTo>
                  <a:pt x="1469926" y="2103196"/>
                </a:lnTo>
                <a:lnTo>
                  <a:pt x="1493401" y="2069150"/>
                </a:lnTo>
                <a:lnTo>
                  <a:pt x="1505017" y="2028380"/>
                </a:lnTo>
                <a:lnTo>
                  <a:pt x="1505839" y="2013712"/>
                </a:lnTo>
                <a:lnTo>
                  <a:pt x="1505839" y="129412"/>
                </a:lnTo>
                <a:lnTo>
                  <a:pt x="1496693" y="81514"/>
                </a:lnTo>
                <a:lnTo>
                  <a:pt x="1475358" y="45958"/>
                </a:lnTo>
                <a:lnTo>
                  <a:pt x="1444091" y="19063"/>
                </a:lnTo>
                <a:lnTo>
                  <a:pt x="1405291" y="3227"/>
                </a:lnTo>
                <a:lnTo>
                  <a:pt x="1391099" y="821"/>
                </a:lnTo>
                <a:lnTo>
                  <a:pt x="1376426" y="0"/>
                </a:lnTo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857750" y="4714875"/>
            <a:ext cx="1505839" cy="21431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985516" y="6847330"/>
            <a:ext cx="1766316" cy="1066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000375" y="4714875"/>
            <a:ext cx="1736725" cy="2143125"/>
          </a:xfrm>
          <a:custGeom>
            <a:avLst/>
            <a:gdLst/>
            <a:ahLst/>
            <a:cxnLst/>
            <a:rect l="l" t="t" r="r" b="b"/>
            <a:pathLst>
              <a:path w="1736725" h="2143125">
                <a:moveTo>
                  <a:pt x="1586991" y="0"/>
                </a:moveTo>
                <a:lnTo>
                  <a:pt x="149225" y="0"/>
                </a:lnTo>
                <a:lnTo>
                  <a:pt x="140110" y="273"/>
                </a:lnTo>
                <a:lnTo>
                  <a:pt x="98150" y="8967"/>
                </a:lnTo>
                <a:lnTo>
                  <a:pt x="61423" y="28546"/>
                </a:lnTo>
                <a:lnTo>
                  <a:pt x="31737" y="57203"/>
                </a:lnTo>
                <a:lnTo>
                  <a:pt x="10898" y="93132"/>
                </a:lnTo>
                <a:lnTo>
                  <a:pt x="714" y="134525"/>
                </a:lnTo>
                <a:lnTo>
                  <a:pt x="0" y="149225"/>
                </a:lnTo>
                <a:lnTo>
                  <a:pt x="0" y="1993912"/>
                </a:lnTo>
                <a:lnTo>
                  <a:pt x="8964" y="2044972"/>
                </a:lnTo>
                <a:lnTo>
                  <a:pt x="28542" y="2081698"/>
                </a:lnTo>
                <a:lnTo>
                  <a:pt x="57200" y="2111385"/>
                </a:lnTo>
                <a:lnTo>
                  <a:pt x="93130" y="2132225"/>
                </a:lnTo>
                <a:lnTo>
                  <a:pt x="134524" y="2142410"/>
                </a:lnTo>
                <a:lnTo>
                  <a:pt x="149225" y="2143124"/>
                </a:lnTo>
                <a:lnTo>
                  <a:pt x="1586991" y="2143124"/>
                </a:lnTo>
                <a:lnTo>
                  <a:pt x="1638059" y="2134160"/>
                </a:lnTo>
                <a:lnTo>
                  <a:pt x="1674788" y="2114582"/>
                </a:lnTo>
                <a:lnTo>
                  <a:pt x="1704477" y="2085926"/>
                </a:lnTo>
                <a:lnTo>
                  <a:pt x="1725317" y="2049999"/>
                </a:lnTo>
                <a:lnTo>
                  <a:pt x="1735502" y="2008610"/>
                </a:lnTo>
                <a:lnTo>
                  <a:pt x="1736216" y="1993912"/>
                </a:lnTo>
                <a:lnTo>
                  <a:pt x="1736216" y="149225"/>
                </a:lnTo>
                <a:lnTo>
                  <a:pt x="1727249" y="98150"/>
                </a:lnTo>
                <a:lnTo>
                  <a:pt x="1707670" y="61423"/>
                </a:lnTo>
                <a:lnTo>
                  <a:pt x="1679013" y="31737"/>
                </a:lnTo>
                <a:lnTo>
                  <a:pt x="1643084" y="10898"/>
                </a:lnTo>
                <a:lnTo>
                  <a:pt x="1601691" y="714"/>
                </a:lnTo>
                <a:lnTo>
                  <a:pt x="158699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000375" y="4714875"/>
            <a:ext cx="1736216" cy="21431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6596" y="771905"/>
          <a:ext cx="8773160" cy="39109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75947"/>
                <a:gridCol w="2006980"/>
                <a:gridCol w="1270634"/>
              </a:tblGrid>
              <a:tr h="3261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Мероприятие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8590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Преп</a:t>
                      </a:r>
                      <a:r>
                        <a:rPr dirty="0" sz="2000" spc="-5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д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ат</a:t>
                      </a:r>
                      <a:r>
                        <a:rPr dirty="0" sz="2000" spc="-4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ль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</a:pPr>
                      <a:r>
                        <a:rPr dirty="0" sz="2000" spc="-10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з</a:t>
                      </a:r>
                      <a:r>
                        <a:rPr dirty="0" sz="2000" spc="-75" b="1">
                          <a:latin typeface="Calibri"/>
                          <a:cs typeface="Calibri"/>
                        </a:rPr>
                        <a:t>у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л</a:t>
                      </a:r>
                      <a:r>
                        <a:rPr dirty="0" sz="2000" spc="-55" b="1">
                          <a:latin typeface="Calibri"/>
                          <a:cs typeface="Calibri"/>
                        </a:rPr>
                        <a:t>ь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т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78408">
                <a:tc>
                  <a:txBody>
                    <a:bodyPr/>
                    <a:lstStyle/>
                    <a:p>
                      <a:pPr marL="58419" marR="328295">
                        <a:lnSpc>
                          <a:spcPct val="1071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Краевой</a:t>
                      </a:r>
                      <a:r>
                        <a:rPr dirty="0" sz="20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з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ч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ный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см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000" spc="-5" b="1">
                          <a:latin typeface="Calibri"/>
                          <a:cs typeface="Calibri"/>
                        </a:rPr>
                        <a:t>-</a:t>
                      </a:r>
                      <a:r>
                        <a:rPr dirty="0" sz="2000" spc="-35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онку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 ме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spc="-5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дичес</a:t>
                      </a:r>
                      <a:r>
                        <a:rPr dirty="0" sz="2000" spc="-35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spc="-5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обеспечения</a:t>
                      </a:r>
                      <a:r>
                        <a:rPr dirty="0" sz="20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5" b="1">
                          <a:latin typeface="Calibri"/>
                          <a:cs typeface="Calibri"/>
                        </a:rPr>
                        <a:t>"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П</a:t>
                      </a:r>
                      <a:r>
                        <a:rPr dirty="0" sz="2000" spc="-3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д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огичес</a:t>
                      </a:r>
                      <a:r>
                        <a:rPr dirty="0" sz="2000" spc="-25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я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 м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ерс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spc="-5" b="1">
                          <a:latin typeface="Calibri"/>
                          <a:cs typeface="Calibri"/>
                        </a:rPr>
                        <a:t>я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"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9695" marR="86360" indent="-5080">
                        <a:lnSpc>
                          <a:spcPct val="1071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Перфилье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spc="-4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50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.</a:t>
                      </a:r>
                      <a:r>
                        <a:rPr dirty="0" sz="2000" spc="10" b="1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.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Клобе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нц</a:t>
                      </a:r>
                      <a:r>
                        <a:rPr dirty="0" sz="2000" spc="-4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Е.П.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090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мес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615058">
                <a:tc>
                  <a:txBody>
                    <a:bodyPr/>
                    <a:lstStyle/>
                    <a:p>
                      <a:pPr marL="58419" marR="1301115">
                        <a:lnSpc>
                          <a:spcPct val="107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М</a:t>
                      </a:r>
                      <a:r>
                        <a:rPr dirty="0" sz="2000" spc="-25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ж</a:t>
                      </a:r>
                      <a:r>
                        <a:rPr dirty="0" sz="2000" spc="-30" b="1">
                          <a:latin typeface="Calibri"/>
                          <a:cs typeface="Calibri"/>
                        </a:rPr>
                        <a:t>д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ун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000" spc="-45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дный</a:t>
                      </a:r>
                      <a:r>
                        <a:rPr dirty="0" sz="2000" spc="-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35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онку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20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учебн</a:t>
                      </a:r>
                      <a:r>
                        <a:rPr dirty="0" sz="2000" spc="1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-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ме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spc="-5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дичес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х</a:t>
                      </a:r>
                      <a:r>
                        <a:rPr dirty="0" sz="2000" spc="-4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м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ериалов,</a:t>
                      </a:r>
                      <a:r>
                        <a:rPr dirty="0" sz="2000" spc="-2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5" b="1">
                          <a:latin typeface="Calibri"/>
                          <a:cs typeface="Calibri"/>
                        </a:rPr>
                        <a:t>(</a:t>
                      </a:r>
                      <a:r>
                        <a:rPr dirty="0" sz="2000" spc="-90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.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Омск):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 Номин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ция</a:t>
                      </a:r>
                      <a:r>
                        <a:rPr dirty="0" sz="20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"Пр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кти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ч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ес</a:t>
                      </a:r>
                      <a:r>
                        <a:rPr dirty="0" sz="2000" spc="-30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ое</a:t>
                      </a:r>
                      <a:r>
                        <a:rPr dirty="0" sz="20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з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нятие"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95250" marR="67310" indent="-19685">
                        <a:lnSpc>
                          <a:spcPct val="107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Перфилье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spc="-4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50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.</a:t>
                      </a:r>
                      <a:r>
                        <a:rPr dirty="0" sz="2000" spc="10" b="1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.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Клоберт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нц</a:t>
                      </a:r>
                      <a:r>
                        <a:rPr dirty="0" sz="2000" spc="-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.П.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 Л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м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кина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И.В.</a:t>
                      </a:r>
                      <a:r>
                        <a:rPr dirty="0" sz="2000" spc="-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 соав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орами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090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мес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7"/>
                        </a:spcBef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  <a:p>
                      <a:pPr marL="23812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2000" spc="-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мес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78408">
                <a:tc>
                  <a:txBody>
                    <a:bodyPr/>
                    <a:lstStyle/>
                    <a:p>
                      <a:pPr marL="58419" marR="236220">
                        <a:lnSpc>
                          <a:spcPct val="107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Всероссийский</a:t>
                      </a:r>
                      <a:r>
                        <a:rPr dirty="0" sz="2000" spc="-5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35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онку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20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профе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сионально</a:t>
                      </a:r>
                      <a:r>
                        <a:rPr dirty="0" sz="2000" spc="-25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 м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ерства</a:t>
                      </a:r>
                      <a:r>
                        <a:rPr dirty="0" sz="2000" spc="-4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«Инновацион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н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ая</a:t>
                      </a:r>
                      <a:r>
                        <a:rPr dirty="0" sz="2000" spc="-4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об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з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ов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ат</a:t>
                      </a:r>
                      <a:r>
                        <a:rPr dirty="0" sz="2000" spc="-4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льная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 практи</a:t>
                      </a:r>
                      <a:r>
                        <a:rPr dirty="0" sz="2000" spc="-25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spc="-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со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менно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spc="-4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п</a:t>
                      </a:r>
                      <a:r>
                        <a:rPr dirty="0" sz="2000" spc="-3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д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а»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9695" marR="86360" indent="-5080">
                        <a:lnSpc>
                          <a:spcPct val="107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Перфилье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spc="-4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50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.</a:t>
                      </a:r>
                      <a:r>
                        <a:rPr dirty="0" sz="2000" spc="10" b="1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.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Клобе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нц</a:t>
                      </a:r>
                      <a:r>
                        <a:rPr dirty="0" sz="2000" spc="-4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Е.П.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090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мес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20345">
              <a:lnSpc>
                <a:spcPct val="100000"/>
              </a:lnSpc>
            </a:pPr>
            <a:r>
              <a:rPr dirty="0" sz="2800" spc="-20"/>
              <a:t>Наиб</a:t>
            </a:r>
            <a:r>
              <a:rPr dirty="0" sz="2800" spc="-75"/>
              <a:t>о</a:t>
            </a:r>
            <a:r>
              <a:rPr dirty="0" sz="2800" spc="-15"/>
              <a:t>лее</a:t>
            </a:r>
            <a:r>
              <a:rPr dirty="0" sz="2800" spc="10"/>
              <a:t> </a:t>
            </a:r>
            <a:r>
              <a:rPr dirty="0" sz="2800" spc="-15"/>
              <a:t>зн</a:t>
            </a:r>
            <a:r>
              <a:rPr dirty="0" sz="2800" spc="-30"/>
              <a:t>а</a:t>
            </a:r>
            <a:r>
              <a:rPr dirty="0" sz="2800" spc="-20"/>
              <a:t>чимые</a:t>
            </a:r>
            <a:r>
              <a:rPr dirty="0" sz="2800" spc="30"/>
              <a:t> </a:t>
            </a:r>
            <a:r>
              <a:rPr dirty="0" sz="2800" spc="-40"/>
              <a:t>д</a:t>
            </a:r>
            <a:r>
              <a:rPr dirty="0" sz="2800" spc="-15"/>
              <a:t>ости</a:t>
            </a:r>
            <a:r>
              <a:rPr dirty="0" sz="2800" spc="-70"/>
              <a:t>ж</a:t>
            </a:r>
            <a:r>
              <a:rPr dirty="0" sz="2800" spc="-15"/>
              <a:t>ения</a:t>
            </a:r>
            <a:r>
              <a:rPr dirty="0" sz="2800" spc="15"/>
              <a:t> </a:t>
            </a:r>
            <a:r>
              <a:rPr dirty="0" sz="2800" spc="-15"/>
              <a:t>п</a:t>
            </a:r>
            <a:r>
              <a:rPr dirty="0" sz="2800" spc="-25"/>
              <a:t>р</a:t>
            </a:r>
            <a:r>
              <a:rPr dirty="0" sz="2800" spc="-15"/>
              <a:t>е</a:t>
            </a:r>
            <a:r>
              <a:rPr dirty="0" sz="2800" spc="-30"/>
              <a:t>п</a:t>
            </a:r>
            <a:r>
              <a:rPr dirty="0" sz="2800" spc="-95"/>
              <a:t>о</a:t>
            </a:r>
            <a:r>
              <a:rPr dirty="0" sz="2800" spc="-15"/>
              <a:t>дав</a:t>
            </a:r>
            <a:r>
              <a:rPr dirty="0" sz="2800" spc="-35"/>
              <a:t>а</a:t>
            </a:r>
            <a:r>
              <a:rPr dirty="0" sz="2800" spc="-30"/>
              <a:t>т</a:t>
            </a:r>
            <a:r>
              <a:rPr dirty="0" sz="2800" spc="-70"/>
              <a:t>е</a:t>
            </a:r>
            <a:r>
              <a:rPr dirty="0" sz="2800" spc="-5"/>
              <a:t>л</a:t>
            </a:r>
            <a:r>
              <a:rPr dirty="0" sz="2800" spc="-15"/>
              <a:t>ей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3365737" y="4071950"/>
            <a:ext cx="2004695" cy="15716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R="450215" indent="107314">
              <a:lnSpc>
                <a:spcPct val="107100"/>
              </a:lnSpc>
            </a:pPr>
            <a:r>
              <a:rPr dirty="0" sz="2000" b="1">
                <a:latin typeface="Calibri"/>
                <a:cs typeface="Calibri"/>
              </a:rPr>
              <a:t>приз</a:t>
            </a:r>
            <a:r>
              <a:rPr dirty="0" sz="2000" spc="-2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н</a:t>
            </a:r>
            <a:r>
              <a:rPr dirty="0" sz="2000" spc="-30" b="1">
                <a:latin typeface="Calibri"/>
                <a:cs typeface="Calibri"/>
              </a:rPr>
              <a:t>а</a:t>
            </a:r>
            <a:r>
              <a:rPr dirty="0" sz="2000" b="1">
                <a:latin typeface="Calibri"/>
                <a:cs typeface="Calibri"/>
              </a:rPr>
              <a:t>учн</a:t>
            </a:r>
            <a:r>
              <a:rPr dirty="0" sz="2000" spc="15" b="1">
                <a:latin typeface="Calibri"/>
                <a:cs typeface="Calibri"/>
              </a:rPr>
              <a:t>о</a:t>
            </a:r>
            <a:r>
              <a:rPr dirty="0" sz="2000" b="1">
                <a:latin typeface="Calibri"/>
                <a:cs typeface="Calibri"/>
              </a:rPr>
              <a:t>- </a:t>
            </a:r>
            <a:r>
              <a:rPr dirty="0" sz="2000" spc="-25" b="1">
                <a:latin typeface="Calibri"/>
                <a:cs typeface="Calibri"/>
              </a:rPr>
              <a:t>к</a:t>
            </a:r>
            <a:r>
              <a:rPr dirty="0" sz="2000" b="1">
                <a:latin typeface="Calibri"/>
                <a:cs typeface="Calibri"/>
              </a:rPr>
              <a:t>а 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00750" y="2143125"/>
            <a:ext cx="857250" cy="1285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429000" y="4071950"/>
            <a:ext cx="1940941" cy="1571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6596" y="771905"/>
          <a:ext cx="8867775" cy="6092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35129"/>
                <a:gridCol w="2028698"/>
                <a:gridCol w="1284351"/>
              </a:tblGrid>
              <a:tr h="326136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Ме</a:t>
                      </a:r>
                      <a:r>
                        <a:rPr dirty="0" sz="2000" spc="10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оп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иятие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065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Преп</a:t>
                      </a:r>
                      <a:r>
                        <a:rPr dirty="0" sz="2000" spc="-5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д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ат</a:t>
                      </a:r>
                      <a:r>
                        <a:rPr dirty="0" sz="2000" spc="-4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ль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</a:pPr>
                      <a:r>
                        <a:rPr dirty="0" sz="2000" spc="-10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з</a:t>
                      </a:r>
                      <a:r>
                        <a:rPr dirty="0" sz="2000" spc="-75" b="1">
                          <a:latin typeface="Calibri"/>
                          <a:cs typeface="Calibri"/>
                        </a:rPr>
                        <a:t>у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л</a:t>
                      </a:r>
                      <a:r>
                        <a:rPr dirty="0" sz="2000" spc="-55" b="1">
                          <a:latin typeface="Calibri"/>
                          <a:cs typeface="Calibri"/>
                        </a:rPr>
                        <a:t>ь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т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78408">
                <a:tc>
                  <a:txBody>
                    <a:bodyPr/>
                    <a:lstStyle/>
                    <a:p>
                      <a:pPr marL="58419" marR="60960">
                        <a:lnSpc>
                          <a:spcPct val="1071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Всероссийский</a:t>
                      </a:r>
                      <a:r>
                        <a:rPr dirty="0" sz="2000" spc="-5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35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онку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20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п</a:t>
                      </a:r>
                      <a:r>
                        <a:rPr dirty="0" sz="2000" spc="-3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д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ов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«Инновации</a:t>
                      </a:r>
                      <a:r>
                        <a:rPr dirty="0" sz="2000" spc="-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 обра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з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ован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и»</a:t>
                      </a:r>
                      <a:r>
                        <a:rPr dirty="0" sz="2000" spc="-6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Ярослав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ц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ева</a:t>
                      </a:r>
                      <a:r>
                        <a:rPr dirty="0" sz="2000" spc="-4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Л.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-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ди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п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лом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 поб</a:t>
                      </a:r>
                      <a:r>
                        <a:rPr dirty="0" sz="2000" spc="-25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ди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spc="-4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ля</a:t>
                      </a:r>
                      <a:r>
                        <a:rPr dirty="0" sz="20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1 с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епени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5970" marR="281940" indent="-485140">
                        <a:lnSpc>
                          <a:spcPct val="1071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Яр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слав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ц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ева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 Л.И.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907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мес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775197">
                <a:tc>
                  <a:txBody>
                    <a:bodyPr/>
                    <a:lstStyle/>
                    <a:p>
                      <a:pPr marL="58419" marR="163195">
                        <a:lnSpc>
                          <a:spcPct val="107000"/>
                        </a:lnSpc>
                      </a:pPr>
                      <a:r>
                        <a:rPr dirty="0" sz="2000" spc="-25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онку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2000" spc="-4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"Ме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spc="-5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дичес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ая</a:t>
                      </a:r>
                      <a:r>
                        <a:rPr dirty="0" sz="2000" spc="-4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разр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б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spc="-25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еорети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ч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ес</a:t>
                      </a:r>
                      <a:r>
                        <a:rPr dirty="0" sz="2000" spc="-30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spc="-5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з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нятия,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онлай</a:t>
                      </a:r>
                      <a:r>
                        <a:rPr dirty="0" sz="2000" spc="-5" b="1">
                          <a:latin typeface="Calibri"/>
                          <a:cs typeface="Calibri"/>
                        </a:rPr>
                        <a:t>н</a:t>
                      </a:r>
                      <a:r>
                        <a:rPr dirty="0" sz="2000" spc="-5" b="1">
                          <a:latin typeface="Calibri"/>
                          <a:cs typeface="Calibri"/>
                        </a:rPr>
                        <a:t>-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презент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ция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/ </a:t>
                      </a:r>
                      <a:r>
                        <a:rPr dirty="0" sz="2000" spc="-40" b="1">
                          <a:latin typeface="Calibri"/>
                          <a:cs typeface="Calibri"/>
                        </a:rPr>
                        <a:t>э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лект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онный</a:t>
                      </a:r>
                      <a:r>
                        <a:rPr dirty="0" sz="2000" spc="-5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учебный</a:t>
                      </a:r>
                      <a:r>
                        <a:rPr dirty="0" sz="2000" spc="-2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курс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с и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п</a:t>
                      </a:r>
                      <a:r>
                        <a:rPr dirty="0" sz="2000" spc="-4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льзо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н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и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м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те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хн</a:t>
                      </a:r>
                      <a:r>
                        <a:rPr dirty="0" sz="2000" spc="-35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логии</a:t>
                      </a:r>
                      <a:r>
                        <a:rPr dirty="0" sz="2000" spc="-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s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prin</a:t>
                      </a:r>
                      <a:r>
                        <a:rPr dirty="0" sz="2000" spc="-5" b="1">
                          <a:latin typeface="Calibri"/>
                          <a:cs typeface="Calibri"/>
                        </a:rPr>
                        <a:t>g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;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 те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м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: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"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Са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нит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рн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-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эпи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д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ми</a:t>
                      </a:r>
                      <a:r>
                        <a:rPr dirty="0" sz="2000" spc="-4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логические</a:t>
                      </a:r>
                      <a:r>
                        <a:rPr dirty="0" sz="2000" spc="-4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требо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н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ия</a:t>
                      </a:r>
                      <a:r>
                        <a:rPr dirty="0" sz="2000" spc="-4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к обра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щ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ению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 с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м</a:t>
                      </a:r>
                      <a:r>
                        <a:rPr dirty="0" sz="2000" spc="-25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дицинскими</a:t>
                      </a:r>
                      <a:r>
                        <a:rPr dirty="0" sz="2000" spc="-4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spc="-35" b="1">
                          <a:latin typeface="Calibri"/>
                          <a:cs typeface="Calibri"/>
                        </a:rPr>
                        <a:t>х</a:t>
                      </a:r>
                      <a:r>
                        <a:rPr dirty="0" sz="2000" spc="-5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д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ми«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8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algn="just" marL="58419" marR="2256155">
                        <a:lnSpc>
                          <a:spcPct val="107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М</a:t>
                      </a:r>
                      <a:r>
                        <a:rPr dirty="0" sz="2000" spc="-25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ж</a:t>
                      </a:r>
                      <a:r>
                        <a:rPr dirty="0" sz="2000" spc="-30" b="1">
                          <a:latin typeface="Calibri"/>
                          <a:cs typeface="Calibri"/>
                        </a:rPr>
                        <a:t>д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ун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000" spc="-45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дный</a:t>
                      </a:r>
                      <a:r>
                        <a:rPr dirty="0" sz="2000" spc="-5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35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онку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с</a:t>
                      </a:r>
                      <a:r>
                        <a:rPr dirty="0" sz="20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на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 ме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spc="-5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дичес</a:t>
                      </a:r>
                      <a:r>
                        <a:rPr dirty="0" sz="2000" spc="-30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spc="-5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журнала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Н</a:t>
                      </a:r>
                      <a:r>
                        <a:rPr dirty="0" sz="2000" spc="-35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у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 об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з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ование:но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ое</a:t>
                      </a:r>
                      <a:r>
                        <a:rPr dirty="0" sz="2000" spc="-4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мя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L="58419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Краевой</a:t>
                      </a:r>
                      <a:r>
                        <a:rPr dirty="0" sz="2000" spc="-3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35" b="1">
                          <a:latin typeface="Calibri"/>
                          <a:cs typeface="Calibri"/>
                        </a:rPr>
                        <a:t>к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онку</a:t>
                      </a:r>
                      <a:r>
                        <a:rPr dirty="0" sz="2000" spc="5" b="1"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с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113664" marR="265366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«Лучший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преп</a:t>
                      </a:r>
                      <a:r>
                        <a:rPr dirty="0" sz="2000" spc="-5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д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в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ат</a:t>
                      </a:r>
                      <a:r>
                        <a:rPr dirty="0" sz="2000" spc="-40" b="1">
                          <a:latin typeface="Calibri"/>
                          <a:cs typeface="Calibri"/>
                        </a:rPr>
                        <a:t>е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ль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г</a:t>
                      </a:r>
                      <a:r>
                        <a:rPr dirty="0" sz="2000" spc="-50" b="1">
                          <a:latin typeface="Calibri"/>
                          <a:cs typeface="Calibri"/>
                        </a:rPr>
                        <a:t>о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д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»</a:t>
                      </a:r>
                      <a:r>
                        <a:rPr dirty="0" sz="20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(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47650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Лоп</a:t>
                      </a:r>
                      <a:r>
                        <a:rPr dirty="0" sz="2000" spc="-25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тина</a:t>
                      </a:r>
                      <a:r>
                        <a:rPr dirty="0" sz="2000" spc="-3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30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.Н.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89865" marR="167640" indent="40640">
                        <a:lnSpc>
                          <a:spcPct val="321100"/>
                        </a:lnSpc>
                      </a:pPr>
                      <a:r>
                        <a:rPr dirty="0" sz="2000" b="1">
                          <a:latin typeface="Calibri"/>
                          <a:cs typeface="Calibri"/>
                        </a:rPr>
                        <a:t>л</a:t>
                      </a:r>
                      <a:r>
                        <a:rPr dirty="0" sz="2000" spc="-3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уре</a:t>
                      </a:r>
                      <a:r>
                        <a:rPr dirty="0" sz="2000" spc="-20" b="1">
                          <a:latin typeface="Calibri"/>
                          <a:cs typeface="Calibri"/>
                        </a:rPr>
                        <a:t>а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2 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мес</a:t>
                      </a:r>
                      <a:r>
                        <a:rPr dirty="0" sz="2000" spc="-15" b="1">
                          <a:latin typeface="Calibri"/>
                          <a:cs typeface="Calibri"/>
                        </a:rPr>
                        <a:t>т</a:t>
                      </a:r>
                      <a:r>
                        <a:rPr dirty="0" sz="2000" b="1">
                          <a:latin typeface="Calibri"/>
                          <a:cs typeface="Calibri"/>
                        </a:rPr>
                        <a:t>о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4351" y="2923539"/>
            <a:ext cx="7571105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0" spc="-65" b="1">
                <a:solidFill>
                  <a:srgbClr val="C00000"/>
                </a:solidFill>
                <a:latin typeface="Calibri"/>
                <a:cs typeface="Calibri"/>
              </a:rPr>
              <a:t>Р</a:t>
            </a:r>
            <a:r>
              <a:rPr dirty="0" sz="4000" spc="-25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4000" spc="-40" b="1">
                <a:solidFill>
                  <a:srgbClr val="C00000"/>
                </a:solidFill>
                <a:latin typeface="Calibri"/>
                <a:cs typeface="Calibri"/>
              </a:rPr>
              <a:t>з</a:t>
            </a:r>
            <a:r>
              <a:rPr dirty="0" sz="4000" spc="-165" b="1">
                <a:solidFill>
                  <a:srgbClr val="C00000"/>
                </a:solidFill>
                <a:latin typeface="Calibri"/>
                <a:cs typeface="Calibri"/>
              </a:rPr>
              <a:t>у</a:t>
            </a:r>
            <a:r>
              <a:rPr dirty="0" sz="4000" spc="-25" b="1">
                <a:solidFill>
                  <a:srgbClr val="C00000"/>
                </a:solidFill>
                <a:latin typeface="Calibri"/>
                <a:cs typeface="Calibri"/>
              </a:rPr>
              <a:t>л</a:t>
            </a:r>
            <a:r>
              <a:rPr dirty="0" sz="4000" spc="-155" b="1">
                <a:solidFill>
                  <a:srgbClr val="C00000"/>
                </a:solidFill>
                <a:latin typeface="Calibri"/>
                <a:cs typeface="Calibri"/>
              </a:rPr>
              <a:t>ь</a:t>
            </a:r>
            <a:r>
              <a:rPr dirty="0" sz="4000" spc="-20" b="1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dirty="0" sz="4000" spc="-40" b="1">
                <a:solidFill>
                  <a:srgbClr val="C00000"/>
                </a:solidFill>
                <a:latin typeface="Calibri"/>
                <a:cs typeface="Calibri"/>
              </a:rPr>
              <a:t>а</a:t>
            </a:r>
            <a:r>
              <a:rPr dirty="0" sz="4000" spc="-25" b="1">
                <a:solidFill>
                  <a:srgbClr val="C00000"/>
                </a:solidFill>
                <a:latin typeface="Calibri"/>
                <a:cs typeface="Calibri"/>
              </a:rPr>
              <a:t>ты</a:t>
            </a:r>
            <a:r>
              <a:rPr dirty="0" sz="4000" spc="1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4000" spc="-20" b="1">
                <a:solidFill>
                  <a:srgbClr val="C00000"/>
                </a:solidFill>
                <a:latin typeface="Calibri"/>
                <a:cs typeface="Calibri"/>
              </a:rPr>
              <a:t>уч</a:t>
            </a:r>
            <a:r>
              <a:rPr dirty="0" sz="4000" spc="-20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4000" spc="-25" b="1">
                <a:solidFill>
                  <a:srgbClr val="C00000"/>
                </a:solidFill>
                <a:latin typeface="Calibri"/>
                <a:cs typeface="Calibri"/>
              </a:rPr>
              <a:t>бной</a:t>
            </a:r>
            <a:r>
              <a:rPr dirty="0" sz="4000" spc="-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4000" spc="-65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4000" spc="-20" b="1">
                <a:solidFill>
                  <a:srgbClr val="C00000"/>
                </a:solidFill>
                <a:latin typeface="Calibri"/>
                <a:cs typeface="Calibri"/>
              </a:rPr>
              <a:t>ея</a:t>
            </a:r>
            <a:r>
              <a:rPr dirty="0" sz="4000" spc="-40" b="1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dirty="0" sz="4000" spc="-85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4000" spc="-20" b="1">
                <a:solidFill>
                  <a:srgbClr val="C00000"/>
                </a:solidFill>
                <a:latin typeface="Calibri"/>
                <a:cs typeface="Calibri"/>
              </a:rPr>
              <a:t>льности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1055" rIns="0" bIns="0" rtlCol="0" vert="horz">
            <a:spAutoFit/>
          </a:bodyPr>
          <a:lstStyle/>
          <a:p>
            <a:pPr algn="ctr">
              <a:lnSpc>
                <a:spcPts val="3800"/>
              </a:lnSpc>
            </a:pPr>
            <a:r>
              <a:rPr dirty="0" sz="3200" spc="-350">
                <a:latin typeface="Times New Roman"/>
                <a:cs typeface="Times New Roman"/>
              </a:rPr>
              <a:t>У</a:t>
            </a:r>
            <a:r>
              <a:rPr dirty="0" sz="3200">
                <a:latin typeface="Times New Roman"/>
                <a:cs typeface="Times New Roman"/>
              </a:rPr>
              <a:t>сп</a:t>
            </a:r>
            <a:r>
              <a:rPr dirty="0" sz="3200" spc="5">
                <a:latin typeface="Times New Roman"/>
                <a:cs typeface="Times New Roman"/>
              </a:rPr>
              <a:t>е</a:t>
            </a:r>
            <a:r>
              <a:rPr dirty="0" sz="3200">
                <a:latin typeface="Times New Roman"/>
                <a:cs typeface="Times New Roman"/>
              </a:rPr>
              <a:t>вае</a:t>
            </a:r>
            <a:r>
              <a:rPr dirty="0" sz="3200" spc="-30">
                <a:latin typeface="Times New Roman"/>
                <a:cs typeface="Times New Roman"/>
              </a:rPr>
              <a:t>м</a:t>
            </a:r>
            <a:r>
              <a:rPr dirty="0" sz="3200">
                <a:latin typeface="Times New Roman"/>
                <a:cs typeface="Times New Roman"/>
              </a:rPr>
              <a:t>ость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о</a:t>
            </a:r>
            <a:r>
              <a:rPr dirty="0" sz="3200" spc="-110">
                <a:latin typeface="Times New Roman"/>
                <a:cs typeface="Times New Roman"/>
              </a:rPr>
              <a:t>б</a:t>
            </a:r>
            <a:r>
              <a:rPr dirty="0" sz="3200">
                <a:latin typeface="Times New Roman"/>
                <a:cs typeface="Times New Roman"/>
              </a:rPr>
              <a:t>уч</a:t>
            </a:r>
            <a:r>
              <a:rPr dirty="0" sz="3200" spc="5">
                <a:latin typeface="Times New Roman"/>
                <a:cs typeface="Times New Roman"/>
              </a:rPr>
              <a:t>а</a:t>
            </a:r>
            <a:r>
              <a:rPr dirty="0" sz="3200">
                <a:latin typeface="Times New Roman"/>
                <a:cs typeface="Times New Roman"/>
              </a:rPr>
              <a:t>ющи</a:t>
            </a:r>
            <a:r>
              <a:rPr dirty="0" sz="3200" spc="-95">
                <a:latin typeface="Times New Roman"/>
                <a:cs typeface="Times New Roman"/>
              </a:rPr>
              <a:t>х</a:t>
            </a:r>
            <a:r>
              <a:rPr dirty="0" sz="3200">
                <a:latin typeface="Times New Roman"/>
                <a:cs typeface="Times New Roman"/>
              </a:rPr>
              <a:t>ся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по </a:t>
            </a:r>
            <a:r>
              <a:rPr dirty="0" sz="3200" spc="-10">
                <a:latin typeface="Times New Roman"/>
                <a:cs typeface="Times New Roman"/>
              </a:rPr>
              <a:t>р</a:t>
            </a:r>
            <a:r>
              <a:rPr dirty="0" sz="3200">
                <a:latin typeface="Times New Roman"/>
                <a:cs typeface="Times New Roman"/>
              </a:rPr>
              <a:t>е</a:t>
            </a:r>
            <a:r>
              <a:rPr dirty="0" sz="3200" spc="-75">
                <a:latin typeface="Times New Roman"/>
                <a:cs typeface="Times New Roman"/>
              </a:rPr>
              <a:t>з</a:t>
            </a:r>
            <a:r>
              <a:rPr dirty="0" sz="3200" spc="-85">
                <a:latin typeface="Times New Roman"/>
                <a:cs typeface="Times New Roman"/>
              </a:rPr>
              <a:t>у</a:t>
            </a:r>
            <a:r>
              <a:rPr dirty="0" sz="3200">
                <a:latin typeface="Times New Roman"/>
                <a:cs typeface="Times New Roman"/>
              </a:rPr>
              <a:t>л</a:t>
            </a:r>
            <a:r>
              <a:rPr dirty="0" sz="3200" spc="-125">
                <a:latin typeface="Times New Roman"/>
                <a:cs typeface="Times New Roman"/>
              </a:rPr>
              <a:t>ь</a:t>
            </a:r>
            <a:r>
              <a:rPr dirty="0" sz="3200" spc="25">
                <a:latin typeface="Times New Roman"/>
                <a:cs typeface="Times New Roman"/>
              </a:rPr>
              <a:t>т</a:t>
            </a:r>
            <a:r>
              <a:rPr dirty="0" sz="3200" spc="-85">
                <a:latin typeface="Times New Roman"/>
                <a:cs typeface="Times New Roman"/>
              </a:rPr>
              <a:t>а</a:t>
            </a:r>
            <a:r>
              <a:rPr dirty="0" sz="3200" spc="25">
                <a:latin typeface="Times New Roman"/>
                <a:cs typeface="Times New Roman"/>
              </a:rPr>
              <a:t>т</a:t>
            </a:r>
            <a:r>
              <a:rPr dirty="0" sz="3200">
                <a:latin typeface="Times New Roman"/>
                <a:cs typeface="Times New Roman"/>
              </a:rPr>
              <a:t>ам</a:t>
            </a:r>
            <a:endParaRPr sz="3200">
              <a:latin typeface="Times New Roman"/>
              <a:cs typeface="Times New Roman"/>
            </a:endParaRPr>
          </a:p>
          <a:p>
            <a:pPr algn="ctr">
              <a:lnSpc>
                <a:spcPts val="3800"/>
              </a:lnSpc>
            </a:pPr>
            <a:r>
              <a:rPr dirty="0" sz="3200">
                <a:latin typeface="Times New Roman"/>
                <a:cs typeface="Times New Roman"/>
              </a:rPr>
              <a:t>пр</a:t>
            </a:r>
            <a:r>
              <a:rPr dirty="0" sz="3200" spc="-60">
                <a:latin typeface="Times New Roman"/>
                <a:cs typeface="Times New Roman"/>
              </a:rPr>
              <a:t>о</a:t>
            </a:r>
            <a:r>
              <a:rPr dirty="0" sz="3200">
                <a:latin typeface="Times New Roman"/>
                <a:cs typeface="Times New Roman"/>
              </a:rPr>
              <a:t>м</a:t>
            </a:r>
            <a:r>
              <a:rPr dirty="0" sz="3200" spc="5">
                <a:latin typeface="Times New Roman"/>
                <a:cs typeface="Times New Roman"/>
              </a:rPr>
              <a:t>е</a:t>
            </a:r>
            <a:r>
              <a:rPr dirty="0" sz="3200">
                <a:latin typeface="Times New Roman"/>
                <a:cs typeface="Times New Roman"/>
              </a:rPr>
              <a:t>ж</a:t>
            </a:r>
            <a:r>
              <a:rPr dirty="0" sz="3200" spc="5">
                <a:latin typeface="Times New Roman"/>
                <a:cs typeface="Times New Roman"/>
              </a:rPr>
              <a:t>у</a:t>
            </a:r>
            <a:r>
              <a:rPr dirty="0" sz="3200" spc="-40">
                <a:latin typeface="Times New Roman"/>
                <a:cs typeface="Times New Roman"/>
              </a:rPr>
              <a:t>т</a:t>
            </a:r>
            <a:r>
              <a:rPr dirty="0" sz="3200" spc="-80">
                <a:latin typeface="Times New Roman"/>
                <a:cs typeface="Times New Roman"/>
              </a:rPr>
              <a:t>о</a:t>
            </a:r>
            <a:r>
              <a:rPr dirty="0" sz="3200">
                <a:latin typeface="Times New Roman"/>
                <a:cs typeface="Times New Roman"/>
              </a:rPr>
              <a:t>чн</a:t>
            </a:r>
            <a:r>
              <a:rPr dirty="0" sz="3200" spc="-10">
                <a:latin typeface="Times New Roman"/>
                <a:cs typeface="Times New Roman"/>
              </a:rPr>
              <a:t>о</a:t>
            </a:r>
            <a:r>
              <a:rPr dirty="0" sz="3200">
                <a:latin typeface="Times New Roman"/>
                <a:cs typeface="Times New Roman"/>
              </a:rPr>
              <a:t>й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 spc="-80">
                <a:latin typeface="Times New Roman"/>
                <a:cs typeface="Times New Roman"/>
              </a:rPr>
              <a:t>а</a:t>
            </a:r>
            <a:r>
              <a:rPr dirty="0" sz="3200">
                <a:latin typeface="Times New Roman"/>
                <a:cs typeface="Times New Roman"/>
              </a:rPr>
              <a:t>тт</a:t>
            </a:r>
            <a:r>
              <a:rPr dirty="0" sz="3200" spc="35">
                <a:latin typeface="Times New Roman"/>
                <a:cs typeface="Times New Roman"/>
              </a:rPr>
              <a:t>е</a:t>
            </a:r>
            <a:r>
              <a:rPr dirty="0" sz="3200">
                <a:latin typeface="Times New Roman"/>
                <a:cs typeface="Times New Roman"/>
              </a:rPr>
              <a:t>с</a:t>
            </a:r>
            <a:r>
              <a:rPr dirty="0" sz="3200" spc="35">
                <a:latin typeface="Times New Roman"/>
                <a:cs typeface="Times New Roman"/>
              </a:rPr>
              <a:t>т</a:t>
            </a:r>
            <a:r>
              <a:rPr dirty="0" sz="3200">
                <a:latin typeface="Times New Roman"/>
                <a:cs typeface="Times New Roman"/>
              </a:rPr>
              <a:t>ац</a:t>
            </a:r>
            <a:r>
              <a:rPr dirty="0" sz="3200" spc="5">
                <a:latin typeface="Times New Roman"/>
                <a:cs typeface="Times New Roman"/>
              </a:rPr>
              <a:t>и</a:t>
            </a:r>
            <a:r>
              <a:rPr dirty="0" sz="3200">
                <a:latin typeface="Times New Roman"/>
                <a:cs typeface="Times New Roman"/>
              </a:rPr>
              <a:t>и, %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60703" y="1741932"/>
            <a:ext cx="7246620" cy="3735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41044" y="5397372"/>
            <a:ext cx="14160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92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1044" y="4876546"/>
            <a:ext cx="14160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93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1044" y="4355972"/>
            <a:ext cx="14160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94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1044" y="3835019"/>
            <a:ext cx="14160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95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1044" y="3314446"/>
            <a:ext cx="14160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96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1044" y="2793492"/>
            <a:ext cx="14160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97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1044" y="2272919"/>
            <a:ext cx="14160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98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92707" y="5694709"/>
            <a:ext cx="1130300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5">
                <a:latin typeface="Times New Roman"/>
                <a:cs typeface="Times New Roman"/>
              </a:rPr>
              <a:t>2013</a:t>
            </a:r>
            <a:r>
              <a:rPr dirty="0" sz="2000">
                <a:latin typeface="Times New Roman"/>
                <a:cs typeface="Times New Roman"/>
              </a:rPr>
              <a:t>-2</a:t>
            </a:r>
            <a:r>
              <a:rPr dirty="0" sz="2000" spc="-15">
                <a:latin typeface="Times New Roman"/>
                <a:cs typeface="Times New Roman"/>
              </a:rPr>
              <a:t>0</a:t>
            </a:r>
            <a:r>
              <a:rPr dirty="0" sz="2000">
                <a:latin typeface="Times New Roman"/>
                <a:cs typeface="Times New Roman"/>
              </a:rPr>
              <a:t>14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43959" y="5694709"/>
            <a:ext cx="1130300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5">
                <a:latin typeface="Times New Roman"/>
                <a:cs typeface="Times New Roman"/>
              </a:rPr>
              <a:t>2014</a:t>
            </a:r>
            <a:r>
              <a:rPr dirty="0" sz="2000">
                <a:latin typeface="Times New Roman"/>
                <a:cs typeface="Times New Roman"/>
              </a:rPr>
              <a:t>-2</a:t>
            </a:r>
            <a:r>
              <a:rPr dirty="0" sz="2000" spc="-15">
                <a:latin typeface="Times New Roman"/>
                <a:cs typeface="Times New Roman"/>
              </a:rPr>
              <a:t>0</a:t>
            </a:r>
            <a:r>
              <a:rPr dirty="0" sz="2000">
                <a:latin typeface="Times New Roman"/>
                <a:cs typeface="Times New Roman"/>
              </a:rPr>
              <a:t>15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94959" y="5694709"/>
            <a:ext cx="1130300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5">
                <a:latin typeface="Times New Roman"/>
                <a:cs typeface="Times New Roman"/>
              </a:rPr>
              <a:t>2015</a:t>
            </a:r>
            <a:r>
              <a:rPr dirty="0" sz="2000">
                <a:latin typeface="Times New Roman"/>
                <a:cs typeface="Times New Roman"/>
              </a:rPr>
              <a:t>-2</a:t>
            </a:r>
            <a:r>
              <a:rPr dirty="0" sz="2000" spc="-15">
                <a:latin typeface="Times New Roman"/>
                <a:cs typeface="Times New Roman"/>
              </a:rPr>
              <a:t>0</a:t>
            </a:r>
            <a:r>
              <a:rPr dirty="0" sz="2000">
                <a:latin typeface="Times New Roman"/>
                <a:cs typeface="Times New Roman"/>
              </a:rPr>
              <a:t>16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39136" y="3486293"/>
            <a:ext cx="382270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0">
                <a:latin typeface="Times New Roman"/>
                <a:cs typeface="Times New Roman"/>
              </a:rPr>
              <a:t>94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30751" y="1842786"/>
            <a:ext cx="64833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5">
                <a:latin typeface="Times New Roman"/>
                <a:cs typeface="Times New Roman"/>
              </a:rPr>
              <a:t>9</a:t>
            </a:r>
            <a:r>
              <a:rPr dirty="0" sz="2800" spc="-10">
                <a:latin typeface="Times New Roman"/>
                <a:cs typeface="Times New Roman"/>
              </a:rPr>
              <a:t>7</a:t>
            </a:r>
            <a:r>
              <a:rPr dirty="0" sz="2800" spc="-15">
                <a:latin typeface="Times New Roman"/>
                <a:cs typeface="Times New Roman"/>
              </a:rPr>
              <a:t>,4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16116" y="2990993"/>
            <a:ext cx="382270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0">
                <a:latin typeface="Times New Roman"/>
                <a:cs typeface="Times New Roman"/>
              </a:rPr>
              <a:t>95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8394" rIns="0" bIns="0" rtlCol="0" vert="horz">
            <a:spAutoFit/>
          </a:bodyPr>
          <a:lstStyle/>
          <a:p>
            <a:pPr algn="ctr" marL="6985">
              <a:lnSpc>
                <a:spcPts val="4280"/>
              </a:lnSpc>
            </a:pPr>
            <a:r>
              <a:rPr dirty="0" sz="3600" spc="-40">
                <a:latin typeface="Times New Roman"/>
                <a:cs typeface="Times New Roman"/>
              </a:rPr>
              <a:t>К</a:t>
            </a:r>
            <a:r>
              <a:rPr dirty="0" sz="3600" spc="-145">
                <a:latin typeface="Times New Roman"/>
                <a:cs typeface="Times New Roman"/>
              </a:rPr>
              <a:t>а</a:t>
            </a:r>
            <a:r>
              <a:rPr dirty="0" sz="3600">
                <a:latin typeface="Times New Roman"/>
                <a:cs typeface="Times New Roman"/>
              </a:rPr>
              <a:t>ч</a:t>
            </a:r>
            <a:r>
              <a:rPr dirty="0" sz="3600" spc="40">
                <a:latin typeface="Times New Roman"/>
                <a:cs typeface="Times New Roman"/>
              </a:rPr>
              <a:t>е</a:t>
            </a:r>
            <a:r>
              <a:rPr dirty="0" sz="3600">
                <a:latin typeface="Times New Roman"/>
                <a:cs typeface="Times New Roman"/>
              </a:rPr>
              <a:t>ст</a:t>
            </a:r>
            <a:r>
              <a:rPr dirty="0" sz="3600" spc="-30">
                <a:latin typeface="Times New Roman"/>
                <a:cs typeface="Times New Roman"/>
              </a:rPr>
              <a:t>в</a:t>
            </a:r>
            <a:r>
              <a:rPr dirty="0" sz="3600">
                <a:latin typeface="Times New Roman"/>
                <a:cs typeface="Times New Roman"/>
              </a:rPr>
              <a:t>о</a:t>
            </a:r>
            <a:r>
              <a:rPr dirty="0" sz="3600" spc="-1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п</a:t>
            </a:r>
            <a:r>
              <a:rPr dirty="0" sz="3600" spc="-105">
                <a:latin typeface="Times New Roman"/>
                <a:cs typeface="Times New Roman"/>
              </a:rPr>
              <a:t>о</a:t>
            </a:r>
            <a:r>
              <a:rPr dirty="0" sz="3600">
                <a:latin typeface="Times New Roman"/>
                <a:cs typeface="Times New Roman"/>
              </a:rPr>
              <a:t>д</a:t>
            </a:r>
            <a:r>
              <a:rPr dirty="0" sz="3600" spc="-85">
                <a:latin typeface="Times New Roman"/>
                <a:cs typeface="Times New Roman"/>
              </a:rPr>
              <a:t>г</a:t>
            </a:r>
            <a:r>
              <a:rPr dirty="0" sz="3600" spc="-50">
                <a:latin typeface="Times New Roman"/>
                <a:cs typeface="Times New Roman"/>
              </a:rPr>
              <a:t>о</a:t>
            </a:r>
            <a:r>
              <a:rPr dirty="0" sz="3600" spc="-55">
                <a:latin typeface="Times New Roman"/>
                <a:cs typeface="Times New Roman"/>
              </a:rPr>
              <a:t>т</a:t>
            </a:r>
            <a:r>
              <a:rPr dirty="0" sz="3600" spc="-85">
                <a:latin typeface="Times New Roman"/>
                <a:cs typeface="Times New Roman"/>
              </a:rPr>
              <a:t>о</a:t>
            </a:r>
            <a:r>
              <a:rPr dirty="0" sz="3600">
                <a:latin typeface="Times New Roman"/>
                <a:cs typeface="Times New Roman"/>
              </a:rPr>
              <a:t>вки по</a:t>
            </a:r>
            <a:r>
              <a:rPr dirty="0" sz="3600" spc="5">
                <a:latin typeface="Times New Roman"/>
                <a:cs typeface="Times New Roman"/>
              </a:rPr>
              <a:t> </a:t>
            </a:r>
            <a:r>
              <a:rPr dirty="0" sz="3600">
                <a:latin typeface="Times New Roman"/>
                <a:cs typeface="Times New Roman"/>
              </a:rPr>
              <a:t>ре</a:t>
            </a:r>
            <a:r>
              <a:rPr dirty="0" sz="3600" spc="-65">
                <a:latin typeface="Times New Roman"/>
                <a:cs typeface="Times New Roman"/>
              </a:rPr>
              <a:t>з</a:t>
            </a:r>
            <a:r>
              <a:rPr dirty="0" sz="3600" spc="-85">
                <a:latin typeface="Times New Roman"/>
                <a:cs typeface="Times New Roman"/>
              </a:rPr>
              <a:t>у</a:t>
            </a:r>
            <a:r>
              <a:rPr dirty="0" sz="3600">
                <a:latin typeface="Times New Roman"/>
                <a:cs typeface="Times New Roman"/>
              </a:rPr>
              <a:t>л</a:t>
            </a:r>
            <a:r>
              <a:rPr dirty="0" sz="3600" spc="-130">
                <a:latin typeface="Times New Roman"/>
                <a:cs typeface="Times New Roman"/>
              </a:rPr>
              <a:t>ь</a:t>
            </a:r>
            <a:r>
              <a:rPr dirty="0" sz="3600" spc="40">
                <a:latin typeface="Times New Roman"/>
                <a:cs typeface="Times New Roman"/>
              </a:rPr>
              <a:t>т</a:t>
            </a:r>
            <a:r>
              <a:rPr dirty="0" sz="3600" spc="-95">
                <a:latin typeface="Times New Roman"/>
                <a:cs typeface="Times New Roman"/>
              </a:rPr>
              <a:t>а</a:t>
            </a:r>
            <a:r>
              <a:rPr dirty="0" sz="3600" spc="40">
                <a:latin typeface="Times New Roman"/>
                <a:cs typeface="Times New Roman"/>
              </a:rPr>
              <a:t>т</a:t>
            </a:r>
            <a:r>
              <a:rPr dirty="0" sz="3600">
                <a:latin typeface="Times New Roman"/>
                <a:cs typeface="Times New Roman"/>
              </a:rPr>
              <a:t>ам</a:t>
            </a:r>
            <a:endParaRPr sz="3600">
              <a:latin typeface="Times New Roman"/>
              <a:cs typeface="Times New Roman"/>
            </a:endParaRPr>
          </a:p>
          <a:p>
            <a:pPr algn="ctr" marL="6350">
              <a:lnSpc>
                <a:spcPts val="4280"/>
              </a:lnSpc>
            </a:pPr>
            <a:r>
              <a:rPr dirty="0" sz="3600">
                <a:latin typeface="Times New Roman"/>
                <a:cs typeface="Times New Roman"/>
              </a:rPr>
              <a:t>пр</a:t>
            </a:r>
            <a:r>
              <a:rPr dirty="0" sz="3600" spc="-65">
                <a:latin typeface="Times New Roman"/>
                <a:cs typeface="Times New Roman"/>
              </a:rPr>
              <a:t>о</a:t>
            </a:r>
            <a:r>
              <a:rPr dirty="0" sz="3600">
                <a:latin typeface="Times New Roman"/>
                <a:cs typeface="Times New Roman"/>
              </a:rPr>
              <a:t>межу</a:t>
            </a:r>
            <a:r>
              <a:rPr dirty="0" sz="3600" spc="-40">
                <a:latin typeface="Times New Roman"/>
                <a:cs typeface="Times New Roman"/>
              </a:rPr>
              <a:t>т</a:t>
            </a:r>
            <a:r>
              <a:rPr dirty="0" sz="3600" spc="-95">
                <a:latin typeface="Times New Roman"/>
                <a:cs typeface="Times New Roman"/>
              </a:rPr>
              <a:t>о</a:t>
            </a:r>
            <a:r>
              <a:rPr dirty="0" sz="3600">
                <a:latin typeface="Times New Roman"/>
                <a:cs typeface="Times New Roman"/>
              </a:rPr>
              <a:t>чной</a:t>
            </a:r>
            <a:r>
              <a:rPr dirty="0" sz="3600" spc="-5">
                <a:latin typeface="Times New Roman"/>
                <a:cs typeface="Times New Roman"/>
              </a:rPr>
              <a:t> </a:t>
            </a:r>
            <a:r>
              <a:rPr dirty="0" sz="3600" spc="-95">
                <a:latin typeface="Times New Roman"/>
                <a:cs typeface="Times New Roman"/>
              </a:rPr>
              <a:t>а</a:t>
            </a:r>
            <a:r>
              <a:rPr dirty="0" sz="3600">
                <a:latin typeface="Times New Roman"/>
                <a:cs typeface="Times New Roman"/>
              </a:rPr>
              <a:t>тт</a:t>
            </a:r>
            <a:r>
              <a:rPr dirty="0" sz="3600" spc="40">
                <a:latin typeface="Times New Roman"/>
                <a:cs typeface="Times New Roman"/>
              </a:rPr>
              <a:t>е</a:t>
            </a:r>
            <a:r>
              <a:rPr dirty="0" sz="3600">
                <a:latin typeface="Times New Roman"/>
                <a:cs typeface="Times New Roman"/>
              </a:rPr>
              <a:t>с</a:t>
            </a:r>
            <a:r>
              <a:rPr dirty="0" sz="3600" spc="40">
                <a:latin typeface="Times New Roman"/>
                <a:cs typeface="Times New Roman"/>
              </a:rPr>
              <a:t>т</a:t>
            </a:r>
            <a:r>
              <a:rPr dirty="0" sz="3600">
                <a:latin typeface="Times New Roman"/>
                <a:cs typeface="Times New Roman"/>
              </a:rPr>
              <a:t>ац</a:t>
            </a:r>
            <a:r>
              <a:rPr dirty="0" sz="3600" spc="5">
                <a:latin typeface="Times New Roman"/>
                <a:cs typeface="Times New Roman"/>
              </a:rPr>
              <a:t>и</a:t>
            </a:r>
            <a:r>
              <a:rPr dirty="0" sz="3600">
                <a:latin typeface="Times New Roman"/>
                <a:cs typeface="Times New Roman"/>
              </a:rPr>
              <a:t>и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2144" y="1801367"/>
            <a:ext cx="6007608" cy="3410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03375" y="5193157"/>
            <a:ext cx="73025" cy="0"/>
          </a:xfrm>
          <a:custGeom>
            <a:avLst/>
            <a:gdLst/>
            <a:ahLst/>
            <a:cxnLst/>
            <a:rect l="l" t="t" r="r" b="b"/>
            <a:pathLst>
              <a:path w="73025" h="0">
                <a:moveTo>
                  <a:pt x="7242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03375" y="4764023"/>
            <a:ext cx="73025" cy="0"/>
          </a:xfrm>
          <a:custGeom>
            <a:avLst/>
            <a:gdLst/>
            <a:ahLst/>
            <a:cxnLst/>
            <a:rect l="l" t="t" r="r" b="b"/>
            <a:pathLst>
              <a:path w="73025" h="0">
                <a:moveTo>
                  <a:pt x="7242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03375" y="4335779"/>
            <a:ext cx="73025" cy="0"/>
          </a:xfrm>
          <a:custGeom>
            <a:avLst/>
            <a:gdLst/>
            <a:ahLst/>
            <a:cxnLst/>
            <a:rect l="l" t="t" r="r" b="b"/>
            <a:pathLst>
              <a:path w="73025" h="0">
                <a:moveTo>
                  <a:pt x="7242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03375" y="3907535"/>
            <a:ext cx="73025" cy="0"/>
          </a:xfrm>
          <a:custGeom>
            <a:avLst/>
            <a:gdLst/>
            <a:ahLst/>
            <a:cxnLst/>
            <a:rect l="l" t="t" r="r" b="b"/>
            <a:pathLst>
              <a:path w="73025" h="0">
                <a:moveTo>
                  <a:pt x="7242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03375" y="3479291"/>
            <a:ext cx="73025" cy="0"/>
          </a:xfrm>
          <a:custGeom>
            <a:avLst/>
            <a:gdLst/>
            <a:ahLst/>
            <a:cxnLst/>
            <a:rect l="l" t="t" r="r" b="b"/>
            <a:pathLst>
              <a:path w="73025" h="0">
                <a:moveTo>
                  <a:pt x="7242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03375" y="3051048"/>
            <a:ext cx="73025" cy="0"/>
          </a:xfrm>
          <a:custGeom>
            <a:avLst/>
            <a:gdLst/>
            <a:ahLst/>
            <a:cxnLst/>
            <a:rect l="l" t="t" r="r" b="b"/>
            <a:pathLst>
              <a:path w="73025" h="0">
                <a:moveTo>
                  <a:pt x="7242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03375" y="2622804"/>
            <a:ext cx="73025" cy="0"/>
          </a:xfrm>
          <a:custGeom>
            <a:avLst/>
            <a:gdLst/>
            <a:ahLst/>
            <a:cxnLst/>
            <a:rect l="l" t="t" r="r" b="b"/>
            <a:pathLst>
              <a:path w="73025" h="0">
                <a:moveTo>
                  <a:pt x="7242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03375" y="2194560"/>
            <a:ext cx="73025" cy="0"/>
          </a:xfrm>
          <a:custGeom>
            <a:avLst/>
            <a:gdLst/>
            <a:ahLst/>
            <a:cxnLst/>
            <a:rect l="l" t="t" r="r" b="b"/>
            <a:pathLst>
              <a:path w="73025" h="0">
                <a:moveTo>
                  <a:pt x="7242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718515" y="2089175"/>
            <a:ext cx="257175" cy="32531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5">
                <a:latin typeface="Calibri"/>
                <a:cs typeface="Calibri"/>
              </a:rPr>
              <a:t>88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dirty="0" sz="1800" spc="-15">
                <a:latin typeface="Calibri"/>
                <a:cs typeface="Calibri"/>
              </a:rPr>
              <a:t>86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dirty="0" sz="1800" spc="-15">
                <a:latin typeface="Calibri"/>
                <a:cs typeface="Calibri"/>
              </a:rPr>
              <a:t>84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dirty="0" sz="1800" spc="-15">
                <a:latin typeface="Calibri"/>
                <a:cs typeface="Calibri"/>
              </a:rPr>
              <a:t>82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dirty="0" sz="1800" spc="-15">
                <a:latin typeface="Calibri"/>
                <a:cs typeface="Calibri"/>
              </a:rPr>
              <a:t>80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dirty="0" sz="1800" spc="-15">
                <a:latin typeface="Calibri"/>
                <a:cs typeface="Calibri"/>
              </a:rPr>
              <a:t>78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dirty="0" sz="1800" spc="-15">
                <a:latin typeface="Calibri"/>
                <a:cs typeface="Calibri"/>
              </a:rPr>
              <a:t>76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dirty="0" sz="1800" spc="-15">
                <a:latin typeface="Calibri"/>
                <a:cs typeface="Calibri"/>
              </a:rPr>
              <a:t>74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76527" y="5193791"/>
            <a:ext cx="0" cy="73025"/>
          </a:xfrm>
          <a:custGeom>
            <a:avLst/>
            <a:gdLst/>
            <a:ahLst/>
            <a:cxnLst/>
            <a:rect l="l" t="t" r="r" b="b"/>
            <a:pathLst>
              <a:path w="0" h="73025">
                <a:moveTo>
                  <a:pt x="0" y="0"/>
                </a:moveTo>
                <a:lnTo>
                  <a:pt x="0" y="72643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545079" y="5193791"/>
            <a:ext cx="0" cy="73025"/>
          </a:xfrm>
          <a:custGeom>
            <a:avLst/>
            <a:gdLst/>
            <a:ahLst/>
            <a:cxnLst/>
            <a:rect l="l" t="t" r="r" b="b"/>
            <a:pathLst>
              <a:path w="0" h="73025">
                <a:moveTo>
                  <a:pt x="0" y="0"/>
                </a:moveTo>
                <a:lnTo>
                  <a:pt x="0" y="72643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913632" y="5193791"/>
            <a:ext cx="0" cy="73025"/>
          </a:xfrm>
          <a:custGeom>
            <a:avLst/>
            <a:gdLst/>
            <a:ahLst/>
            <a:cxnLst/>
            <a:rect l="l" t="t" r="r" b="b"/>
            <a:pathLst>
              <a:path w="0" h="73025">
                <a:moveTo>
                  <a:pt x="0" y="0"/>
                </a:moveTo>
                <a:lnTo>
                  <a:pt x="0" y="72643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283708" y="5193791"/>
            <a:ext cx="0" cy="73025"/>
          </a:xfrm>
          <a:custGeom>
            <a:avLst/>
            <a:gdLst/>
            <a:ahLst/>
            <a:cxnLst/>
            <a:rect l="l" t="t" r="r" b="b"/>
            <a:pathLst>
              <a:path w="0" h="73025">
                <a:moveTo>
                  <a:pt x="0" y="0"/>
                </a:moveTo>
                <a:lnTo>
                  <a:pt x="0" y="72643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652894" y="5193791"/>
            <a:ext cx="0" cy="73025"/>
          </a:xfrm>
          <a:custGeom>
            <a:avLst/>
            <a:gdLst/>
            <a:ahLst/>
            <a:cxnLst/>
            <a:rect l="l" t="t" r="r" b="b"/>
            <a:pathLst>
              <a:path w="0" h="73025">
                <a:moveTo>
                  <a:pt x="0" y="0"/>
                </a:moveTo>
                <a:lnTo>
                  <a:pt x="0" y="72643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348866" y="5440934"/>
            <a:ext cx="1022350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2012</a:t>
            </a:r>
            <a:r>
              <a:rPr dirty="0" sz="1800" b="1">
                <a:latin typeface="Calibri"/>
                <a:cs typeface="Calibri"/>
              </a:rPr>
              <a:t>-</a:t>
            </a:r>
            <a:r>
              <a:rPr dirty="0" sz="1800" spc="-10" b="1">
                <a:latin typeface="Calibri"/>
                <a:cs typeface="Calibri"/>
              </a:rPr>
              <a:t>2013</a:t>
            </a:r>
            <a:endParaRPr sz="1800">
              <a:latin typeface="Calibri"/>
              <a:cs typeface="Calibri"/>
            </a:endParaRPr>
          </a:p>
          <a:p>
            <a:pPr algn="ctr" marL="1270">
              <a:lnSpc>
                <a:spcPct val="100000"/>
              </a:lnSpc>
              <a:spcBef>
                <a:spcPts val="35"/>
              </a:spcBef>
            </a:pPr>
            <a:r>
              <a:rPr dirty="0" sz="1800" b="1">
                <a:latin typeface="Calibri"/>
                <a:cs typeface="Calibri"/>
              </a:rPr>
              <a:t>уч.</a:t>
            </a:r>
            <a:r>
              <a:rPr dirty="0" sz="1800" spc="-80" b="1">
                <a:latin typeface="Calibri"/>
                <a:cs typeface="Calibri"/>
              </a:rPr>
              <a:t>г</a:t>
            </a:r>
            <a:r>
              <a:rPr dirty="0" sz="1800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18307" y="5440934"/>
            <a:ext cx="1022350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2013</a:t>
            </a:r>
            <a:r>
              <a:rPr dirty="0" sz="1800" b="1">
                <a:latin typeface="Calibri"/>
                <a:cs typeface="Calibri"/>
              </a:rPr>
              <a:t>-</a:t>
            </a:r>
            <a:r>
              <a:rPr dirty="0" sz="1800" spc="-10" b="1">
                <a:latin typeface="Calibri"/>
                <a:cs typeface="Calibri"/>
              </a:rPr>
              <a:t>2014</a:t>
            </a:r>
            <a:endParaRPr sz="1800">
              <a:latin typeface="Calibri"/>
              <a:cs typeface="Calibri"/>
            </a:endParaRPr>
          </a:p>
          <a:p>
            <a:pPr algn="ctr" marL="1270">
              <a:lnSpc>
                <a:spcPct val="100000"/>
              </a:lnSpc>
              <a:spcBef>
                <a:spcPts val="35"/>
              </a:spcBef>
            </a:pPr>
            <a:r>
              <a:rPr dirty="0" sz="1800" b="1">
                <a:latin typeface="Calibri"/>
                <a:cs typeface="Calibri"/>
              </a:rPr>
              <a:t>уч.</a:t>
            </a:r>
            <a:r>
              <a:rPr dirty="0" sz="1800" spc="-80" b="1">
                <a:latin typeface="Calibri"/>
                <a:cs typeface="Calibri"/>
              </a:rPr>
              <a:t>г</a:t>
            </a:r>
            <a:r>
              <a:rPr dirty="0" sz="1800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87748" y="5440934"/>
            <a:ext cx="1022350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2014</a:t>
            </a:r>
            <a:r>
              <a:rPr dirty="0" sz="1800" b="1">
                <a:latin typeface="Calibri"/>
                <a:cs typeface="Calibri"/>
              </a:rPr>
              <a:t>-</a:t>
            </a:r>
            <a:r>
              <a:rPr dirty="0" sz="1800" spc="-10" b="1">
                <a:latin typeface="Calibri"/>
                <a:cs typeface="Calibri"/>
              </a:rPr>
              <a:t>2015</a:t>
            </a:r>
            <a:endParaRPr sz="1800">
              <a:latin typeface="Calibri"/>
              <a:cs typeface="Calibri"/>
            </a:endParaRPr>
          </a:p>
          <a:p>
            <a:pPr algn="ctr" marL="1270">
              <a:lnSpc>
                <a:spcPct val="100000"/>
              </a:lnSpc>
              <a:spcBef>
                <a:spcPts val="35"/>
              </a:spcBef>
            </a:pPr>
            <a:r>
              <a:rPr dirty="0" sz="1800" b="1">
                <a:latin typeface="Calibri"/>
                <a:cs typeface="Calibri"/>
              </a:rPr>
              <a:t>уч.</a:t>
            </a:r>
            <a:r>
              <a:rPr dirty="0" sz="1800" spc="-80" b="1">
                <a:latin typeface="Calibri"/>
                <a:cs typeface="Calibri"/>
              </a:rPr>
              <a:t>г</a:t>
            </a:r>
            <a:r>
              <a:rPr dirty="0" sz="1800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57190" y="5440934"/>
            <a:ext cx="1022350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2015</a:t>
            </a:r>
            <a:r>
              <a:rPr dirty="0" sz="1800" b="1">
                <a:latin typeface="Calibri"/>
                <a:cs typeface="Calibri"/>
              </a:rPr>
              <a:t>-</a:t>
            </a:r>
            <a:r>
              <a:rPr dirty="0" sz="1800" spc="-10" b="1">
                <a:latin typeface="Calibri"/>
                <a:cs typeface="Calibri"/>
              </a:rPr>
              <a:t>2016</a:t>
            </a:r>
            <a:endParaRPr sz="1800">
              <a:latin typeface="Calibri"/>
              <a:cs typeface="Calibri"/>
            </a:endParaRPr>
          </a:p>
          <a:p>
            <a:pPr algn="ctr" marL="1270">
              <a:lnSpc>
                <a:spcPct val="100000"/>
              </a:lnSpc>
              <a:spcBef>
                <a:spcPts val="35"/>
              </a:spcBef>
            </a:pPr>
            <a:r>
              <a:rPr dirty="0" sz="1800" b="1">
                <a:latin typeface="Calibri"/>
                <a:cs typeface="Calibri"/>
              </a:rPr>
              <a:t>уч.</a:t>
            </a:r>
            <a:r>
              <a:rPr dirty="0" sz="1800" spc="-80" b="1">
                <a:latin typeface="Calibri"/>
                <a:cs typeface="Calibri"/>
              </a:rPr>
              <a:t>г</a:t>
            </a:r>
            <a:r>
              <a:rPr dirty="0" sz="1800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11223" y="3621278"/>
            <a:ext cx="432434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 b="1">
                <a:latin typeface="Calibri"/>
                <a:cs typeface="Calibri"/>
              </a:rPr>
              <a:t>78,9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255390" y="2722143"/>
            <a:ext cx="43307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82,8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688585" y="3270503"/>
            <a:ext cx="432434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 b="1">
                <a:latin typeface="Calibri"/>
                <a:cs typeface="Calibri"/>
              </a:rPr>
              <a:t>80,3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08572" y="1895475"/>
            <a:ext cx="432434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 b="1">
                <a:latin typeface="Calibri"/>
                <a:cs typeface="Calibri"/>
              </a:rPr>
              <a:t>86,6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505827" y="3800364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29">
                <a:moveTo>
                  <a:pt x="0" y="125586"/>
                </a:moveTo>
                <a:lnTo>
                  <a:pt x="125587" y="125586"/>
                </a:lnTo>
                <a:lnTo>
                  <a:pt x="125587" y="0"/>
                </a:lnTo>
                <a:lnTo>
                  <a:pt x="0" y="0"/>
                </a:lnTo>
                <a:lnTo>
                  <a:pt x="0" y="125586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7678039" y="3745610"/>
            <a:ext cx="893444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20">
                <a:latin typeface="Calibri"/>
                <a:cs typeface="Calibri"/>
              </a:rPr>
              <a:t>К</a:t>
            </a:r>
            <a:r>
              <a:rPr dirty="0" sz="1800">
                <a:latin typeface="Calibri"/>
                <a:cs typeface="Calibri"/>
              </a:rPr>
              <a:t>ачество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42385" marR="5080" indent="-3400425">
              <a:lnSpc>
                <a:spcPct val="100000"/>
              </a:lnSpc>
            </a:pPr>
            <a:r>
              <a:rPr dirty="0" sz="3200"/>
              <a:t>Отчи</a:t>
            </a:r>
            <a:r>
              <a:rPr dirty="0" sz="3200" spc="5"/>
              <a:t>с</a:t>
            </a:r>
            <a:r>
              <a:rPr dirty="0" sz="3200"/>
              <a:t>ленных ст</a:t>
            </a:r>
            <a:r>
              <a:rPr dirty="0" sz="3200" spc="-135"/>
              <a:t>у</a:t>
            </a:r>
            <a:r>
              <a:rPr dirty="0" sz="3200" spc="-30"/>
              <a:t>д</a:t>
            </a:r>
            <a:r>
              <a:rPr dirty="0" sz="3200"/>
              <a:t>ен</a:t>
            </a:r>
            <a:r>
              <a:rPr dirty="0" sz="3200" spc="-25"/>
              <a:t>т</a:t>
            </a:r>
            <a:r>
              <a:rPr dirty="0" sz="3200"/>
              <a:t>ов за</a:t>
            </a:r>
            <a:r>
              <a:rPr dirty="0" sz="3200" spc="-15"/>
              <a:t> </a:t>
            </a:r>
            <a:r>
              <a:rPr dirty="0" sz="3200" spc="-5">
                <a:latin typeface="Calibri"/>
                <a:cs typeface="Calibri"/>
              </a:rPr>
              <a:t>201</a:t>
            </a:r>
            <a:r>
              <a:rPr dirty="0" sz="3200">
                <a:latin typeface="Calibri"/>
                <a:cs typeface="Calibri"/>
              </a:rPr>
              <a:t>5</a:t>
            </a:r>
            <a:r>
              <a:rPr dirty="0" sz="3200" spc="15">
                <a:latin typeface="Calibri"/>
                <a:cs typeface="Calibri"/>
              </a:rPr>
              <a:t> </a:t>
            </a:r>
            <a:r>
              <a:rPr dirty="0" sz="3200"/>
              <a:t>–</a:t>
            </a:r>
            <a:r>
              <a:rPr dirty="0" sz="3200" spc="10"/>
              <a:t> </a:t>
            </a:r>
            <a:r>
              <a:rPr dirty="0" sz="3200" spc="-5">
                <a:latin typeface="Calibri"/>
                <a:cs typeface="Calibri"/>
              </a:rPr>
              <a:t>201</a:t>
            </a:r>
            <a:r>
              <a:rPr dirty="0" sz="3200">
                <a:latin typeface="Calibri"/>
                <a:cs typeface="Calibri"/>
              </a:rPr>
              <a:t>6</a:t>
            </a:r>
            <a:r>
              <a:rPr dirty="0" sz="3200" spc="15">
                <a:latin typeface="Calibri"/>
                <a:cs typeface="Calibri"/>
              </a:rPr>
              <a:t> </a:t>
            </a:r>
            <a:r>
              <a:rPr dirty="0" sz="3200" spc="-10"/>
              <a:t>у</a:t>
            </a:r>
            <a:r>
              <a:rPr dirty="0" sz="3200" spc="-5"/>
              <a:t>ч</a:t>
            </a:r>
            <a:r>
              <a:rPr dirty="0" sz="3200">
                <a:latin typeface="Calibri"/>
                <a:cs typeface="Calibri"/>
              </a:rPr>
              <a:t>. </a:t>
            </a:r>
            <a:r>
              <a:rPr dirty="0" sz="3200" spc="-25"/>
              <a:t>г</a:t>
            </a:r>
            <a:r>
              <a:rPr dirty="0" sz="3200" spc="-80"/>
              <a:t>о</a:t>
            </a:r>
            <a:r>
              <a:rPr dirty="0" sz="3200"/>
              <a:t>д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00875" y="1643011"/>
            <a:ext cx="1857375" cy="4215130"/>
          </a:xfrm>
          <a:prstGeom prst="rect">
            <a:avLst/>
          </a:prstGeom>
          <a:solidFill>
            <a:srgbClr val="FBD4B5"/>
          </a:solidFill>
          <a:ln w="25400">
            <a:solidFill>
              <a:srgbClr val="943735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 marL="189865" marR="180340" indent="-127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Пр</a:t>
            </a:r>
            <a:r>
              <a:rPr dirty="0" sz="1800" spc="5" b="1">
                <a:latin typeface="Calibri"/>
                <a:cs typeface="Calibri"/>
              </a:rPr>
              <a:t>и</a:t>
            </a:r>
            <a:r>
              <a:rPr dirty="0" sz="1800" b="1">
                <a:latin typeface="Calibri"/>
                <a:cs typeface="Calibri"/>
              </a:rPr>
              <a:t>чины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от</a:t>
            </a:r>
            <a:r>
              <a:rPr dirty="0" sz="1800" b="1">
                <a:latin typeface="Calibri"/>
                <a:cs typeface="Calibri"/>
              </a:rPr>
              <a:t>числ</a:t>
            </a:r>
            <a:r>
              <a:rPr dirty="0" sz="1800" spc="5" b="1">
                <a:latin typeface="Calibri"/>
                <a:cs typeface="Calibri"/>
              </a:rPr>
              <a:t>е</a:t>
            </a:r>
            <a:r>
              <a:rPr dirty="0" sz="1800" b="1">
                <a:latin typeface="Calibri"/>
                <a:cs typeface="Calibri"/>
              </a:rPr>
              <a:t>н</a:t>
            </a:r>
            <a:r>
              <a:rPr dirty="0" sz="1800" spc="5" b="1">
                <a:latin typeface="Calibri"/>
                <a:cs typeface="Calibri"/>
              </a:rPr>
              <a:t>и</a:t>
            </a:r>
            <a:r>
              <a:rPr dirty="0" sz="1800" b="1">
                <a:latin typeface="Calibri"/>
                <a:cs typeface="Calibri"/>
              </a:rPr>
              <a:t>й</a:t>
            </a:r>
            <a:r>
              <a:rPr dirty="0" sz="1800" spc="-4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по</a:t>
            </a:r>
            <a:r>
              <a:rPr dirty="0" sz="1800" b="1">
                <a:latin typeface="Calibri"/>
                <a:cs typeface="Calibri"/>
              </a:rPr>
              <a:t> с</a:t>
            </a:r>
            <a:r>
              <a:rPr dirty="0" sz="1800" spc="5" b="1">
                <a:latin typeface="Calibri"/>
                <a:cs typeface="Calibri"/>
              </a:rPr>
              <a:t>о</a:t>
            </a:r>
            <a:r>
              <a:rPr dirty="0" sz="1800" b="1">
                <a:latin typeface="Calibri"/>
                <a:cs typeface="Calibri"/>
              </a:rPr>
              <a:t>бс</a:t>
            </a:r>
            <a:r>
              <a:rPr dirty="0" sz="1800" spc="-10" b="1">
                <a:latin typeface="Calibri"/>
                <a:cs typeface="Calibri"/>
              </a:rPr>
              <a:t>т</a:t>
            </a:r>
            <a:r>
              <a:rPr dirty="0" sz="1800" b="1">
                <a:latin typeface="Calibri"/>
                <a:cs typeface="Calibri"/>
              </a:rPr>
              <a:t>ве</a:t>
            </a:r>
            <a:r>
              <a:rPr dirty="0" sz="1800" spc="5" b="1">
                <a:latin typeface="Calibri"/>
                <a:cs typeface="Calibri"/>
              </a:rPr>
              <a:t>н</a:t>
            </a:r>
            <a:r>
              <a:rPr dirty="0" sz="1800" b="1">
                <a:latin typeface="Calibri"/>
                <a:cs typeface="Calibri"/>
              </a:rPr>
              <a:t>н</a:t>
            </a:r>
            <a:r>
              <a:rPr dirty="0" sz="1800" spc="5" b="1">
                <a:latin typeface="Calibri"/>
                <a:cs typeface="Calibri"/>
              </a:rPr>
              <a:t>о</a:t>
            </a:r>
            <a:r>
              <a:rPr dirty="0" sz="1800" spc="-10" b="1">
                <a:latin typeface="Calibri"/>
                <a:cs typeface="Calibri"/>
              </a:rPr>
              <a:t>м</a:t>
            </a:r>
            <a:r>
              <a:rPr dirty="0" sz="1800" b="1">
                <a:latin typeface="Calibri"/>
                <a:cs typeface="Calibri"/>
              </a:rPr>
              <a:t>у</a:t>
            </a:r>
            <a:r>
              <a:rPr dirty="0" sz="1800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же</a:t>
            </a:r>
            <a:r>
              <a:rPr dirty="0" sz="1800" b="1">
                <a:latin typeface="Calibri"/>
                <a:cs typeface="Calibri"/>
              </a:rPr>
              <a:t>лан</a:t>
            </a:r>
            <a:r>
              <a:rPr dirty="0" sz="1800" spc="5" b="1">
                <a:latin typeface="Calibri"/>
                <a:cs typeface="Calibri"/>
              </a:rPr>
              <a:t>и</a:t>
            </a:r>
            <a:r>
              <a:rPr dirty="0" sz="1800" b="1">
                <a:latin typeface="Calibri"/>
                <a:cs typeface="Calibri"/>
              </a:rPr>
              <a:t>ю:</a:t>
            </a:r>
            <a:endParaRPr sz="1800">
              <a:latin typeface="Calibri"/>
              <a:cs typeface="Calibri"/>
            </a:endParaRPr>
          </a:p>
          <a:p>
            <a:pPr algn="ctr" marL="217804" marR="207010" indent="-1905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-</a:t>
            </a:r>
            <a:r>
              <a:rPr dirty="0" sz="1800" spc="-125">
                <a:latin typeface="Calibri"/>
                <a:cs typeface="Calibri"/>
              </a:rPr>
              <a:t>Т</a:t>
            </a:r>
            <a:r>
              <a:rPr dirty="0" sz="1800">
                <a:latin typeface="Calibri"/>
                <a:cs typeface="Calibri"/>
              </a:rPr>
              <a:t>я</a:t>
            </a:r>
            <a:r>
              <a:rPr dirty="0" sz="1800" spc="-30">
                <a:latin typeface="Calibri"/>
                <a:cs typeface="Calibri"/>
              </a:rPr>
              <a:t>ж</a:t>
            </a:r>
            <a:r>
              <a:rPr dirty="0" sz="1800" spc="-20">
                <a:latin typeface="Calibri"/>
                <a:cs typeface="Calibri"/>
              </a:rPr>
              <a:t>е</a:t>
            </a:r>
            <a:r>
              <a:rPr dirty="0" sz="1800">
                <a:latin typeface="Calibri"/>
                <a:cs typeface="Calibri"/>
              </a:rPr>
              <a:t>лое</a:t>
            </a:r>
            <a:r>
              <a:rPr dirty="0" sz="1800">
                <a:latin typeface="Calibri"/>
                <a:cs typeface="Calibri"/>
              </a:rPr>
              <a:t> ма</a:t>
            </a:r>
            <a:r>
              <a:rPr dirty="0" sz="1800" spc="-15">
                <a:latin typeface="Calibri"/>
                <a:cs typeface="Calibri"/>
              </a:rPr>
              <a:t>т</a:t>
            </a:r>
            <a:r>
              <a:rPr dirty="0" sz="1800">
                <a:latin typeface="Calibri"/>
                <a:cs typeface="Calibri"/>
              </a:rPr>
              <a:t>е</a:t>
            </a:r>
            <a:r>
              <a:rPr dirty="0" sz="1800" spc="5">
                <a:latin typeface="Calibri"/>
                <a:cs typeface="Calibri"/>
              </a:rPr>
              <a:t>р</a:t>
            </a:r>
            <a:r>
              <a:rPr dirty="0" sz="1800">
                <a:latin typeface="Calibri"/>
                <a:cs typeface="Calibri"/>
              </a:rPr>
              <a:t>иал</a:t>
            </a:r>
            <a:r>
              <a:rPr dirty="0" sz="1800" spc="-10">
                <a:latin typeface="Calibri"/>
                <a:cs typeface="Calibri"/>
              </a:rPr>
              <a:t>ь</a:t>
            </a:r>
            <a:r>
              <a:rPr dirty="0" sz="1800">
                <a:latin typeface="Calibri"/>
                <a:cs typeface="Calibri"/>
              </a:rPr>
              <a:t>ное</a:t>
            </a:r>
            <a:r>
              <a:rPr dirty="0" sz="1800">
                <a:latin typeface="Calibri"/>
                <a:cs typeface="Calibri"/>
              </a:rPr>
              <a:t> п</a:t>
            </a:r>
            <a:r>
              <a:rPr dirty="0" sz="1800" spc="-40">
                <a:latin typeface="Calibri"/>
                <a:cs typeface="Calibri"/>
              </a:rPr>
              <a:t>о</a:t>
            </a:r>
            <a:r>
              <a:rPr dirty="0" sz="1800">
                <a:latin typeface="Calibri"/>
                <a:cs typeface="Calibri"/>
              </a:rPr>
              <a:t>л</a:t>
            </a:r>
            <a:r>
              <a:rPr dirty="0" sz="1800" spc="-15">
                <a:latin typeface="Calibri"/>
                <a:cs typeface="Calibri"/>
              </a:rPr>
              <a:t>о</a:t>
            </a:r>
            <a:r>
              <a:rPr dirty="0" sz="1800" spc="-30">
                <a:latin typeface="Calibri"/>
                <a:cs typeface="Calibri"/>
              </a:rPr>
              <a:t>ж</a:t>
            </a:r>
            <a:r>
              <a:rPr dirty="0" sz="1800">
                <a:latin typeface="Calibri"/>
                <a:cs typeface="Calibri"/>
              </a:rPr>
              <a:t>ение в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се</a:t>
            </a:r>
            <a:r>
              <a:rPr dirty="0" sz="1800">
                <a:latin typeface="Calibri"/>
                <a:cs typeface="Calibri"/>
              </a:rPr>
              <a:t>м</a:t>
            </a:r>
            <a:r>
              <a:rPr dirty="0" sz="1800" spc="-10">
                <a:latin typeface="Calibri"/>
                <a:cs typeface="Calibri"/>
              </a:rPr>
              <a:t>ь</a:t>
            </a:r>
            <a:r>
              <a:rPr dirty="0" sz="1800">
                <a:latin typeface="Calibri"/>
                <a:cs typeface="Calibri"/>
              </a:rPr>
              <a:t>е;</a:t>
            </a:r>
            <a:endParaRPr sz="1800">
              <a:latin typeface="Calibri"/>
              <a:cs typeface="Calibri"/>
            </a:endParaRPr>
          </a:p>
          <a:p>
            <a:pPr algn="ctr" marL="84455" marR="74295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-</a:t>
            </a:r>
            <a:r>
              <a:rPr dirty="0" sz="1800">
                <a:latin typeface="Calibri"/>
                <a:cs typeface="Calibri"/>
              </a:rPr>
              <a:t>С</a:t>
            </a:r>
            <a:r>
              <a:rPr dirty="0" sz="1800" spc="5">
                <a:latin typeface="Calibri"/>
                <a:cs typeface="Calibri"/>
              </a:rPr>
              <a:t>л</a:t>
            </a:r>
            <a:r>
              <a:rPr dirty="0" sz="1800">
                <a:latin typeface="Calibri"/>
                <a:cs typeface="Calibri"/>
              </a:rPr>
              <a:t>абый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уров</a:t>
            </a:r>
            <a:r>
              <a:rPr dirty="0" sz="1800" spc="5">
                <a:latin typeface="Calibri"/>
                <a:cs typeface="Calibri"/>
              </a:rPr>
              <a:t>е</a:t>
            </a:r>
            <a:r>
              <a:rPr dirty="0" sz="1800">
                <a:latin typeface="Calibri"/>
                <a:cs typeface="Calibri"/>
              </a:rPr>
              <a:t>нь</a:t>
            </a:r>
            <a:r>
              <a:rPr dirty="0" sz="1800">
                <a:latin typeface="Calibri"/>
                <a:cs typeface="Calibri"/>
              </a:rPr>
              <a:t> адапта</a:t>
            </a:r>
            <a:r>
              <a:rPr dirty="0" sz="1800" spc="-10">
                <a:latin typeface="Calibri"/>
                <a:cs typeface="Calibri"/>
              </a:rPr>
              <a:t>ц</a:t>
            </a:r>
            <a:r>
              <a:rPr dirty="0" sz="1800">
                <a:latin typeface="Calibri"/>
                <a:cs typeface="Calibri"/>
              </a:rPr>
              <a:t>ии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</a:t>
            </a:r>
            <a:r>
              <a:rPr dirty="0" sz="1800">
                <a:latin typeface="Calibri"/>
                <a:cs typeface="Calibri"/>
              </a:rPr>
              <a:t>т</a:t>
            </a:r>
            <a:r>
              <a:rPr dirty="0" sz="1800" spc="-75">
                <a:latin typeface="Calibri"/>
                <a:cs typeface="Calibri"/>
              </a:rPr>
              <a:t>у</a:t>
            </a:r>
            <a:r>
              <a:rPr dirty="0" sz="1800" spc="-10">
                <a:latin typeface="Calibri"/>
                <a:cs typeface="Calibri"/>
              </a:rPr>
              <a:t>д</a:t>
            </a:r>
            <a:r>
              <a:rPr dirty="0" sz="1800">
                <a:latin typeface="Calibri"/>
                <a:cs typeface="Calibri"/>
              </a:rPr>
              <a:t>ен</a:t>
            </a:r>
            <a:r>
              <a:rPr dirty="0" sz="1800" spc="-25">
                <a:latin typeface="Calibri"/>
                <a:cs typeface="Calibri"/>
              </a:rPr>
              <a:t>т</a:t>
            </a:r>
            <a:r>
              <a:rPr dirty="0" sz="1800">
                <a:latin typeface="Calibri"/>
                <a:cs typeface="Calibri"/>
              </a:rPr>
              <a:t>ов</a:t>
            </a:r>
            <a:r>
              <a:rPr dirty="0" sz="1800">
                <a:latin typeface="Calibri"/>
                <a:cs typeface="Calibri"/>
              </a:rPr>
              <a:t> по</a:t>
            </a:r>
            <a:r>
              <a:rPr dirty="0" sz="1800" spc="-10">
                <a:latin typeface="Calibri"/>
                <a:cs typeface="Calibri"/>
              </a:rPr>
              <a:t>с</a:t>
            </a:r>
            <a:r>
              <a:rPr dirty="0" sz="1800">
                <a:latin typeface="Calibri"/>
                <a:cs typeface="Calibri"/>
              </a:rPr>
              <a:t>тупивш</a:t>
            </a:r>
            <a:r>
              <a:rPr dirty="0" sz="1800" spc="-10">
                <a:latin typeface="Calibri"/>
                <a:cs typeface="Calibri"/>
              </a:rPr>
              <a:t>и</a:t>
            </a:r>
            <a:r>
              <a:rPr dirty="0" sz="1800">
                <a:latin typeface="Calibri"/>
                <a:cs typeface="Calibri"/>
              </a:rPr>
              <a:t>х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на</a:t>
            </a:r>
            <a:r>
              <a:rPr dirty="0" sz="1800">
                <a:latin typeface="Calibri"/>
                <a:cs typeface="Calibri"/>
              </a:rPr>
              <a:t> базе 9 </a:t>
            </a:r>
            <a:r>
              <a:rPr dirty="0" sz="1800" spc="5">
                <a:latin typeface="Calibri"/>
                <a:cs typeface="Calibri"/>
              </a:rPr>
              <a:t>к</a:t>
            </a:r>
            <a:r>
              <a:rPr dirty="0" sz="1800">
                <a:latin typeface="Calibri"/>
                <a:cs typeface="Calibri"/>
              </a:rPr>
              <a:t>ла</a:t>
            </a:r>
            <a:r>
              <a:rPr dirty="0" sz="1800" spc="-20">
                <a:latin typeface="Calibri"/>
                <a:cs typeface="Calibri"/>
              </a:rPr>
              <a:t>с</a:t>
            </a:r>
            <a:r>
              <a:rPr dirty="0" sz="1800" spc="-10">
                <a:latin typeface="Calibri"/>
                <a:cs typeface="Calibri"/>
              </a:rPr>
              <a:t>с</a:t>
            </a:r>
            <a:r>
              <a:rPr dirty="0" sz="1800">
                <a:latin typeface="Calibri"/>
                <a:cs typeface="Calibri"/>
              </a:rPr>
              <a:t>а;</a:t>
            </a:r>
            <a:endParaRPr sz="1800">
              <a:latin typeface="Calibri"/>
              <a:cs typeface="Calibri"/>
            </a:endParaRPr>
          </a:p>
          <a:p>
            <a:pPr algn="ctr" marL="144145" marR="134620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-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</a:t>
            </a:r>
            <a:r>
              <a:rPr dirty="0" sz="1800" spc="-10">
                <a:latin typeface="Calibri"/>
                <a:cs typeface="Calibri"/>
              </a:rPr>
              <a:t>с</a:t>
            </a:r>
            <a:r>
              <a:rPr dirty="0" sz="1800">
                <a:latin typeface="Calibri"/>
                <a:cs typeface="Calibri"/>
              </a:rPr>
              <a:t>тупл</a:t>
            </a:r>
            <a:r>
              <a:rPr dirty="0" sz="1800" spc="5">
                <a:latin typeface="Calibri"/>
                <a:cs typeface="Calibri"/>
              </a:rPr>
              <a:t>е</a:t>
            </a:r>
            <a:r>
              <a:rPr dirty="0" sz="1800">
                <a:latin typeface="Calibri"/>
                <a:cs typeface="Calibri"/>
              </a:rPr>
              <a:t>ние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В</a:t>
            </a:r>
            <a:r>
              <a:rPr dirty="0" sz="1800">
                <a:latin typeface="Calibri"/>
                <a:cs typeface="Calibri"/>
              </a:rPr>
              <a:t>УЗ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07937" y="1642998"/>
          <a:ext cx="6750684" cy="2299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8486"/>
                <a:gridCol w="1977136"/>
                <a:gridCol w="2569591"/>
              </a:tblGrid>
              <a:tr h="1050988"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</a:pPr>
                      <a:r>
                        <a:rPr dirty="0" sz="180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800" spc="5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dirty="0" sz="1800" spc="-5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ва</a:t>
                      </a:r>
                      <a:r>
                        <a:rPr dirty="0" sz="1800" spc="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800" spc="-75" b="1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dirty="0" sz="1800" spc="10" b="1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dirty="0" sz="1800" spc="5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dirty="0" sz="1800" spc="-10" b="1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я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3540" marR="382270" indent="247015">
                        <a:lnSpc>
                          <a:spcPct val="114999"/>
                        </a:lnSpc>
                      </a:pPr>
                      <a:r>
                        <a:rPr dirty="0" sz="1800" b="1">
                          <a:latin typeface="Times New Roman"/>
                          <a:cs typeface="Times New Roman"/>
                        </a:rPr>
                        <a:t>Об</a:t>
                      </a:r>
                      <a:r>
                        <a:rPr dirty="0" sz="1800" spc="-20" b="1">
                          <a:latin typeface="Times New Roman"/>
                          <a:cs typeface="Times New Roman"/>
                        </a:rPr>
                        <a:t>щ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ее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30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800" spc="-2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dirty="0" sz="1800" spc="-10" b="1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dirty="0" sz="1800" spc="3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ст</a:t>
                      </a:r>
                      <a:r>
                        <a:rPr dirty="0" sz="1800" spc="-15" b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о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9525">
                        <a:lnSpc>
                          <a:spcPct val="100000"/>
                        </a:lnSpc>
                      </a:pPr>
                      <a:r>
                        <a:rPr dirty="0" sz="1800" b="1">
                          <a:latin typeface="Times New Roman"/>
                          <a:cs typeface="Times New Roman"/>
                        </a:rPr>
                        <a:t>%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92137"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dirty="0" sz="2000" spc="-3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dirty="0" sz="2000" spc="-110" b="1"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dirty="0" sz="2000" spc="-10" b="1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dirty="0" sz="2000" spc="-25" b="1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2000" spc="-40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у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41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825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43001"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</a:pPr>
                      <a:r>
                        <a:rPr dirty="0" sz="2000" spc="-5" b="1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2000" spc="-3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dirty="0" sz="2000" spc="-10" b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еб</a:t>
                      </a:r>
                      <a:r>
                        <a:rPr dirty="0" sz="2000" spc="-114" b="1"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dirty="0" sz="2000" spc="-10" b="1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dirty="0" sz="2000" spc="-30" b="1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2000" spc="-45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у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Times New Roman"/>
                          <a:cs typeface="Times New Roman"/>
                        </a:rPr>
                        <a:t>30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825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99999" y="4429125"/>
          <a:ext cx="6742430" cy="1441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57462"/>
                <a:gridCol w="499999"/>
                <a:gridCol w="1428750"/>
                <a:gridCol w="620395"/>
                <a:gridCol w="1165605"/>
                <a:gridCol w="643001"/>
              </a:tblGrid>
              <a:tr h="852487">
                <a:tc>
                  <a:txBody>
                    <a:bodyPr/>
                    <a:lstStyle/>
                    <a:p>
                      <a:pPr marL="396240" marR="358775" indent="-40005">
                        <a:lnSpc>
                          <a:spcPct val="114999"/>
                        </a:lnSpc>
                      </a:pPr>
                      <a:r>
                        <a:rPr dirty="0" sz="1800" b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800" spc="-35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адем</a:t>
                      </a:r>
                      <a:r>
                        <a:rPr dirty="0" sz="1800" spc="-10" b="1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dirty="0" sz="1800" spc="3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800" spc="-25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ая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 зад</a:t>
                      </a:r>
                      <a:r>
                        <a:rPr dirty="0" sz="1800" spc="-3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dirty="0" sz="1800" spc="-50" b="1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еннос</a:t>
                      </a:r>
                      <a:r>
                        <a:rPr dirty="0" sz="1800" spc="-10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ь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9539">
                        <a:lnSpc>
                          <a:spcPct val="100000"/>
                        </a:lnSpc>
                      </a:pPr>
                      <a:r>
                        <a:rPr dirty="0" sz="1800" b="1">
                          <a:latin typeface="Times New Roman"/>
                          <a:cs typeface="Times New Roman"/>
                        </a:rPr>
                        <a:t>%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7325" marR="94615" indent="-91440">
                        <a:lnSpc>
                          <a:spcPct val="114999"/>
                        </a:lnSpc>
                      </a:pPr>
                      <a:r>
                        <a:rPr dirty="0" sz="1800" b="1">
                          <a:latin typeface="Times New Roman"/>
                          <a:cs typeface="Times New Roman"/>
                        </a:rPr>
                        <a:t>Собс</a:t>
                      </a:r>
                      <a:r>
                        <a:rPr dirty="0" sz="1800" spc="-10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венно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 е</a:t>
                      </a:r>
                      <a:r>
                        <a:rPr dirty="0" sz="1800" spc="-1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45" b="1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елан</a:t>
                      </a:r>
                      <a:r>
                        <a:rPr dirty="0" sz="1800" spc="-10" b="1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е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1135">
                        <a:lnSpc>
                          <a:spcPct val="100000"/>
                        </a:lnSpc>
                      </a:pPr>
                      <a:r>
                        <a:rPr dirty="0" sz="1800" b="1">
                          <a:latin typeface="Times New Roman"/>
                          <a:cs typeface="Times New Roman"/>
                        </a:rPr>
                        <a:t>%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indent="309245">
                        <a:lnSpc>
                          <a:spcPct val="114999"/>
                        </a:lnSpc>
                      </a:pPr>
                      <a:r>
                        <a:rPr dirty="0" sz="1800" b="1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dirty="0" sz="1800" spc="-10" b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 п</a:t>
                      </a:r>
                      <a:r>
                        <a:rPr dirty="0" sz="1800" spc="-10" b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ичи</a:t>
                      </a:r>
                      <a:r>
                        <a:rPr dirty="0" sz="1800" spc="-10" b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ы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1930">
                        <a:lnSpc>
                          <a:spcPct val="100000"/>
                        </a:lnSpc>
                      </a:pPr>
                      <a:r>
                        <a:rPr dirty="0" sz="1800" b="1">
                          <a:latin typeface="Times New Roman"/>
                          <a:cs typeface="Times New Roman"/>
                        </a:rPr>
                        <a:t>%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762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14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635">
                        <a:lnSpc>
                          <a:spcPct val="100000"/>
                        </a:lnSpc>
                      </a:pP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31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24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4940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5734" rIns="0" bIns="0" rtlCol="0" vert="horz">
            <a:spAutoFit/>
          </a:bodyPr>
          <a:lstStyle/>
          <a:p>
            <a:pPr algn="ctr" marL="2540">
              <a:lnSpc>
                <a:spcPts val="4750"/>
              </a:lnSpc>
            </a:pPr>
            <a:r>
              <a:rPr dirty="0" spc="-25">
                <a:latin typeface="Times New Roman"/>
                <a:cs typeface="Times New Roman"/>
              </a:rPr>
              <a:t>Отчис</a:t>
            </a:r>
            <a:r>
              <a:rPr dirty="0" spc="-15">
                <a:latin typeface="Times New Roman"/>
                <a:cs typeface="Times New Roman"/>
              </a:rPr>
              <a:t>л</a:t>
            </a:r>
            <a:r>
              <a:rPr dirty="0" spc="-25">
                <a:latin typeface="Times New Roman"/>
                <a:cs typeface="Times New Roman"/>
              </a:rPr>
              <a:t>ено</a:t>
            </a:r>
            <a:r>
              <a:rPr dirty="0" spc="-20">
                <a:latin typeface="Times New Roman"/>
                <a:cs typeface="Times New Roman"/>
              </a:rPr>
              <a:t> </a:t>
            </a:r>
            <a:r>
              <a:rPr dirty="0" spc="-20">
                <a:latin typeface="Times New Roman"/>
                <a:cs typeface="Times New Roman"/>
              </a:rPr>
              <a:t>за</a:t>
            </a:r>
            <a:r>
              <a:rPr dirty="0" spc="-5">
                <a:latin typeface="Times New Roman"/>
                <a:cs typeface="Times New Roman"/>
              </a:rPr>
              <a:t> </a:t>
            </a:r>
            <a:r>
              <a:rPr dirty="0" spc="-20">
                <a:latin typeface="Times New Roman"/>
                <a:cs typeface="Times New Roman"/>
              </a:rPr>
              <a:t>а</a:t>
            </a:r>
            <a:r>
              <a:rPr dirty="0" spc="-70">
                <a:latin typeface="Times New Roman"/>
                <a:cs typeface="Times New Roman"/>
              </a:rPr>
              <a:t>к</a:t>
            </a:r>
            <a:r>
              <a:rPr dirty="0" spc="-25">
                <a:latin typeface="Times New Roman"/>
                <a:cs typeface="Times New Roman"/>
              </a:rPr>
              <a:t>адеми</a:t>
            </a:r>
            <a:r>
              <a:rPr dirty="0" spc="-20">
                <a:latin typeface="Times New Roman"/>
                <a:cs typeface="Times New Roman"/>
              </a:rPr>
              <a:t>ч</a:t>
            </a:r>
            <a:r>
              <a:rPr dirty="0" spc="20">
                <a:latin typeface="Times New Roman"/>
                <a:cs typeface="Times New Roman"/>
              </a:rPr>
              <a:t>е</a:t>
            </a:r>
            <a:r>
              <a:rPr dirty="0" spc="-20">
                <a:latin typeface="Times New Roman"/>
                <a:cs typeface="Times New Roman"/>
              </a:rPr>
              <a:t>с</a:t>
            </a:r>
            <a:r>
              <a:rPr dirty="0" spc="-85">
                <a:latin typeface="Times New Roman"/>
                <a:cs typeface="Times New Roman"/>
              </a:rPr>
              <a:t>к</a:t>
            </a:r>
            <a:r>
              <a:rPr dirty="0" spc="-30">
                <a:latin typeface="Times New Roman"/>
                <a:cs typeface="Times New Roman"/>
              </a:rPr>
              <a:t>ую</a:t>
            </a:r>
          </a:p>
          <a:p>
            <a:pPr algn="ctr" marL="2540">
              <a:lnSpc>
                <a:spcPts val="4750"/>
              </a:lnSpc>
            </a:pPr>
            <a:r>
              <a:rPr dirty="0" spc="-25">
                <a:latin typeface="Times New Roman"/>
                <a:cs typeface="Times New Roman"/>
              </a:rPr>
              <a:t>н</a:t>
            </a:r>
            <a:r>
              <a:rPr dirty="0" spc="-110">
                <a:latin typeface="Times New Roman"/>
                <a:cs typeface="Times New Roman"/>
              </a:rPr>
              <a:t>е</a:t>
            </a:r>
            <a:r>
              <a:rPr dirty="0" spc="-140">
                <a:latin typeface="Times New Roman"/>
                <a:cs typeface="Times New Roman"/>
              </a:rPr>
              <a:t>у</a:t>
            </a:r>
            <a:r>
              <a:rPr dirty="0" spc="-20">
                <a:latin typeface="Times New Roman"/>
                <a:cs typeface="Times New Roman"/>
              </a:rPr>
              <a:t>спе</a:t>
            </a:r>
            <a:r>
              <a:rPr dirty="0" spc="-20">
                <a:latin typeface="Times New Roman"/>
                <a:cs typeface="Times New Roman"/>
              </a:rPr>
              <a:t>в</a:t>
            </a:r>
            <a:r>
              <a:rPr dirty="0" spc="-20">
                <a:latin typeface="Times New Roman"/>
                <a:cs typeface="Times New Roman"/>
              </a:rPr>
              <a:t>ае</a:t>
            </a:r>
            <a:r>
              <a:rPr dirty="0" spc="-65">
                <a:latin typeface="Times New Roman"/>
                <a:cs typeface="Times New Roman"/>
              </a:rPr>
              <a:t>м</a:t>
            </a:r>
            <a:r>
              <a:rPr dirty="0" spc="-20">
                <a:latin typeface="Times New Roman"/>
                <a:cs typeface="Times New Roman"/>
              </a:rPr>
              <a:t>ос</a:t>
            </a:r>
            <a:r>
              <a:rPr dirty="0" spc="-10">
                <a:latin typeface="Times New Roman"/>
                <a:cs typeface="Times New Roman"/>
              </a:rPr>
              <a:t>т</a:t>
            </a:r>
            <a:r>
              <a:rPr dirty="0" spc="-25">
                <a:latin typeface="Times New Roman"/>
                <a:cs typeface="Times New Roman"/>
              </a:rPr>
              <a:t>ь</a:t>
            </a:r>
            <a:r>
              <a:rPr dirty="0" spc="-55">
                <a:latin typeface="Times New Roman"/>
                <a:cs typeface="Times New Roman"/>
              </a:rPr>
              <a:t> </a:t>
            </a:r>
            <a:r>
              <a:rPr dirty="0" spc="-40">
                <a:latin typeface="Times New Roman"/>
                <a:cs typeface="Times New Roman"/>
              </a:rPr>
              <a:t>%</a:t>
            </a:r>
          </a:p>
        </p:txBody>
      </p:sp>
      <p:sp>
        <p:nvSpPr>
          <p:cNvPr id="3" name="object 3"/>
          <p:cNvSpPr/>
          <p:nvPr/>
        </p:nvSpPr>
        <p:spPr>
          <a:xfrm>
            <a:off x="1001267" y="1801367"/>
            <a:ext cx="5879591" cy="3410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85291" y="1989073"/>
            <a:ext cx="141605" cy="3352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>
                <a:latin typeface="Calibri"/>
                <a:cs typeface="Calibri"/>
              </a:rPr>
              <a:t>9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dirty="0" sz="1800" spc="-10">
                <a:latin typeface="Calibri"/>
                <a:cs typeface="Calibri"/>
              </a:rPr>
              <a:t>8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dirty="0" sz="1800" spc="-10">
                <a:latin typeface="Calibri"/>
                <a:cs typeface="Calibri"/>
              </a:rPr>
              <a:t>7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dirty="0" sz="1800" spc="-10">
                <a:latin typeface="Calibri"/>
                <a:cs typeface="Calibri"/>
              </a:rPr>
              <a:t>6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dirty="0" sz="1800" spc="-10">
                <a:latin typeface="Calibri"/>
                <a:cs typeface="Calibri"/>
              </a:rPr>
              <a:t>5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dirty="0" sz="1800" spc="-10"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dirty="0" sz="1800" spc="-10"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dirty="0" sz="1800" spc="-10"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dirty="0" sz="1800" spc="-10"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dirty="0" sz="1800" spc="-10">
                <a:latin typeface="Calibri"/>
                <a:cs typeface="Calibri"/>
              </a:rPr>
              <a:t>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00099" y="5440019"/>
            <a:ext cx="1022350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201</a:t>
            </a:r>
            <a:r>
              <a:rPr dirty="0" sz="1800" spc="-10" b="1">
                <a:latin typeface="Calibri"/>
                <a:cs typeface="Calibri"/>
              </a:rPr>
              <a:t>2</a:t>
            </a:r>
            <a:r>
              <a:rPr dirty="0" sz="1800" b="1">
                <a:latin typeface="Calibri"/>
                <a:cs typeface="Calibri"/>
              </a:rPr>
              <a:t>-</a:t>
            </a:r>
            <a:r>
              <a:rPr dirty="0" sz="1800" spc="-10" b="1">
                <a:latin typeface="Calibri"/>
                <a:cs typeface="Calibri"/>
              </a:rPr>
              <a:t>2013</a:t>
            </a:r>
            <a:endParaRPr sz="1800">
              <a:latin typeface="Calibri"/>
              <a:cs typeface="Calibri"/>
            </a:endParaRPr>
          </a:p>
          <a:p>
            <a:pPr algn="ctr" marL="1270">
              <a:lnSpc>
                <a:spcPct val="100000"/>
              </a:lnSpc>
              <a:spcBef>
                <a:spcPts val="35"/>
              </a:spcBef>
            </a:pPr>
            <a:r>
              <a:rPr dirty="0" sz="1800" b="1">
                <a:latin typeface="Calibri"/>
                <a:cs typeface="Calibri"/>
              </a:rPr>
              <a:t>у</a:t>
            </a:r>
            <a:r>
              <a:rPr dirty="0" sz="1800" spc="-10" b="1">
                <a:latin typeface="Calibri"/>
                <a:cs typeface="Calibri"/>
              </a:rPr>
              <a:t>ч</a:t>
            </a:r>
            <a:r>
              <a:rPr dirty="0" sz="1800" b="1">
                <a:latin typeface="Calibri"/>
                <a:cs typeface="Calibri"/>
              </a:rPr>
              <a:t>.</a:t>
            </a:r>
            <a:r>
              <a:rPr dirty="0" sz="1800" spc="-80" b="1">
                <a:latin typeface="Calibri"/>
                <a:cs typeface="Calibri"/>
              </a:rPr>
              <a:t>г</a:t>
            </a:r>
            <a:r>
              <a:rPr dirty="0" sz="1800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70226" y="5440019"/>
            <a:ext cx="1022350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2013</a:t>
            </a:r>
            <a:r>
              <a:rPr dirty="0" sz="1800" b="1">
                <a:latin typeface="Calibri"/>
                <a:cs typeface="Calibri"/>
              </a:rPr>
              <a:t>-</a:t>
            </a:r>
            <a:r>
              <a:rPr dirty="0" sz="1800" spc="-10" b="1">
                <a:latin typeface="Calibri"/>
                <a:cs typeface="Calibri"/>
              </a:rPr>
              <a:t>2014</a:t>
            </a:r>
            <a:endParaRPr sz="1800">
              <a:latin typeface="Calibri"/>
              <a:cs typeface="Calibri"/>
            </a:endParaRPr>
          </a:p>
          <a:p>
            <a:pPr algn="ctr" marL="1270">
              <a:lnSpc>
                <a:spcPct val="100000"/>
              </a:lnSpc>
              <a:spcBef>
                <a:spcPts val="35"/>
              </a:spcBef>
            </a:pPr>
            <a:r>
              <a:rPr dirty="0" sz="1800" b="1">
                <a:latin typeface="Calibri"/>
                <a:cs typeface="Calibri"/>
              </a:rPr>
              <a:t>у</a:t>
            </a:r>
            <a:r>
              <a:rPr dirty="0" sz="1800" spc="-10" b="1">
                <a:latin typeface="Calibri"/>
                <a:cs typeface="Calibri"/>
              </a:rPr>
              <a:t>ч</a:t>
            </a:r>
            <a:r>
              <a:rPr dirty="0" sz="1800" b="1">
                <a:latin typeface="Calibri"/>
                <a:cs typeface="Calibri"/>
              </a:rPr>
              <a:t>.</a:t>
            </a:r>
            <a:r>
              <a:rPr dirty="0" sz="1800" spc="-80" b="1">
                <a:latin typeface="Calibri"/>
                <a:cs typeface="Calibri"/>
              </a:rPr>
              <a:t>г</a:t>
            </a:r>
            <a:r>
              <a:rPr dirty="0" sz="1800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40302" y="5440019"/>
            <a:ext cx="1022350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2014</a:t>
            </a:r>
            <a:r>
              <a:rPr dirty="0" sz="1800" b="1">
                <a:latin typeface="Calibri"/>
                <a:cs typeface="Calibri"/>
              </a:rPr>
              <a:t>-</a:t>
            </a:r>
            <a:r>
              <a:rPr dirty="0" sz="1800" spc="-10" b="1">
                <a:latin typeface="Calibri"/>
                <a:cs typeface="Calibri"/>
              </a:rPr>
              <a:t>2015</a:t>
            </a:r>
            <a:endParaRPr sz="1800">
              <a:latin typeface="Calibri"/>
              <a:cs typeface="Calibri"/>
            </a:endParaRPr>
          </a:p>
          <a:p>
            <a:pPr algn="ctr" marL="1270">
              <a:lnSpc>
                <a:spcPct val="100000"/>
              </a:lnSpc>
              <a:spcBef>
                <a:spcPts val="35"/>
              </a:spcBef>
            </a:pPr>
            <a:r>
              <a:rPr dirty="0" sz="1800" b="1">
                <a:latin typeface="Calibri"/>
                <a:cs typeface="Calibri"/>
              </a:rPr>
              <a:t>у</a:t>
            </a:r>
            <a:r>
              <a:rPr dirty="0" sz="1800" spc="-10" b="1">
                <a:latin typeface="Calibri"/>
                <a:cs typeface="Calibri"/>
              </a:rPr>
              <a:t>ч</a:t>
            </a:r>
            <a:r>
              <a:rPr dirty="0" sz="1800" b="1">
                <a:latin typeface="Calibri"/>
                <a:cs typeface="Calibri"/>
              </a:rPr>
              <a:t>.</a:t>
            </a:r>
            <a:r>
              <a:rPr dirty="0" sz="1800" spc="-80" b="1">
                <a:latin typeface="Calibri"/>
                <a:cs typeface="Calibri"/>
              </a:rPr>
              <a:t>г</a:t>
            </a:r>
            <a:r>
              <a:rPr dirty="0" sz="1800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10378" y="5440019"/>
            <a:ext cx="1022350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2015</a:t>
            </a:r>
            <a:r>
              <a:rPr dirty="0" sz="1800" b="1">
                <a:latin typeface="Calibri"/>
                <a:cs typeface="Calibri"/>
              </a:rPr>
              <a:t>-</a:t>
            </a:r>
            <a:r>
              <a:rPr dirty="0" sz="1800" spc="-10" b="1">
                <a:latin typeface="Calibri"/>
                <a:cs typeface="Calibri"/>
              </a:rPr>
              <a:t>2016</a:t>
            </a:r>
            <a:endParaRPr sz="1800">
              <a:latin typeface="Calibri"/>
              <a:cs typeface="Calibri"/>
            </a:endParaRPr>
          </a:p>
          <a:p>
            <a:pPr algn="ctr" marL="1270">
              <a:lnSpc>
                <a:spcPct val="100000"/>
              </a:lnSpc>
              <a:spcBef>
                <a:spcPts val="35"/>
              </a:spcBef>
            </a:pPr>
            <a:r>
              <a:rPr dirty="0" sz="1800" b="1">
                <a:latin typeface="Calibri"/>
                <a:cs typeface="Calibri"/>
              </a:rPr>
              <a:t>у</a:t>
            </a:r>
            <a:r>
              <a:rPr dirty="0" sz="1800" spc="-10" b="1">
                <a:latin typeface="Calibri"/>
                <a:cs typeface="Calibri"/>
              </a:rPr>
              <a:t>ч</a:t>
            </a:r>
            <a:r>
              <a:rPr dirty="0" sz="1800" b="1">
                <a:latin typeface="Calibri"/>
                <a:cs typeface="Calibri"/>
              </a:rPr>
              <a:t>.</a:t>
            </a:r>
            <a:r>
              <a:rPr dirty="0" sz="1800" spc="-80" b="1">
                <a:latin typeface="Calibri"/>
                <a:cs typeface="Calibri"/>
              </a:rPr>
              <a:t>г</a:t>
            </a:r>
            <a:r>
              <a:rPr dirty="0" sz="1800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57705" y="3059176"/>
            <a:ext cx="3162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 b="1">
                <a:latin typeface="Calibri"/>
                <a:cs typeface="Calibri"/>
              </a:rPr>
              <a:t>5,1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54527" y="1839467"/>
            <a:ext cx="3162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 b="1">
                <a:latin typeface="Calibri"/>
                <a:cs typeface="Calibri"/>
              </a:rPr>
              <a:t>8,2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97858" y="4401820"/>
            <a:ext cx="70802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 b="1">
                <a:latin typeface="Calibri"/>
                <a:cs typeface="Calibri"/>
              </a:rPr>
              <a:t>1,2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1,2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67934" y="4160773"/>
            <a:ext cx="708025" cy="288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 b="1">
                <a:latin typeface="Calibri"/>
                <a:cs typeface="Calibri"/>
              </a:rPr>
              <a:t>1,9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baseline="-7716" sz="2700" spc="-15" b="1">
                <a:latin typeface="Calibri"/>
                <a:cs typeface="Calibri"/>
              </a:rPr>
              <a:t>1,8</a:t>
            </a:r>
            <a:endParaRPr baseline="-7716" sz="27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74266" y="3843528"/>
            <a:ext cx="3162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 b="1">
                <a:latin typeface="Calibri"/>
                <a:cs typeface="Calibri"/>
              </a:rPr>
              <a:t>2,6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20541" y="3443223"/>
            <a:ext cx="3162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 b="1">
                <a:latin typeface="Calibri"/>
                <a:cs typeface="Calibri"/>
              </a:rPr>
              <a:t>3,8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192644" y="3624088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29">
                <a:moveTo>
                  <a:pt x="0" y="125586"/>
                </a:moveTo>
                <a:lnTo>
                  <a:pt x="125586" y="125586"/>
                </a:lnTo>
                <a:lnTo>
                  <a:pt x="125586" y="0"/>
                </a:lnTo>
                <a:lnTo>
                  <a:pt x="0" y="0"/>
                </a:lnTo>
                <a:lnTo>
                  <a:pt x="0" y="125586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192644" y="3976640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29">
                <a:moveTo>
                  <a:pt x="0" y="125586"/>
                </a:moveTo>
                <a:lnTo>
                  <a:pt x="125586" y="125586"/>
                </a:lnTo>
                <a:lnTo>
                  <a:pt x="125586" y="0"/>
                </a:lnTo>
                <a:lnTo>
                  <a:pt x="0" y="0"/>
                </a:lnTo>
                <a:lnTo>
                  <a:pt x="0" y="125586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7364730" y="3569208"/>
            <a:ext cx="1205230" cy="6070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Об</a:t>
            </a:r>
            <a:r>
              <a:rPr dirty="0" sz="1800" spc="-10">
                <a:latin typeface="Calibri"/>
                <a:cs typeface="Calibri"/>
              </a:rPr>
              <a:t>щ</a:t>
            </a:r>
            <a:r>
              <a:rPr dirty="0" sz="1800">
                <a:latin typeface="Calibri"/>
                <a:cs typeface="Calibri"/>
              </a:rPr>
              <a:t>ий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dirty="0" sz="1800">
                <a:latin typeface="Calibri"/>
                <a:cs typeface="Calibri"/>
              </a:rPr>
              <a:t>По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б</a:t>
            </a:r>
            <a:r>
              <a:rPr dirty="0" sz="1800" spc="-55">
                <a:latin typeface="Calibri"/>
                <a:cs typeface="Calibri"/>
              </a:rPr>
              <a:t>ю</a:t>
            </a:r>
            <a:r>
              <a:rPr dirty="0" sz="1800">
                <a:latin typeface="Calibri"/>
                <a:cs typeface="Calibri"/>
              </a:rPr>
              <a:t>д</a:t>
            </a:r>
            <a:r>
              <a:rPr dirty="0" sz="1800" spc="-30">
                <a:latin typeface="Calibri"/>
                <a:cs typeface="Calibri"/>
              </a:rPr>
              <a:t>ж</a:t>
            </a:r>
            <a:r>
              <a:rPr dirty="0" sz="1800" spc="-10">
                <a:latin typeface="Calibri"/>
                <a:cs typeface="Calibri"/>
              </a:rPr>
              <a:t>е</a:t>
            </a:r>
            <a:r>
              <a:rPr dirty="0" sz="1800">
                <a:latin typeface="Calibri"/>
                <a:cs typeface="Calibri"/>
              </a:rPr>
              <a:t>ту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7127" rIns="0" bIns="0" rtlCol="0" vert="horz">
            <a:spAutoFit/>
          </a:bodyPr>
          <a:lstStyle/>
          <a:p>
            <a:pPr marL="553720">
              <a:lnSpc>
                <a:spcPct val="100000"/>
              </a:lnSpc>
            </a:pPr>
            <a:r>
              <a:rPr dirty="0" sz="4400">
                <a:solidFill>
                  <a:srgbClr val="000000"/>
                </a:solidFill>
                <a:latin typeface="Times New Roman"/>
                <a:cs typeface="Times New Roman"/>
              </a:rPr>
              <a:t>Динами</a:t>
            </a:r>
            <a:r>
              <a:rPr dirty="0" sz="4400" spc="-85">
                <a:solidFill>
                  <a:srgbClr val="000000"/>
                </a:solidFill>
                <a:latin typeface="Times New Roman"/>
                <a:cs typeface="Times New Roman"/>
              </a:rPr>
              <a:t>к</a:t>
            </a:r>
            <a:r>
              <a:rPr dirty="0" sz="4400">
                <a:solidFill>
                  <a:srgbClr val="000000"/>
                </a:solidFill>
                <a:latin typeface="Times New Roman"/>
                <a:cs typeface="Times New Roman"/>
              </a:rPr>
              <a:t>а по</a:t>
            </a:r>
            <a:r>
              <a:rPr dirty="0" sz="4400" spc="-65">
                <a:solidFill>
                  <a:srgbClr val="000000"/>
                </a:solidFill>
                <a:latin typeface="Times New Roman"/>
                <a:cs typeface="Times New Roman"/>
              </a:rPr>
              <a:t>к</a:t>
            </a:r>
            <a:r>
              <a:rPr dirty="0" sz="4400">
                <a:solidFill>
                  <a:srgbClr val="000000"/>
                </a:solidFill>
                <a:latin typeface="Times New Roman"/>
                <a:cs typeface="Times New Roman"/>
              </a:rPr>
              <a:t>аз</a:t>
            </a:r>
            <a:r>
              <a:rPr dirty="0" sz="4400" spc="-105">
                <a:solidFill>
                  <a:srgbClr val="000000"/>
                </a:solidFill>
                <a:latin typeface="Times New Roman"/>
                <a:cs typeface="Times New Roman"/>
              </a:rPr>
              <a:t>а</a:t>
            </a:r>
            <a:r>
              <a:rPr dirty="0" sz="4400">
                <a:solidFill>
                  <a:srgbClr val="000000"/>
                </a:solidFill>
                <a:latin typeface="Times New Roman"/>
                <a:cs typeface="Times New Roman"/>
              </a:rPr>
              <a:t>телей</a:t>
            </a:r>
            <a:r>
              <a:rPr dirty="0" sz="4400" spc="-3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4400">
                <a:solidFill>
                  <a:srgbClr val="000000"/>
                </a:solidFill>
                <a:latin typeface="Times New Roman"/>
                <a:cs typeface="Times New Roman"/>
              </a:rPr>
              <a:t>ГИА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33855" y="1801367"/>
            <a:ext cx="6958583" cy="3776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83563" y="5558154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 h="0">
                <a:moveTo>
                  <a:pt x="7185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83563" y="5190744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 h="0">
                <a:moveTo>
                  <a:pt x="7185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83563" y="4823459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 h="0">
                <a:moveTo>
                  <a:pt x="7185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83563" y="4456176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 h="0">
                <a:moveTo>
                  <a:pt x="7185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83563" y="4088891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 h="0">
                <a:moveTo>
                  <a:pt x="7185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83563" y="3721608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 h="0">
                <a:moveTo>
                  <a:pt x="7185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83563" y="3354323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 h="0">
                <a:moveTo>
                  <a:pt x="7185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83563" y="2987039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 h="0">
                <a:moveTo>
                  <a:pt x="7185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83563" y="2618232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 h="0">
                <a:moveTo>
                  <a:pt x="7185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83563" y="2250948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 h="0">
                <a:moveTo>
                  <a:pt x="7185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698093" y="2146300"/>
            <a:ext cx="257175" cy="35617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>
                <a:latin typeface="Calibri"/>
                <a:cs typeface="Calibri"/>
              </a:rPr>
              <a:t>88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dirty="0" sz="1800" spc="-15">
                <a:latin typeface="Calibri"/>
                <a:cs typeface="Calibri"/>
              </a:rPr>
              <a:t>87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dirty="0" sz="1800" spc="-15">
                <a:latin typeface="Calibri"/>
                <a:cs typeface="Calibri"/>
              </a:rPr>
              <a:t>86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dirty="0" sz="1800" spc="-5">
                <a:latin typeface="Calibri"/>
                <a:cs typeface="Calibri"/>
              </a:rPr>
              <a:t>85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dirty="0" sz="1800" spc="-15">
                <a:latin typeface="Calibri"/>
                <a:cs typeface="Calibri"/>
              </a:rPr>
              <a:t>84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dirty="0" sz="1800" spc="-15">
                <a:latin typeface="Calibri"/>
                <a:cs typeface="Calibri"/>
              </a:rPr>
              <a:t>83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dirty="0" sz="1800" spc="-15">
                <a:latin typeface="Calibri"/>
                <a:cs typeface="Calibri"/>
              </a:rPr>
              <a:t>82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dirty="0" sz="1800" spc="-15">
                <a:latin typeface="Calibri"/>
                <a:cs typeface="Calibri"/>
              </a:rPr>
              <a:t>81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dirty="0" sz="1800" spc="-15">
                <a:latin typeface="Calibri"/>
                <a:cs typeface="Calibri"/>
              </a:rPr>
              <a:t>80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dirty="0" sz="1800" spc="-15">
                <a:latin typeface="Calibri"/>
                <a:cs typeface="Calibri"/>
              </a:rPr>
              <a:t>79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55191" y="5559552"/>
            <a:ext cx="0" cy="72390"/>
          </a:xfrm>
          <a:custGeom>
            <a:avLst/>
            <a:gdLst/>
            <a:ahLst/>
            <a:cxnLst/>
            <a:rect l="l" t="t" r="r" b="b"/>
            <a:pathLst>
              <a:path w="0" h="72389">
                <a:moveTo>
                  <a:pt x="0" y="0"/>
                </a:moveTo>
                <a:lnTo>
                  <a:pt x="0" y="72085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743200" y="5559552"/>
            <a:ext cx="0" cy="72390"/>
          </a:xfrm>
          <a:custGeom>
            <a:avLst/>
            <a:gdLst/>
            <a:ahLst/>
            <a:cxnLst/>
            <a:rect l="l" t="t" r="r" b="b"/>
            <a:pathLst>
              <a:path w="0" h="72389">
                <a:moveTo>
                  <a:pt x="0" y="0"/>
                </a:moveTo>
                <a:lnTo>
                  <a:pt x="0" y="72085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331208" y="5559552"/>
            <a:ext cx="0" cy="72390"/>
          </a:xfrm>
          <a:custGeom>
            <a:avLst/>
            <a:gdLst/>
            <a:ahLst/>
            <a:cxnLst/>
            <a:rect l="l" t="t" r="r" b="b"/>
            <a:pathLst>
              <a:path w="0" h="72389">
                <a:moveTo>
                  <a:pt x="0" y="0"/>
                </a:moveTo>
                <a:lnTo>
                  <a:pt x="0" y="72085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920740" y="5559552"/>
            <a:ext cx="0" cy="72390"/>
          </a:xfrm>
          <a:custGeom>
            <a:avLst/>
            <a:gdLst/>
            <a:ahLst/>
            <a:cxnLst/>
            <a:rect l="l" t="t" r="r" b="b"/>
            <a:pathLst>
              <a:path w="0" h="72389">
                <a:moveTo>
                  <a:pt x="0" y="0"/>
                </a:moveTo>
                <a:lnTo>
                  <a:pt x="0" y="72085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508367" y="5559552"/>
            <a:ext cx="0" cy="72390"/>
          </a:xfrm>
          <a:custGeom>
            <a:avLst/>
            <a:gdLst/>
            <a:ahLst/>
            <a:cxnLst/>
            <a:rect l="l" t="t" r="r" b="b"/>
            <a:pathLst>
              <a:path w="0" h="72389">
                <a:moveTo>
                  <a:pt x="0" y="0"/>
                </a:moveTo>
                <a:lnTo>
                  <a:pt x="0" y="72085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705482" y="5806084"/>
            <a:ext cx="48895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2013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94126" y="5806084"/>
            <a:ext cx="48895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2014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882388" y="5806084"/>
            <a:ext cx="48895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2015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71030" y="5806084"/>
            <a:ext cx="48895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2016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72132" y="3852443"/>
            <a:ext cx="284480" cy="280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latin typeface="Calibri"/>
                <a:cs typeface="Calibri"/>
              </a:rPr>
              <a:t>82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673221" y="2382647"/>
            <a:ext cx="284480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latin typeface="Calibri"/>
                <a:cs typeface="Calibri"/>
              </a:rPr>
              <a:t>86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38064" y="2788285"/>
            <a:ext cx="284480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latin typeface="Calibri"/>
                <a:cs typeface="Calibri"/>
              </a:rPr>
              <a:t>85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778243" y="1794636"/>
            <a:ext cx="47942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latin typeface="Calibri"/>
                <a:cs typeface="Calibri"/>
              </a:rPr>
              <a:t>8</a:t>
            </a:r>
            <a:r>
              <a:rPr dirty="0" sz="2000" spc="5" b="1">
                <a:latin typeface="Calibri"/>
                <a:cs typeface="Calibri"/>
              </a:rPr>
              <a:t>7</a:t>
            </a:r>
            <a:r>
              <a:rPr dirty="0" sz="2000" b="1">
                <a:latin typeface="Calibri"/>
                <a:cs typeface="Calibri"/>
              </a:rPr>
              <a:t>,6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8394" rIns="0" bIns="0" rtlCol="0" vert="horz">
            <a:spAutoFit/>
          </a:bodyPr>
          <a:lstStyle/>
          <a:p>
            <a:pPr algn="ctr" marL="0">
              <a:lnSpc>
                <a:spcPct val="100000"/>
              </a:lnSpc>
            </a:pPr>
            <a:r>
              <a:rPr dirty="0" sz="3600" spc="-55">
                <a:solidFill>
                  <a:srgbClr val="000000"/>
                </a:solidFill>
                <a:latin typeface="Times New Roman"/>
                <a:cs typeface="Times New Roman"/>
              </a:rPr>
              <a:t>Р</a:t>
            </a:r>
            <a:r>
              <a:rPr dirty="0" sz="3600">
                <a:solidFill>
                  <a:srgbClr val="000000"/>
                </a:solidFill>
                <a:latin typeface="Times New Roman"/>
                <a:cs typeface="Times New Roman"/>
              </a:rPr>
              <a:t>егион</a:t>
            </a:r>
            <a:r>
              <a:rPr dirty="0" sz="3600" spc="25">
                <a:solidFill>
                  <a:srgbClr val="000000"/>
                </a:solidFill>
                <a:latin typeface="Times New Roman"/>
                <a:cs typeface="Times New Roman"/>
              </a:rPr>
              <a:t>а</a:t>
            </a:r>
            <a:r>
              <a:rPr dirty="0" sz="3600">
                <a:solidFill>
                  <a:srgbClr val="000000"/>
                </a:solidFill>
                <a:latin typeface="Times New Roman"/>
                <a:cs typeface="Times New Roman"/>
              </a:rPr>
              <a:t>льная п</a:t>
            </a:r>
            <a:r>
              <a:rPr dirty="0" sz="3600" spc="-55">
                <a:solidFill>
                  <a:srgbClr val="000000"/>
                </a:solidFill>
                <a:latin typeface="Times New Roman"/>
                <a:cs typeface="Times New Roman"/>
              </a:rPr>
              <a:t>о</a:t>
            </a:r>
            <a:r>
              <a:rPr dirty="0" sz="3600" spc="35">
                <a:solidFill>
                  <a:srgbClr val="000000"/>
                </a:solidFill>
                <a:latin typeface="Times New Roman"/>
                <a:cs typeface="Times New Roman"/>
              </a:rPr>
              <a:t>т</a:t>
            </a:r>
            <a:r>
              <a:rPr dirty="0" sz="3600">
                <a:solidFill>
                  <a:srgbClr val="000000"/>
                </a:solidFill>
                <a:latin typeface="Times New Roman"/>
                <a:cs typeface="Times New Roman"/>
              </a:rPr>
              <a:t>ребность</a:t>
            </a:r>
            <a:r>
              <a:rPr dirty="0" sz="3600" spc="-2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000000"/>
                </a:solidFill>
                <a:latin typeface="Times New Roman"/>
                <a:cs typeface="Times New Roman"/>
              </a:rPr>
              <a:t>в</a:t>
            </a:r>
            <a:endParaRPr sz="3600">
              <a:latin typeface="Times New Roman"/>
              <a:cs typeface="Times New Roman"/>
            </a:endParaRPr>
          </a:p>
          <a:p>
            <a:pPr algn="ctr" marL="0">
              <a:lnSpc>
                <a:spcPct val="100000"/>
              </a:lnSpc>
            </a:pPr>
            <a:r>
              <a:rPr dirty="0" sz="3600">
                <a:solidFill>
                  <a:srgbClr val="000000"/>
                </a:solidFill>
                <a:latin typeface="Times New Roman"/>
                <a:cs typeface="Times New Roman"/>
              </a:rPr>
              <a:t>специ</a:t>
            </a:r>
            <a:r>
              <a:rPr dirty="0" sz="3600" spc="40">
                <a:solidFill>
                  <a:srgbClr val="000000"/>
                </a:solidFill>
                <a:latin typeface="Times New Roman"/>
                <a:cs typeface="Times New Roman"/>
              </a:rPr>
              <a:t>а</a:t>
            </a:r>
            <a:r>
              <a:rPr dirty="0" sz="3600">
                <a:solidFill>
                  <a:srgbClr val="000000"/>
                </a:solidFill>
                <a:latin typeface="Times New Roman"/>
                <a:cs typeface="Times New Roman"/>
              </a:rPr>
              <a:t>лис</a:t>
            </a:r>
            <a:r>
              <a:rPr dirty="0" sz="3600" spc="40">
                <a:solidFill>
                  <a:srgbClr val="000000"/>
                </a:solidFill>
                <a:latin typeface="Times New Roman"/>
                <a:cs typeface="Times New Roman"/>
              </a:rPr>
              <a:t>т</a:t>
            </a:r>
            <a:r>
              <a:rPr dirty="0" sz="3600">
                <a:solidFill>
                  <a:srgbClr val="000000"/>
                </a:solidFill>
                <a:latin typeface="Times New Roman"/>
                <a:cs typeface="Times New Roman"/>
              </a:rPr>
              <a:t>ах СМЗ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32757" y="4715636"/>
            <a:ext cx="3322320" cy="18288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 marL="1905">
              <a:lnSpc>
                <a:spcPct val="100000"/>
              </a:lnSpc>
            </a:pPr>
            <a:r>
              <a:rPr dirty="0" sz="2400" b="1">
                <a:latin typeface="Times New Roman"/>
                <a:cs typeface="Times New Roman"/>
              </a:rPr>
              <a:t>На</a:t>
            </a:r>
            <a:r>
              <a:rPr dirty="0" sz="2400" spc="-25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учете</a:t>
            </a:r>
            <a:r>
              <a:rPr dirty="0" sz="2400" spc="-15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в сл</a:t>
            </a:r>
            <a:r>
              <a:rPr dirty="0" sz="2400" spc="-45" b="1">
                <a:latin typeface="Times New Roman"/>
                <a:cs typeface="Times New Roman"/>
              </a:rPr>
              <a:t>у</a:t>
            </a:r>
            <a:r>
              <a:rPr dirty="0" sz="2400" spc="-40" b="1">
                <a:latin typeface="Times New Roman"/>
                <a:cs typeface="Times New Roman"/>
              </a:rPr>
              <a:t>жб</a:t>
            </a:r>
            <a:r>
              <a:rPr dirty="0" sz="2400" b="1">
                <a:latin typeface="Times New Roman"/>
                <a:cs typeface="Times New Roman"/>
              </a:rPr>
              <a:t>е</a:t>
            </a:r>
            <a:endParaRPr sz="2400">
              <a:latin typeface="Times New Roman"/>
              <a:cs typeface="Times New Roman"/>
            </a:endParaRPr>
          </a:p>
          <a:p>
            <a:pPr marL="88900" marR="81280" indent="880744">
              <a:lnSpc>
                <a:spcPct val="100000"/>
              </a:lnSpc>
            </a:pPr>
            <a:r>
              <a:rPr dirty="0" sz="2400" b="1">
                <a:latin typeface="Times New Roman"/>
                <a:cs typeface="Times New Roman"/>
              </a:rPr>
              <a:t>зан</a:t>
            </a:r>
            <a:r>
              <a:rPr dirty="0" sz="2400" spc="-10" b="1">
                <a:latin typeface="Times New Roman"/>
                <a:cs typeface="Times New Roman"/>
              </a:rPr>
              <a:t>я</a:t>
            </a:r>
            <a:r>
              <a:rPr dirty="0" sz="2400" spc="-40" b="1">
                <a:latin typeface="Times New Roman"/>
                <a:cs typeface="Times New Roman"/>
              </a:rPr>
              <a:t>т</a:t>
            </a:r>
            <a:r>
              <a:rPr dirty="0" sz="2400" b="1">
                <a:latin typeface="Times New Roman"/>
                <a:cs typeface="Times New Roman"/>
              </a:rPr>
              <a:t>ости</a:t>
            </a:r>
            <a:r>
              <a:rPr dirty="0" sz="2400" b="1">
                <a:latin typeface="Times New Roman"/>
                <a:cs typeface="Times New Roman"/>
              </a:rPr>
              <a:t> вып</a:t>
            </a:r>
            <a:r>
              <a:rPr dirty="0" sz="2400" spc="-80" b="1">
                <a:latin typeface="Times New Roman"/>
                <a:cs typeface="Times New Roman"/>
              </a:rPr>
              <a:t>у</a:t>
            </a:r>
            <a:r>
              <a:rPr dirty="0" sz="2400" b="1">
                <a:latin typeface="Times New Roman"/>
                <a:cs typeface="Times New Roman"/>
              </a:rPr>
              <a:t>скники</a:t>
            </a:r>
            <a:r>
              <a:rPr dirty="0" sz="2400" spc="20" b="1">
                <a:latin typeface="Times New Roman"/>
                <a:cs typeface="Times New Roman"/>
              </a:rPr>
              <a:t> </a:t>
            </a:r>
            <a:r>
              <a:rPr dirty="0" sz="2400" spc="-40" b="1">
                <a:latin typeface="Times New Roman"/>
                <a:cs typeface="Times New Roman"/>
              </a:rPr>
              <a:t>ко</a:t>
            </a:r>
            <a:r>
              <a:rPr dirty="0" sz="2400" b="1">
                <a:latin typeface="Times New Roman"/>
                <a:cs typeface="Times New Roman"/>
              </a:rPr>
              <a:t>лл</a:t>
            </a:r>
            <a:r>
              <a:rPr dirty="0" sz="2400" spc="-40" b="1">
                <a:latin typeface="Times New Roman"/>
                <a:cs typeface="Times New Roman"/>
              </a:rPr>
              <a:t>е</a:t>
            </a:r>
            <a:r>
              <a:rPr dirty="0" sz="2400" b="1">
                <a:latin typeface="Times New Roman"/>
                <a:cs typeface="Times New Roman"/>
              </a:rPr>
              <a:t>джа</a:t>
            </a:r>
            <a:endParaRPr sz="2400">
              <a:latin typeface="Times New Roman"/>
              <a:cs typeface="Times New Roman"/>
            </a:endParaRPr>
          </a:p>
          <a:p>
            <a:pPr marL="948055">
              <a:lnSpc>
                <a:spcPct val="100000"/>
              </a:lnSpc>
            </a:pPr>
            <a:r>
              <a:rPr dirty="0" sz="2400" b="1">
                <a:latin typeface="Times New Roman"/>
                <a:cs typeface="Times New Roman"/>
              </a:rPr>
              <a:t>не</a:t>
            </a:r>
            <a:r>
              <a:rPr dirty="0" sz="2400" spc="-15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сос</a:t>
            </a:r>
            <a:r>
              <a:rPr dirty="0" sz="2400" spc="-35" b="1">
                <a:latin typeface="Times New Roman"/>
                <a:cs typeface="Times New Roman"/>
              </a:rPr>
              <a:t>т</a:t>
            </a:r>
            <a:r>
              <a:rPr dirty="0" sz="2400" spc="-50" b="1">
                <a:latin typeface="Times New Roman"/>
                <a:cs typeface="Times New Roman"/>
              </a:rPr>
              <a:t>о</a:t>
            </a:r>
            <a:r>
              <a:rPr dirty="0" sz="2400" b="1">
                <a:latin typeface="Times New Roman"/>
                <a:cs typeface="Times New Roman"/>
              </a:rPr>
              <a:t>ят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21232" y="4400435"/>
            <a:ext cx="2721483" cy="17432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152982" y="1814957"/>
          <a:ext cx="6792595" cy="22948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6875"/>
                <a:gridCol w="1934209"/>
                <a:gridCol w="3572383"/>
              </a:tblGrid>
              <a:tr h="1296162">
                <a:tc>
                  <a:txBody>
                    <a:bodyPr/>
                    <a:lstStyle/>
                    <a:p>
                      <a:pPr marL="184150" marR="176530" indent="267970">
                        <a:lnSpc>
                          <a:spcPct val="100000"/>
                        </a:lnSpc>
                      </a:pPr>
                      <a:r>
                        <a:rPr dirty="0" sz="1800" spc="-165" b="1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dirty="0" sz="1800" spc="-5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 вы</a:t>
                      </a:r>
                      <a:r>
                        <a:rPr dirty="0" sz="1800" spc="-10" b="1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dirty="0" sz="1800" spc="-50" b="1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800" spc="-25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а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54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61620" marR="255904" indent="635">
                        <a:lnSpc>
                          <a:spcPct val="100000"/>
                        </a:lnSpc>
                      </a:pPr>
                      <a:r>
                        <a:rPr dirty="0" sz="1800" spc="-85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800" spc="-2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800" spc="-5" b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dirty="0" sz="1800" spc="-15" b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 вы</a:t>
                      </a:r>
                      <a:r>
                        <a:rPr dirty="0" sz="1800" spc="-10" b="1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dirty="0" sz="1800" spc="-50" b="1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скн</a:t>
                      </a:r>
                      <a:r>
                        <a:rPr dirty="0" sz="1800" spc="-10" b="1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1800" spc="-30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800" spc="-5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 (ч</a:t>
                      </a:r>
                      <a:r>
                        <a:rPr dirty="0" sz="1800" spc="5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л.)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54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32890" marR="133985" indent="-1391920">
                        <a:lnSpc>
                          <a:spcPct val="100000"/>
                        </a:lnSpc>
                      </a:pPr>
                      <a:r>
                        <a:rPr dirty="0" sz="1800" spc="-85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800" spc="-2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800" spc="-5" b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dirty="0" sz="1800" spc="-15" b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800" spc="-2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за</a:t>
                      </a:r>
                      <a:r>
                        <a:rPr dirty="0" sz="1800" spc="-10" b="1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dirty="0" sz="1800" spc="-15" b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ок</a:t>
                      </a:r>
                      <a:r>
                        <a:rPr dirty="0" sz="1800" spc="1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2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800" spc="-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ра</a:t>
                      </a:r>
                      <a:r>
                        <a:rPr dirty="0" sz="1800" spc="-30" b="1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dirty="0" sz="1800" spc="-2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800" spc="-35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800" spc="-5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dirty="0" sz="1800" spc="-50" b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800" spc="-10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ел</a:t>
                      </a:r>
                      <a:r>
                        <a:rPr dirty="0" sz="1800" spc="5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й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 (</a:t>
                      </a:r>
                      <a:r>
                        <a:rPr dirty="0" sz="1800" spc="-20" b="1">
                          <a:latin typeface="Times New Roman"/>
                          <a:cs typeface="Times New Roman"/>
                        </a:rPr>
                        <a:t>ш</a:t>
                      </a:r>
                      <a:r>
                        <a:rPr dirty="0" sz="1800" spc="-145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.)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54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89838"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Times New Roman"/>
                          <a:cs typeface="Times New Roman"/>
                        </a:rPr>
                        <a:t>2015</a:t>
                      </a:r>
                      <a:r>
                        <a:rPr dirty="0" sz="2400" spc="-280" b="1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dirty="0" sz="2400" b="1">
                          <a:latin typeface="Times New Roman"/>
                          <a:cs typeface="Times New Roman"/>
                        </a:rPr>
                        <a:t>.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54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5D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Times New Roman"/>
                          <a:cs typeface="Times New Roman"/>
                        </a:rPr>
                        <a:t>291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54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5D9F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51765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Times New Roman"/>
                          <a:cs typeface="Times New Roman"/>
                        </a:rPr>
                        <a:t>579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54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5D9F0"/>
                    </a:solidFill>
                  </a:tcPr>
                </a:tc>
              </a:tr>
              <a:tr h="496061"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</a:pPr>
                      <a:r>
                        <a:rPr dirty="0" sz="2400" b="1">
                          <a:latin typeface="Times New Roman"/>
                          <a:cs typeface="Times New Roman"/>
                        </a:rPr>
                        <a:t>2016</a:t>
                      </a:r>
                      <a:r>
                        <a:rPr dirty="0" sz="2400" spc="-280" b="1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dirty="0" sz="2400" b="1">
                          <a:latin typeface="Times New Roman"/>
                          <a:cs typeface="Times New Roman"/>
                        </a:rPr>
                        <a:t>.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5D9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Times New Roman"/>
                          <a:cs typeface="Times New Roman"/>
                        </a:rPr>
                        <a:t>285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5D9F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75565">
                        <a:lnSpc>
                          <a:spcPct val="100000"/>
                        </a:lnSpc>
                      </a:pPr>
                      <a:r>
                        <a:rPr dirty="0" sz="2400" spc="-5" b="1">
                          <a:latin typeface="Times New Roman"/>
                          <a:cs typeface="Times New Roman"/>
                        </a:rPr>
                        <a:t>469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5D9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8074" rIns="0" bIns="0" rtlCol="0" vert="horz">
            <a:spAutoFit/>
          </a:bodyPr>
          <a:lstStyle/>
          <a:p>
            <a:pPr marL="1635760">
              <a:lnSpc>
                <a:spcPct val="100000"/>
              </a:lnSpc>
            </a:pPr>
            <a:r>
              <a:rPr dirty="0" sz="3600" spc="-45"/>
              <a:t>К</a:t>
            </a:r>
            <a:r>
              <a:rPr dirty="0" sz="3600" spc="-65"/>
              <a:t>о</a:t>
            </a:r>
            <a:r>
              <a:rPr dirty="0" sz="3600"/>
              <a:t>личе</a:t>
            </a:r>
            <a:r>
              <a:rPr dirty="0" sz="3600" spc="10"/>
              <a:t>с</a:t>
            </a:r>
            <a:r>
              <a:rPr dirty="0" sz="3600"/>
              <a:t>тво</a:t>
            </a:r>
            <a:r>
              <a:rPr dirty="0" sz="3600" spc="-15"/>
              <a:t> </a:t>
            </a:r>
            <a:r>
              <a:rPr dirty="0" sz="3600"/>
              <a:t>вып</a:t>
            </a:r>
            <a:r>
              <a:rPr dirty="0" sz="3600" spc="-25"/>
              <a:t>у</a:t>
            </a:r>
            <a:r>
              <a:rPr dirty="0" sz="3600"/>
              <a:t>ск</a:t>
            </a:r>
            <a:r>
              <a:rPr dirty="0" sz="3600" spc="10"/>
              <a:t>н</a:t>
            </a:r>
            <a:r>
              <a:rPr dirty="0" sz="3600"/>
              <a:t>и</a:t>
            </a:r>
            <a:r>
              <a:rPr dirty="0" sz="3600" spc="-65"/>
              <a:t>к</a:t>
            </a:r>
            <a:r>
              <a:rPr dirty="0" sz="3600"/>
              <a:t>ов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949896" y="1554505"/>
            <a:ext cx="7525511" cy="41056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87704" y="5580303"/>
            <a:ext cx="8382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9792" y="5001514"/>
            <a:ext cx="14160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50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1880" y="4422647"/>
            <a:ext cx="19939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100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1880" y="3843909"/>
            <a:ext cx="19939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150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1880" y="3265042"/>
            <a:ext cx="19939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200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1880" y="2686176"/>
            <a:ext cx="19939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250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1880" y="2107438"/>
            <a:ext cx="19939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300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74444" y="5877589"/>
            <a:ext cx="1631314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5" b="1">
                <a:latin typeface="Times New Roman"/>
                <a:cs typeface="Times New Roman"/>
              </a:rPr>
              <a:t>2013</a:t>
            </a:r>
            <a:r>
              <a:rPr dirty="0" sz="2000" b="1">
                <a:latin typeface="Times New Roman"/>
                <a:cs typeface="Times New Roman"/>
              </a:rPr>
              <a:t>-</a:t>
            </a:r>
            <a:r>
              <a:rPr dirty="0" sz="2000" b="1">
                <a:latin typeface="Times New Roman"/>
                <a:cs typeface="Times New Roman"/>
              </a:rPr>
              <a:t>14</a:t>
            </a:r>
            <a:r>
              <a:rPr dirty="0" sz="2000" spc="-60" b="1">
                <a:latin typeface="Times New Roman"/>
                <a:cs typeface="Times New Roman"/>
              </a:rPr>
              <a:t> </a:t>
            </a:r>
            <a:r>
              <a:rPr dirty="0" sz="2000" spc="25" b="1">
                <a:latin typeface="Times New Roman"/>
                <a:cs typeface="Times New Roman"/>
              </a:rPr>
              <a:t>у</a:t>
            </a:r>
            <a:r>
              <a:rPr dirty="0" sz="2000" b="1">
                <a:latin typeface="Times New Roman"/>
                <a:cs typeface="Times New Roman"/>
              </a:rPr>
              <a:t>ч.</a:t>
            </a:r>
            <a:r>
              <a:rPr dirty="0" sz="2000" spc="-45" b="1">
                <a:latin typeface="Times New Roman"/>
                <a:cs typeface="Times New Roman"/>
              </a:rPr>
              <a:t>г</a:t>
            </a:r>
            <a:r>
              <a:rPr dirty="0" sz="2000" spc="-55" b="1">
                <a:latin typeface="Times New Roman"/>
                <a:cs typeface="Times New Roman"/>
              </a:rPr>
              <a:t>о</a:t>
            </a:r>
            <a:r>
              <a:rPr dirty="0" sz="2000" b="1">
                <a:latin typeface="Times New Roman"/>
                <a:cs typeface="Times New Roman"/>
              </a:rPr>
              <a:t>д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11677" y="5877589"/>
            <a:ext cx="1626870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5" b="1">
                <a:latin typeface="Times New Roman"/>
                <a:cs typeface="Times New Roman"/>
              </a:rPr>
              <a:t>2014</a:t>
            </a:r>
            <a:r>
              <a:rPr dirty="0" sz="2000" b="1">
                <a:latin typeface="Times New Roman"/>
                <a:cs typeface="Times New Roman"/>
              </a:rPr>
              <a:t>-</a:t>
            </a:r>
            <a:r>
              <a:rPr dirty="0" sz="2000" b="1">
                <a:latin typeface="Times New Roman"/>
                <a:cs typeface="Times New Roman"/>
              </a:rPr>
              <a:t>15</a:t>
            </a:r>
            <a:r>
              <a:rPr dirty="0" sz="2000" spc="-60" b="1">
                <a:latin typeface="Times New Roman"/>
                <a:cs typeface="Times New Roman"/>
              </a:rPr>
              <a:t> </a:t>
            </a:r>
            <a:r>
              <a:rPr dirty="0" sz="2000" spc="25" b="1">
                <a:latin typeface="Times New Roman"/>
                <a:cs typeface="Times New Roman"/>
              </a:rPr>
              <a:t>у</a:t>
            </a:r>
            <a:r>
              <a:rPr dirty="0" sz="2000" b="1">
                <a:latin typeface="Times New Roman"/>
                <a:cs typeface="Times New Roman"/>
              </a:rPr>
              <a:t>ч</a:t>
            </a:r>
            <a:r>
              <a:rPr dirty="0" sz="2000" spc="-35" b="1">
                <a:latin typeface="Times New Roman"/>
                <a:cs typeface="Times New Roman"/>
              </a:rPr>
              <a:t> </a:t>
            </a:r>
            <a:r>
              <a:rPr dirty="0" sz="2000" spc="-50" b="1">
                <a:latin typeface="Times New Roman"/>
                <a:cs typeface="Times New Roman"/>
              </a:rPr>
              <a:t>г</a:t>
            </a:r>
            <a:r>
              <a:rPr dirty="0" sz="2000" spc="-55" b="1">
                <a:latin typeface="Times New Roman"/>
                <a:cs typeface="Times New Roman"/>
              </a:rPr>
              <a:t>о</a:t>
            </a:r>
            <a:r>
              <a:rPr dirty="0" sz="2000" b="1">
                <a:latin typeface="Times New Roman"/>
                <a:cs typeface="Times New Roman"/>
              </a:rPr>
              <a:t>д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43194" y="5877589"/>
            <a:ext cx="1631314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5" b="1">
                <a:latin typeface="Times New Roman"/>
                <a:cs typeface="Times New Roman"/>
              </a:rPr>
              <a:t>2015</a:t>
            </a:r>
            <a:r>
              <a:rPr dirty="0" sz="2000" b="1">
                <a:latin typeface="Times New Roman"/>
                <a:cs typeface="Times New Roman"/>
              </a:rPr>
              <a:t>-</a:t>
            </a:r>
            <a:r>
              <a:rPr dirty="0" sz="2000" b="1">
                <a:latin typeface="Times New Roman"/>
                <a:cs typeface="Times New Roman"/>
              </a:rPr>
              <a:t>16</a:t>
            </a:r>
            <a:r>
              <a:rPr dirty="0" sz="2000" spc="-60" b="1">
                <a:latin typeface="Times New Roman"/>
                <a:cs typeface="Times New Roman"/>
              </a:rPr>
              <a:t> </a:t>
            </a:r>
            <a:r>
              <a:rPr dirty="0" sz="2000" spc="25" b="1">
                <a:latin typeface="Times New Roman"/>
                <a:cs typeface="Times New Roman"/>
              </a:rPr>
              <a:t>у</a:t>
            </a:r>
            <a:r>
              <a:rPr dirty="0" sz="2000" b="1">
                <a:latin typeface="Times New Roman"/>
                <a:cs typeface="Times New Roman"/>
              </a:rPr>
              <a:t>ч.</a:t>
            </a:r>
            <a:r>
              <a:rPr dirty="0" sz="2000" spc="-45" b="1">
                <a:latin typeface="Times New Roman"/>
                <a:cs typeface="Times New Roman"/>
              </a:rPr>
              <a:t>г</a:t>
            </a:r>
            <a:r>
              <a:rPr dirty="0" sz="2000" spc="-55" b="1">
                <a:latin typeface="Times New Roman"/>
                <a:cs typeface="Times New Roman"/>
              </a:rPr>
              <a:t>о</a:t>
            </a:r>
            <a:r>
              <a:rPr dirty="0" sz="2000" b="1">
                <a:latin typeface="Times New Roman"/>
                <a:cs typeface="Times New Roman"/>
              </a:rPr>
              <a:t>д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98954" y="2347186"/>
            <a:ext cx="48260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latin typeface="Times New Roman"/>
                <a:cs typeface="Times New Roman"/>
              </a:rPr>
              <a:t>220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93133" y="1529433"/>
            <a:ext cx="48260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latin typeface="Times New Roman"/>
                <a:cs typeface="Times New Roman"/>
              </a:rPr>
              <a:t>290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67576" y="1587345"/>
            <a:ext cx="48260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latin typeface="Times New Roman"/>
                <a:cs typeface="Times New Roman"/>
              </a:rPr>
              <a:t>285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8342" rIns="0" bIns="0" rtlCol="0" vert="horz">
            <a:spAutoFit/>
          </a:bodyPr>
          <a:lstStyle/>
          <a:p>
            <a:pPr marL="269875">
              <a:lnSpc>
                <a:spcPct val="100000"/>
              </a:lnSpc>
            </a:pPr>
            <a:r>
              <a:rPr dirty="0" spc="-240">
                <a:solidFill>
                  <a:srgbClr val="000000"/>
                </a:solidFill>
                <a:latin typeface="Times New Roman"/>
                <a:cs typeface="Times New Roman"/>
              </a:rPr>
              <a:t>К</a:t>
            </a:r>
            <a:r>
              <a:rPr dirty="0" spc="-65">
                <a:solidFill>
                  <a:srgbClr val="000000"/>
                </a:solidFill>
                <a:latin typeface="Times New Roman"/>
                <a:cs typeface="Times New Roman"/>
              </a:rPr>
              <a:t>о</a:t>
            </a:r>
            <a:r>
              <a:rPr dirty="0" spc="-25">
                <a:solidFill>
                  <a:srgbClr val="000000"/>
                </a:solidFill>
                <a:latin typeface="Times New Roman"/>
                <a:cs typeface="Times New Roman"/>
              </a:rPr>
              <a:t>лич</a:t>
            </a:r>
            <a:r>
              <a:rPr dirty="0" spc="35">
                <a:solidFill>
                  <a:srgbClr val="000000"/>
                </a:solidFill>
                <a:latin typeface="Times New Roman"/>
                <a:cs typeface="Times New Roman"/>
              </a:rPr>
              <a:t>е</a:t>
            </a:r>
            <a:r>
              <a:rPr dirty="0" spc="-20">
                <a:solidFill>
                  <a:srgbClr val="000000"/>
                </a:solidFill>
                <a:latin typeface="Times New Roman"/>
                <a:cs typeface="Times New Roman"/>
              </a:rPr>
              <a:t>ст</a:t>
            </a:r>
            <a:r>
              <a:rPr dirty="0" spc="-45">
                <a:solidFill>
                  <a:srgbClr val="000000"/>
                </a:solidFill>
                <a:latin typeface="Times New Roman"/>
                <a:cs typeface="Times New Roman"/>
              </a:rPr>
              <a:t>в</a:t>
            </a:r>
            <a:r>
              <a:rPr dirty="0" spc="-20">
                <a:solidFill>
                  <a:srgbClr val="000000"/>
                </a:solidFill>
                <a:latin typeface="Times New Roman"/>
                <a:cs typeface="Times New Roman"/>
              </a:rPr>
              <a:t>о</a:t>
            </a:r>
            <a:r>
              <a:rPr dirty="0" spc="-2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pc="-25">
                <a:solidFill>
                  <a:srgbClr val="000000"/>
                </a:solidFill>
                <a:latin typeface="Times New Roman"/>
                <a:cs typeface="Times New Roman"/>
              </a:rPr>
              <a:t>дипл</a:t>
            </a:r>
            <a:r>
              <a:rPr dirty="0" spc="-85">
                <a:solidFill>
                  <a:srgbClr val="000000"/>
                </a:solidFill>
                <a:latin typeface="Times New Roman"/>
                <a:cs typeface="Times New Roman"/>
              </a:rPr>
              <a:t>о</a:t>
            </a:r>
            <a:r>
              <a:rPr dirty="0" spc="-75">
                <a:solidFill>
                  <a:srgbClr val="000000"/>
                </a:solidFill>
                <a:latin typeface="Times New Roman"/>
                <a:cs typeface="Times New Roman"/>
              </a:rPr>
              <a:t>м</a:t>
            </a:r>
            <a:r>
              <a:rPr dirty="0" spc="-114">
                <a:solidFill>
                  <a:srgbClr val="000000"/>
                </a:solidFill>
                <a:latin typeface="Times New Roman"/>
                <a:cs typeface="Times New Roman"/>
              </a:rPr>
              <a:t>о</a:t>
            </a:r>
            <a:r>
              <a:rPr dirty="0" spc="-25">
                <a:solidFill>
                  <a:srgbClr val="000000"/>
                </a:solidFill>
                <a:latin typeface="Times New Roman"/>
                <a:cs typeface="Times New Roman"/>
              </a:rPr>
              <a:t>в</a:t>
            </a:r>
            <a:r>
              <a:rPr dirty="0" spc="-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pc="-20">
                <a:solidFill>
                  <a:srgbClr val="000000"/>
                </a:solidFill>
                <a:latin typeface="Times New Roman"/>
                <a:cs typeface="Times New Roman"/>
              </a:rPr>
              <a:t>с</a:t>
            </a:r>
            <a:r>
              <a:rPr dirty="0" spc="-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pc="-70">
                <a:solidFill>
                  <a:srgbClr val="000000"/>
                </a:solidFill>
                <a:latin typeface="Times New Roman"/>
                <a:cs typeface="Times New Roman"/>
              </a:rPr>
              <a:t>о</a:t>
            </a:r>
            <a:r>
              <a:rPr dirty="0" spc="-114">
                <a:solidFill>
                  <a:srgbClr val="000000"/>
                </a:solidFill>
                <a:latin typeface="Times New Roman"/>
                <a:cs typeface="Times New Roman"/>
              </a:rPr>
              <a:t>т</a:t>
            </a:r>
            <a:r>
              <a:rPr dirty="0" spc="-25">
                <a:solidFill>
                  <a:srgbClr val="000000"/>
                </a:solidFill>
                <a:latin typeface="Times New Roman"/>
                <a:cs typeface="Times New Roman"/>
              </a:rPr>
              <a:t>лич</a:t>
            </a:r>
            <a:r>
              <a:rPr dirty="0" spc="-20">
                <a:solidFill>
                  <a:srgbClr val="000000"/>
                </a:solidFill>
                <a:latin typeface="Times New Roman"/>
                <a:cs typeface="Times New Roman"/>
              </a:rPr>
              <a:t>и</a:t>
            </a:r>
            <a:r>
              <a:rPr dirty="0" spc="-25">
                <a:solidFill>
                  <a:srgbClr val="000000"/>
                </a:solidFill>
                <a:latin typeface="Times New Roman"/>
                <a:cs typeface="Times New Roman"/>
              </a:rPr>
              <a:t>ем</a:t>
            </a:r>
          </a:p>
        </p:txBody>
      </p:sp>
      <p:sp>
        <p:nvSpPr>
          <p:cNvPr id="3" name="object 3"/>
          <p:cNvSpPr/>
          <p:nvPr/>
        </p:nvSpPr>
        <p:spPr>
          <a:xfrm>
            <a:off x="1122489" y="1989963"/>
            <a:ext cx="6830568" cy="35935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73721" y="5565266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 h="0">
                <a:moveTo>
                  <a:pt x="72377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3721" y="5229986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 h="0">
                <a:moveTo>
                  <a:pt x="72377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73721" y="4894707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 h="0">
                <a:moveTo>
                  <a:pt x="72377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73721" y="4559427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 h="0">
                <a:moveTo>
                  <a:pt x="72377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73721" y="4224146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 h="0">
                <a:moveTo>
                  <a:pt x="72377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73721" y="3888866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 h="0">
                <a:moveTo>
                  <a:pt x="72377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73721" y="3553586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 h="0">
                <a:moveTo>
                  <a:pt x="72377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73721" y="3218307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 h="0">
                <a:moveTo>
                  <a:pt x="72377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73721" y="2883026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 h="0">
                <a:moveTo>
                  <a:pt x="72377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73721" y="2549270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 h="0">
                <a:moveTo>
                  <a:pt x="72377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688949" y="2443226"/>
            <a:ext cx="257810" cy="3271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spc="-15">
                <a:latin typeface="Calibri"/>
                <a:cs typeface="Calibri"/>
              </a:rPr>
              <a:t>45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80"/>
              </a:spcBef>
            </a:pPr>
            <a:r>
              <a:rPr dirty="0" sz="1800" spc="-15">
                <a:latin typeface="Calibri"/>
                <a:cs typeface="Calibri"/>
              </a:rPr>
              <a:t>40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80"/>
              </a:spcBef>
            </a:pPr>
            <a:r>
              <a:rPr dirty="0" sz="1800" spc="-15">
                <a:latin typeface="Calibri"/>
                <a:cs typeface="Calibri"/>
              </a:rPr>
              <a:t>35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80"/>
              </a:spcBef>
            </a:pPr>
            <a:r>
              <a:rPr dirty="0" sz="1800" spc="-15">
                <a:latin typeface="Calibri"/>
                <a:cs typeface="Calibri"/>
              </a:rPr>
              <a:t>30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80"/>
              </a:spcBef>
            </a:pPr>
            <a:r>
              <a:rPr dirty="0" sz="1800" spc="-15">
                <a:latin typeface="Calibri"/>
                <a:cs typeface="Calibri"/>
              </a:rPr>
              <a:t>25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80"/>
              </a:spcBef>
            </a:pPr>
            <a:r>
              <a:rPr dirty="0" sz="1800" spc="-15">
                <a:latin typeface="Calibri"/>
                <a:cs typeface="Calibri"/>
              </a:rPr>
              <a:t>20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80"/>
              </a:spcBef>
            </a:pPr>
            <a:r>
              <a:rPr dirty="0" sz="1800" spc="-15">
                <a:latin typeface="Calibri"/>
                <a:cs typeface="Calibri"/>
              </a:rPr>
              <a:t>15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80"/>
              </a:spcBef>
            </a:pPr>
            <a:r>
              <a:rPr dirty="0" sz="1800" spc="-15">
                <a:latin typeface="Calibri"/>
                <a:cs typeface="Calibri"/>
              </a:rPr>
              <a:t>10</a:t>
            </a:r>
            <a:endParaRPr sz="1800">
              <a:latin typeface="Calibri"/>
              <a:cs typeface="Calibri"/>
            </a:endParaRPr>
          </a:p>
          <a:p>
            <a:pPr algn="ctr" marL="115570">
              <a:lnSpc>
                <a:spcPct val="100000"/>
              </a:lnSpc>
              <a:spcBef>
                <a:spcPts val="480"/>
              </a:spcBef>
            </a:pPr>
            <a:r>
              <a:rPr dirty="0" sz="1800">
                <a:latin typeface="Calibri"/>
                <a:cs typeface="Calibri"/>
              </a:rPr>
              <a:t>5</a:t>
            </a:r>
            <a:endParaRPr sz="1800">
              <a:latin typeface="Calibri"/>
              <a:cs typeface="Calibri"/>
            </a:endParaRPr>
          </a:p>
          <a:p>
            <a:pPr algn="ctr" marL="115570">
              <a:lnSpc>
                <a:spcPct val="100000"/>
              </a:lnSpc>
              <a:spcBef>
                <a:spcPts val="475"/>
              </a:spcBef>
            </a:pPr>
            <a:r>
              <a:rPr dirty="0" sz="1800" spc="-10">
                <a:latin typeface="Calibri"/>
                <a:cs typeface="Calibri"/>
              </a:rPr>
              <a:t>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45349" y="5566790"/>
            <a:ext cx="0" cy="72390"/>
          </a:xfrm>
          <a:custGeom>
            <a:avLst/>
            <a:gdLst/>
            <a:ahLst/>
            <a:cxnLst/>
            <a:rect l="l" t="t" r="r" b="b"/>
            <a:pathLst>
              <a:path w="0" h="72389">
                <a:moveTo>
                  <a:pt x="0" y="0"/>
                </a:moveTo>
                <a:lnTo>
                  <a:pt x="0" y="71856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170682" y="5566790"/>
            <a:ext cx="0" cy="72390"/>
          </a:xfrm>
          <a:custGeom>
            <a:avLst/>
            <a:gdLst/>
            <a:ahLst/>
            <a:cxnLst/>
            <a:rect l="l" t="t" r="r" b="b"/>
            <a:pathLst>
              <a:path w="0" h="72389">
                <a:moveTo>
                  <a:pt x="0" y="0"/>
                </a:moveTo>
                <a:lnTo>
                  <a:pt x="0" y="71856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196078" y="5566790"/>
            <a:ext cx="0" cy="72390"/>
          </a:xfrm>
          <a:custGeom>
            <a:avLst/>
            <a:gdLst/>
            <a:ahLst/>
            <a:cxnLst/>
            <a:rect l="l" t="t" r="r" b="b"/>
            <a:pathLst>
              <a:path w="0" h="72389">
                <a:moveTo>
                  <a:pt x="0" y="0"/>
                </a:moveTo>
                <a:lnTo>
                  <a:pt x="0" y="71856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220457" y="5566790"/>
            <a:ext cx="0" cy="72390"/>
          </a:xfrm>
          <a:custGeom>
            <a:avLst/>
            <a:gdLst/>
            <a:ahLst/>
            <a:cxnLst/>
            <a:rect l="l" t="t" r="r" b="b"/>
            <a:pathLst>
              <a:path w="0" h="72389">
                <a:moveTo>
                  <a:pt x="0" y="0"/>
                </a:moveTo>
                <a:lnTo>
                  <a:pt x="0" y="71856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415288" y="5813094"/>
            <a:ext cx="14859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201</a:t>
            </a:r>
            <a:r>
              <a:rPr dirty="0" sz="1800" spc="-10" b="1">
                <a:latin typeface="Calibri"/>
                <a:cs typeface="Calibri"/>
              </a:rPr>
              <a:t>3</a:t>
            </a:r>
            <a:r>
              <a:rPr dirty="0" sz="1800" b="1">
                <a:latin typeface="Calibri"/>
                <a:cs typeface="Calibri"/>
              </a:rPr>
              <a:t>-</a:t>
            </a:r>
            <a:r>
              <a:rPr dirty="0" sz="1800" b="1">
                <a:latin typeface="Calibri"/>
                <a:cs typeface="Calibri"/>
              </a:rPr>
              <a:t>2014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уч.</a:t>
            </a:r>
            <a:r>
              <a:rPr dirty="0" sz="1800" spc="-80" b="1">
                <a:latin typeface="Calibri"/>
                <a:cs typeface="Calibri"/>
              </a:rPr>
              <a:t>г</a:t>
            </a:r>
            <a:r>
              <a:rPr dirty="0" sz="1800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40429" y="5813094"/>
            <a:ext cx="14859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201</a:t>
            </a:r>
            <a:r>
              <a:rPr dirty="0" sz="1800" spc="-10" b="1">
                <a:latin typeface="Calibri"/>
                <a:cs typeface="Calibri"/>
              </a:rPr>
              <a:t>4</a:t>
            </a:r>
            <a:r>
              <a:rPr dirty="0" sz="1800" b="1">
                <a:latin typeface="Calibri"/>
                <a:cs typeface="Calibri"/>
              </a:rPr>
              <a:t>-</a:t>
            </a:r>
            <a:r>
              <a:rPr dirty="0" sz="1800" b="1">
                <a:latin typeface="Calibri"/>
                <a:cs typeface="Calibri"/>
              </a:rPr>
              <a:t>2015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уч.</a:t>
            </a:r>
            <a:r>
              <a:rPr dirty="0" sz="1800" spc="-80" b="1">
                <a:latin typeface="Calibri"/>
                <a:cs typeface="Calibri"/>
              </a:rPr>
              <a:t>г</a:t>
            </a:r>
            <a:r>
              <a:rPr dirty="0" sz="1800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65445" y="5813094"/>
            <a:ext cx="14865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201</a:t>
            </a:r>
            <a:r>
              <a:rPr dirty="0" sz="1800" spc="-10" b="1">
                <a:latin typeface="Calibri"/>
                <a:cs typeface="Calibri"/>
              </a:rPr>
              <a:t>5</a:t>
            </a:r>
            <a:r>
              <a:rPr dirty="0" sz="1800" b="1">
                <a:latin typeface="Calibri"/>
                <a:cs typeface="Calibri"/>
              </a:rPr>
              <a:t>-</a:t>
            </a:r>
            <a:r>
              <a:rPr dirty="0" sz="1800" b="1">
                <a:latin typeface="Calibri"/>
                <a:cs typeface="Calibri"/>
              </a:rPr>
              <a:t>2016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уч.</a:t>
            </a:r>
            <a:r>
              <a:rPr dirty="0" sz="1800" spc="-80" b="1">
                <a:latin typeface="Calibri"/>
                <a:cs typeface="Calibri"/>
              </a:rPr>
              <a:t>г</a:t>
            </a:r>
            <a:r>
              <a:rPr dirty="0" sz="1800" b="1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872742" y="2987192"/>
            <a:ext cx="1089025" cy="280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latin typeface="Calibri"/>
                <a:cs typeface="Calibri"/>
              </a:rPr>
              <a:t>28</a:t>
            </a:r>
            <a:r>
              <a:rPr dirty="0" sz="2000" spc="-2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/12,8%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76242" y="1876425"/>
            <a:ext cx="1033780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latin typeface="Calibri"/>
                <a:cs typeface="Calibri"/>
              </a:rPr>
              <a:t>44/15,2%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95542" y="2568575"/>
            <a:ext cx="114490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latin typeface="Calibri"/>
                <a:cs typeface="Calibri"/>
              </a:rPr>
              <a:t>35</a:t>
            </a:r>
            <a:r>
              <a:rPr dirty="0" sz="2000" spc="-2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/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1</a:t>
            </a:r>
            <a:r>
              <a:rPr dirty="0" sz="2000" spc="5" b="1">
                <a:latin typeface="Calibri"/>
                <a:cs typeface="Calibri"/>
              </a:rPr>
              <a:t>2</a:t>
            </a:r>
            <a:r>
              <a:rPr dirty="0" sz="2000" b="1">
                <a:latin typeface="Calibri"/>
                <a:cs typeface="Calibri"/>
              </a:rPr>
              <a:t>,3%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10185" rIns="0" bIns="0" rtlCol="0" vert="horz">
            <a:spAutoFit/>
          </a:bodyPr>
          <a:lstStyle/>
          <a:p>
            <a:pPr marL="2106295">
              <a:lnSpc>
                <a:spcPct val="100000"/>
              </a:lnSpc>
            </a:pPr>
            <a:r>
              <a:rPr dirty="0" spc="-30"/>
              <a:t>НОЦ</a:t>
            </a:r>
            <a:r>
              <a:rPr dirty="0" spc="-25"/>
              <a:t> </a:t>
            </a:r>
            <a:r>
              <a:rPr dirty="0" spc="-30"/>
              <a:t>«М</a:t>
            </a:r>
            <a:r>
              <a:rPr dirty="0" spc="-105"/>
              <a:t>о</a:t>
            </a:r>
            <a:r>
              <a:rPr dirty="0" spc="-25"/>
              <a:t>л</a:t>
            </a:r>
            <a:r>
              <a:rPr dirty="0" spc="-125"/>
              <a:t>о</a:t>
            </a:r>
            <a:r>
              <a:rPr dirty="0" spc="-60"/>
              <a:t>д</a:t>
            </a:r>
            <a:r>
              <a:rPr dirty="0" spc="-85"/>
              <a:t>е</a:t>
            </a:r>
            <a:r>
              <a:rPr dirty="0" spc="-25"/>
              <a:t>жная</a:t>
            </a:r>
            <a:r>
              <a:rPr dirty="0" spc="25"/>
              <a:t> </a:t>
            </a:r>
            <a:r>
              <a:rPr dirty="0" spc="-25"/>
              <a:t>н</a:t>
            </a:r>
            <a:r>
              <a:rPr dirty="0" spc="-70"/>
              <a:t>а</a:t>
            </a:r>
            <a:r>
              <a:rPr dirty="0" spc="-20"/>
              <a:t>у</a:t>
            </a:r>
            <a:r>
              <a:rPr dirty="0" spc="-65"/>
              <a:t>к</a:t>
            </a:r>
            <a:r>
              <a:rPr dirty="0" spc="-25"/>
              <a:t>а»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74868"/>
            <a:ext cx="4906010" cy="38646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2600">
                <a:latin typeface="Calibri"/>
                <a:cs typeface="Calibri"/>
              </a:rPr>
              <a:t>Ст</a:t>
            </a:r>
            <a:r>
              <a:rPr dirty="0" sz="2600" spc="-100">
                <a:latin typeface="Calibri"/>
                <a:cs typeface="Calibri"/>
              </a:rPr>
              <a:t>у</a:t>
            </a:r>
            <a:r>
              <a:rPr dirty="0" sz="2600" spc="-30">
                <a:latin typeface="Calibri"/>
                <a:cs typeface="Calibri"/>
              </a:rPr>
              <a:t>д</a:t>
            </a:r>
            <a:r>
              <a:rPr dirty="0" sz="2600">
                <a:latin typeface="Calibri"/>
                <a:cs typeface="Calibri"/>
              </a:rPr>
              <a:t>енты,</a:t>
            </a:r>
            <a:r>
              <a:rPr dirty="0" sz="2600" spc="-25">
                <a:latin typeface="Calibri"/>
                <a:cs typeface="Calibri"/>
              </a:rPr>
              <a:t> </a:t>
            </a:r>
            <a:r>
              <a:rPr dirty="0" sz="2600" spc="-15">
                <a:latin typeface="Calibri"/>
                <a:cs typeface="Calibri"/>
              </a:rPr>
              <a:t>в</a:t>
            </a:r>
            <a:r>
              <a:rPr dirty="0" sz="2600" spc="-40">
                <a:latin typeface="Calibri"/>
                <a:cs typeface="Calibri"/>
              </a:rPr>
              <a:t>х</a:t>
            </a:r>
            <a:r>
              <a:rPr dirty="0" sz="2600" spc="-80">
                <a:latin typeface="Calibri"/>
                <a:cs typeface="Calibri"/>
              </a:rPr>
              <a:t>о</a:t>
            </a:r>
            <a:r>
              <a:rPr dirty="0" sz="2600">
                <a:latin typeface="Calibri"/>
                <a:cs typeface="Calibri"/>
              </a:rPr>
              <a:t>дящие</a:t>
            </a:r>
            <a:r>
              <a:rPr dirty="0" sz="2600" spc="-2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в состав</a:t>
            </a:r>
            <a:endParaRPr sz="26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dirty="0" sz="2600">
                <a:latin typeface="Calibri"/>
                <a:cs typeface="Calibri"/>
              </a:rPr>
              <a:t>НОЦ</a:t>
            </a:r>
            <a:r>
              <a:rPr dirty="0" sz="2600" spc="-1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«М</a:t>
            </a:r>
            <a:r>
              <a:rPr dirty="0" sz="2600" spc="-55">
                <a:latin typeface="Calibri"/>
                <a:cs typeface="Calibri"/>
              </a:rPr>
              <a:t>о</a:t>
            </a:r>
            <a:r>
              <a:rPr dirty="0" sz="2600">
                <a:latin typeface="Calibri"/>
                <a:cs typeface="Calibri"/>
              </a:rPr>
              <a:t>л</a:t>
            </a:r>
            <a:r>
              <a:rPr dirty="0" sz="2600" spc="-80">
                <a:latin typeface="Calibri"/>
                <a:cs typeface="Calibri"/>
              </a:rPr>
              <a:t>о</a:t>
            </a:r>
            <a:r>
              <a:rPr dirty="0" sz="2600" spc="-30">
                <a:latin typeface="Calibri"/>
                <a:cs typeface="Calibri"/>
              </a:rPr>
              <a:t>д</a:t>
            </a:r>
            <a:r>
              <a:rPr dirty="0" sz="2600" spc="-40">
                <a:latin typeface="Calibri"/>
                <a:cs typeface="Calibri"/>
              </a:rPr>
              <a:t>е</a:t>
            </a:r>
            <a:r>
              <a:rPr dirty="0" sz="2600">
                <a:latin typeface="Calibri"/>
                <a:cs typeface="Calibri"/>
              </a:rPr>
              <a:t>жная</a:t>
            </a:r>
            <a:r>
              <a:rPr dirty="0" sz="2600" spc="-2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н</a:t>
            </a:r>
            <a:r>
              <a:rPr dirty="0" sz="2600" spc="-20">
                <a:latin typeface="Calibri"/>
                <a:cs typeface="Calibri"/>
              </a:rPr>
              <a:t>а</a:t>
            </a:r>
            <a:r>
              <a:rPr dirty="0" sz="2600">
                <a:latin typeface="Calibri"/>
                <a:cs typeface="Calibri"/>
              </a:rPr>
              <a:t>у</a:t>
            </a:r>
            <a:r>
              <a:rPr dirty="0" sz="2600" spc="-40">
                <a:latin typeface="Calibri"/>
                <a:cs typeface="Calibri"/>
              </a:rPr>
              <a:t>к</a:t>
            </a:r>
            <a:r>
              <a:rPr dirty="0" sz="2600">
                <a:latin typeface="Calibri"/>
                <a:cs typeface="Calibri"/>
              </a:rPr>
              <a:t>а»</a:t>
            </a:r>
            <a:r>
              <a:rPr dirty="0" sz="2600" spc="-5">
                <a:latin typeface="Calibri"/>
                <a:cs typeface="Calibri"/>
              </a:rPr>
              <a:t> </a:t>
            </a:r>
            <a:r>
              <a:rPr dirty="0" sz="2600" b="1">
                <a:latin typeface="Calibri"/>
                <a:cs typeface="Calibri"/>
              </a:rPr>
              <a:t>-</a:t>
            </a:r>
            <a:r>
              <a:rPr dirty="0" sz="2600" spc="-10" b="1">
                <a:latin typeface="Calibri"/>
                <a:cs typeface="Calibri"/>
              </a:rPr>
              <a:t> </a:t>
            </a:r>
            <a:r>
              <a:rPr dirty="0" sz="2600" spc="-5" b="1">
                <a:latin typeface="Calibri"/>
                <a:cs typeface="Calibri"/>
              </a:rPr>
              <a:t>48</a:t>
            </a:r>
            <a:endParaRPr sz="2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600">
                <a:latin typeface="Calibri"/>
                <a:cs typeface="Calibri"/>
              </a:rPr>
              <a:t>Н</a:t>
            </a:r>
            <a:r>
              <a:rPr dirty="0" sz="2600" spc="-15">
                <a:latin typeface="Calibri"/>
                <a:cs typeface="Calibri"/>
              </a:rPr>
              <a:t>а</a:t>
            </a:r>
            <a:r>
              <a:rPr dirty="0" sz="2600">
                <a:latin typeface="Calibri"/>
                <a:cs typeface="Calibri"/>
              </a:rPr>
              <a:t>учные</a:t>
            </a:r>
            <a:r>
              <a:rPr dirty="0" sz="2600" spc="-2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проекты</a:t>
            </a:r>
            <a:r>
              <a:rPr dirty="0" sz="2600" spc="-15">
                <a:latin typeface="Calibri"/>
                <a:cs typeface="Calibri"/>
              </a:rPr>
              <a:t> </a:t>
            </a:r>
            <a:r>
              <a:rPr dirty="0" sz="2600" b="1">
                <a:latin typeface="Calibri"/>
                <a:cs typeface="Calibri"/>
              </a:rPr>
              <a:t>–</a:t>
            </a:r>
            <a:r>
              <a:rPr dirty="0" sz="2600" spc="-5" b="1">
                <a:latin typeface="Calibri"/>
                <a:cs typeface="Calibri"/>
              </a:rPr>
              <a:t> </a:t>
            </a:r>
            <a:r>
              <a:rPr dirty="0" sz="2600" b="1">
                <a:latin typeface="Calibri"/>
                <a:cs typeface="Calibri"/>
              </a:rPr>
              <a:t>17</a:t>
            </a:r>
            <a:endParaRPr sz="2600">
              <a:latin typeface="Calibri"/>
              <a:cs typeface="Calibri"/>
            </a:endParaRPr>
          </a:p>
          <a:p>
            <a:pPr marL="355600" marR="310515" indent="-3429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600">
                <a:latin typeface="Calibri"/>
                <a:cs typeface="Calibri"/>
              </a:rPr>
              <a:t>Преп</a:t>
            </a:r>
            <a:r>
              <a:rPr dirty="0" sz="2600" spc="-80">
                <a:latin typeface="Calibri"/>
                <a:cs typeface="Calibri"/>
              </a:rPr>
              <a:t>о</a:t>
            </a:r>
            <a:r>
              <a:rPr dirty="0" sz="2600">
                <a:latin typeface="Calibri"/>
                <a:cs typeface="Calibri"/>
              </a:rPr>
              <a:t>дав</a:t>
            </a:r>
            <a:r>
              <a:rPr dirty="0" sz="2600" spc="-15">
                <a:latin typeface="Calibri"/>
                <a:cs typeface="Calibri"/>
              </a:rPr>
              <a:t>а</a:t>
            </a:r>
            <a:r>
              <a:rPr dirty="0" sz="2600" spc="-25">
                <a:latin typeface="Calibri"/>
                <a:cs typeface="Calibri"/>
              </a:rPr>
              <a:t>т</a:t>
            </a:r>
            <a:r>
              <a:rPr dirty="0" sz="2600" spc="-50">
                <a:latin typeface="Calibri"/>
                <a:cs typeface="Calibri"/>
              </a:rPr>
              <a:t>е</a:t>
            </a:r>
            <a:r>
              <a:rPr dirty="0" sz="2600">
                <a:latin typeface="Calibri"/>
                <a:cs typeface="Calibri"/>
              </a:rPr>
              <a:t>ли</a:t>
            </a:r>
            <a:r>
              <a:rPr dirty="0" sz="2600" spc="-5">
                <a:latin typeface="Calibri"/>
                <a:cs typeface="Calibri"/>
              </a:rPr>
              <a:t>-</a:t>
            </a:r>
            <a:r>
              <a:rPr dirty="0" sz="2600" spc="-25">
                <a:latin typeface="Calibri"/>
                <a:cs typeface="Calibri"/>
              </a:rPr>
              <a:t>р</a:t>
            </a:r>
            <a:r>
              <a:rPr dirty="0" sz="2600">
                <a:latin typeface="Calibri"/>
                <a:cs typeface="Calibri"/>
              </a:rPr>
              <a:t>у</a:t>
            </a:r>
            <a:r>
              <a:rPr dirty="0" sz="2600" spc="-40">
                <a:latin typeface="Calibri"/>
                <a:cs typeface="Calibri"/>
              </a:rPr>
              <a:t>к</a:t>
            </a:r>
            <a:r>
              <a:rPr dirty="0" sz="2600">
                <a:latin typeface="Calibri"/>
                <a:cs typeface="Calibri"/>
              </a:rPr>
              <a:t>ов</a:t>
            </a:r>
            <a:r>
              <a:rPr dirty="0" sz="2600" spc="-85">
                <a:latin typeface="Calibri"/>
                <a:cs typeface="Calibri"/>
              </a:rPr>
              <a:t>о</a:t>
            </a:r>
            <a:r>
              <a:rPr dirty="0" sz="2600">
                <a:latin typeface="Calibri"/>
                <a:cs typeface="Calibri"/>
              </a:rPr>
              <a:t>ди</a:t>
            </a:r>
            <a:r>
              <a:rPr dirty="0" sz="2600" spc="-30">
                <a:latin typeface="Calibri"/>
                <a:cs typeface="Calibri"/>
              </a:rPr>
              <a:t>т</a:t>
            </a:r>
            <a:r>
              <a:rPr dirty="0" sz="2600" spc="-50">
                <a:latin typeface="Calibri"/>
                <a:cs typeface="Calibri"/>
              </a:rPr>
              <a:t>е</a:t>
            </a:r>
            <a:r>
              <a:rPr dirty="0" sz="2600">
                <a:latin typeface="Calibri"/>
                <a:cs typeface="Calibri"/>
              </a:rPr>
              <a:t>ли</a:t>
            </a:r>
            <a:r>
              <a:rPr dirty="0" sz="2600">
                <a:latin typeface="Calibri"/>
                <a:cs typeface="Calibri"/>
              </a:rPr>
              <a:t> н</a:t>
            </a:r>
            <a:r>
              <a:rPr dirty="0" sz="2600" spc="-15">
                <a:latin typeface="Calibri"/>
                <a:cs typeface="Calibri"/>
              </a:rPr>
              <a:t>а</a:t>
            </a:r>
            <a:r>
              <a:rPr dirty="0" sz="2600">
                <a:latin typeface="Calibri"/>
                <a:cs typeface="Calibri"/>
              </a:rPr>
              <a:t>учных</a:t>
            </a:r>
            <a:r>
              <a:rPr dirty="0" sz="2600" spc="-2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проек</a:t>
            </a:r>
            <a:r>
              <a:rPr dirty="0" sz="2600" spc="-30">
                <a:latin typeface="Calibri"/>
                <a:cs typeface="Calibri"/>
              </a:rPr>
              <a:t>т</a:t>
            </a:r>
            <a:r>
              <a:rPr dirty="0" sz="2600">
                <a:latin typeface="Calibri"/>
                <a:cs typeface="Calibri"/>
              </a:rPr>
              <a:t>ов</a:t>
            </a:r>
            <a:r>
              <a:rPr dirty="0" sz="2600" b="1">
                <a:latin typeface="Calibri"/>
                <a:cs typeface="Calibri"/>
              </a:rPr>
              <a:t>–</a:t>
            </a:r>
            <a:r>
              <a:rPr dirty="0" sz="2600" spc="-15" b="1">
                <a:latin typeface="Calibri"/>
                <a:cs typeface="Calibri"/>
              </a:rPr>
              <a:t> </a:t>
            </a:r>
            <a:r>
              <a:rPr dirty="0" sz="2600" b="1">
                <a:latin typeface="Calibri"/>
                <a:cs typeface="Calibri"/>
              </a:rPr>
              <a:t>22</a:t>
            </a:r>
            <a:endParaRPr sz="2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600" spc="-5" b="1">
                <a:latin typeface="Calibri"/>
                <a:cs typeface="Calibri"/>
              </a:rPr>
              <a:t>2</a:t>
            </a:r>
            <a:r>
              <a:rPr dirty="0" sz="2600" b="1">
                <a:latin typeface="Calibri"/>
                <a:cs typeface="Calibri"/>
              </a:rPr>
              <a:t>8</a:t>
            </a:r>
            <a:r>
              <a:rPr dirty="0" sz="2600" spc="-25" b="1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печ</a:t>
            </a:r>
            <a:r>
              <a:rPr dirty="0" sz="2600" spc="-20">
                <a:latin typeface="Calibri"/>
                <a:cs typeface="Calibri"/>
              </a:rPr>
              <a:t>а</a:t>
            </a:r>
            <a:r>
              <a:rPr dirty="0" sz="2600">
                <a:latin typeface="Calibri"/>
                <a:cs typeface="Calibri"/>
              </a:rPr>
              <a:t>тных</a:t>
            </a:r>
            <a:r>
              <a:rPr dirty="0" sz="2600" spc="-1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ст</a:t>
            </a:r>
            <a:r>
              <a:rPr dirty="0" sz="2600" spc="-100">
                <a:latin typeface="Calibri"/>
                <a:cs typeface="Calibri"/>
              </a:rPr>
              <a:t>у</a:t>
            </a:r>
            <a:r>
              <a:rPr dirty="0" sz="2600" spc="-30">
                <a:latin typeface="Calibri"/>
                <a:cs typeface="Calibri"/>
              </a:rPr>
              <a:t>д</a:t>
            </a:r>
            <a:r>
              <a:rPr dirty="0" sz="2600">
                <a:latin typeface="Calibri"/>
                <a:cs typeface="Calibri"/>
              </a:rPr>
              <a:t>енческих</a:t>
            </a:r>
            <a:r>
              <a:rPr dirty="0" sz="2600" spc="-7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раб</a:t>
            </a:r>
            <a:r>
              <a:rPr dirty="0" sz="2600" spc="-30">
                <a:latin typeface="Calibri"/>
                <a:cs typeface="Calibri"/>
              </a:rPr>
              <a:t>о</a:t>
            </a:r>
            <a:r>
              <a:rPr dirty="0" sz="2600">
                <a:latin typeface="Calibri"/>
                <a:cs typeface="Calibri"/>
              </a:rPr>
              <a:t>т</a:t>
            </a:r>
            <a:endParaRPr sz="26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dirty="0" sz="2600">
                <a:latin typeface="Calibri"/>
                <a:cs typeface="Calibri"/>
              </a:rPr>
              <a:t>в</a:t>
            </a:r>
            <a:r>
              <a:rPr dirty="0" sz="2600" spc="-1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ра</a:t>
            </a:r>
            <a:r>
              <a:rPr dirty="0" sz="2600" spc="-35">
                <a:latin typeface="Calibri"/>
                <a:cs typeface="Calibri"/>
              </a:rPr>
              <a:t>з</a:t>
            </a:r>
            <a:r>
              <a:rPr dirty="0" sz="2600">
                <a:latin typeface="Calibri"/>
                <a:cs typeface="Calibri"/>
              </a:rPr>
              <a:t>личных</a:t>
            </a:r>
            <a:r>
              <a:rPr dirty="0" sz="2600" spc="-2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сборни</a:t>
            </a:r>
            <a:r>
              <a:rPr dirty="0" sz="2600" spc="-35">
                <a:latin typeface="Calibri"/>
                <a:cs typeface="Calibri"/>
              </a:rPr>
              <a:t>к</a:t>
            </a:r>
            <a:r>
              <a:rPr dirty="0" sz="2600" spc="-15">
                <a:latin typeface="Calibri"/>
                <a:cs typeface="Calibri"/>
              </a:rPr>
              <a:t>а</a:t>
            </a:r>
            <a:r>
              <a:rPr dirty="0" sz="2600">
                <a:latin typeface="Calibri"/>
                <a:cs typeface="Calibri"/>
              </a:rPr>
              <a:t>х</a:t>
            </a:r>
            <a:endParaRPr sz="2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600">
                <a:latin typeface="Calibri"/>
                <a:cs typeface="Calibri"/>
              </a:rPr>
              <a:t>ла</a:t>
            </a:r>
            <a:r>
              <a:rPr dirty="0" sz="2600" spc="-15">
                <a:latin typeface="Calibri"/>
                <a:cs typeface="Calibri"/>
              </a:rPr>
              <a:t>у</a:t>
            </a:r>
            <a:r>
              <a:rPr dirty="0" sz="2600">
                <a:latin typeface="Calibri"/>
                <a:cs typeface="Calibri"/>
              </a:rPr>
              <a:t>ре</a:t>
            </a:r>
            <a:r>
              <a:rPr dirty="0" sz="2600" spc="-15">
                <a:latin typeface="Calibri"/>
                <a:cs typeface="Calibri"/>
              </a:rPr>
              <a:t>а</a:t>
            </a:r>
            <a:r>
              <a:rPr dirty="0" sz="2600">
                <a:latin typeface="Calibri"/>
                <a:cs typeface="Calibri"/>
              </a:rPr>
              <a:t>тами</a:t>
            </a:r>
            <a:r>
              <a:rPr dirty="0" sz="2600" spc="-2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и</a:t>
            </a:r>
            <a:r>
              <a:rPr dirty="0" sz="2600" spc="-2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призерами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стали</a:t>
            </a:r>
            <a:endParaRPr sz="26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dirty="0" sz="2600" spc="-5" b="1">
                <a:latin typeface="Calibri"/>
                <a:cs typeface="Calibri"/>
              </a:rPr>
              <a:t>1</a:t>
            </a:r>
            <a:r>
              <a:rPr dirty="0" sz="2600" b="1">
                <a:latin typeface="Calibri"/>
                <a:cs typeface="Calibri"/>
              </a:rPr>
              <a:t>2</a:t>
            </a:r>
            <a:r>
              <a:rPr dirty="0" sz="2600" spc="-25" b="1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раб</a:t>
            </a:r>
            <a:r>
              <a:rPr dirty="0" sz="2600" spc="-30">
                <a:latin typeface="Calibri"/>
                <a:cs typeface="Calibri"/>
              </a:rPr>
              <a:t>о</a:t>
            </a:r>
            <a:r>
              <a:rPr dirty="0" sz="2600">
                <a:latin typeface="Calibri"/>
                <a:cs typeface="Calibri"/>
              </a:rPr>
              <a:t>т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3753" y="334518"/>
            <a:ext cx="1922145" cy="1330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57403" y="328168"/>
            <a:ext cx="1934845" cy="1343660"/>
          </a:xfrm>
          <a:custGeom>
            <a:avLst/>
            <a:gdLst/>
            <a:ahLst/>
            <a:cxnLst/>
            <a:rect l="l" t="t" r="r" b="b"/>
            <a:pathLst>
              <a:path w="1934845" h="1343660">
                <a:moveTo>
                  <a:pt x="0" y="1343405"/>
                </a:moveTo>
                <a:lnTo>
                  <a:pt x="1934845" y="1343405"/>
                </a:lnTo>
                <a:lnTo>
                  <a:pt x="1934845" y="0"/>
                </a:lnTo>
                <a:lnTo>
                  <a:pt x="0" y="0"/>
                </a:lnTo>
                <a:lnTo>
                  <a:pt x="0" y="1343405"/>
                </a:lnTo>
                <a:close/>
              </a:path>
            </a:pathLst>
          </a:custGeom>
          <a:ln w="12700">
            <a:solidFill>
              <a:srgbClr val="94B3D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15251" y="1143000"/>
            <a:ext cx="1786001" cy="2857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00751" y="1071499"/>
            <a:ext cx="1857375" cy="29290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29250" y="4143400"/>
            <a:ext cx="3571875" cy="2286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42912" y="5643575"/>
            <a:ext cx="4643755" cy="1000125"/>
          </a:xfrm>
          <a:prstGeom prst="rect">
            <a:avLst/>
          </a:prstGeom>
          <a:solidFill>
            <a:srgbClr val="FBD4B5"/>
          </a:solidFill>
          <a:ln w="25400">
            <a:solidFill>
              <a:srgbClr val="385D89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1856105" marR="427990" indent="-1420495">
              <a:lnSpc>
                <a:spcPct val="100000"/>
              </a:lnSpc>
            </a:pPr>
            <a:r>
              <a:rPr dirty="0" sz="2800" spc="-20" b="1">
                <a:solidFill>
                  <a:srgbClr val="C00000"/>
                </a:solidFill>
                <a:latin typeface="Calibri"/>
                <a:cs typeface="Calibri"/>
              </a:rPr>
              <a:t>Фе</a:t>
            </a:r>
            <a:r>
              <a:rPr dirty="0" sz="2800" spc="-10" b="1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dirty="0" sz="2800" spc="-15" b="1">
                <a:solidFill>
                  <a:srgbClr val="C00000"/>
                </a:solidFill>
                <a:latin typeface="Calibri"/>
                <a:cs typeface="Calibri"/>
              </a:rPr>
              <a:t>тиваль</a:t>
            </a:r>
            <a:r>
              <a:rPr dirty="0" sz="2800" spc="1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800" spc="-20" b="1">
                <a:solidFill>
                  <a:srgbClr val="C00000"/>
                </a:solidFill>
                <a:latin typeface="Calibri"/>
                <a:cs typeface="Calibri"/>
              </a:rPr>
              <a:t>м</a:t>
            </a:r>
            <a:r>
              <a:rPr dirty="0" sz="2800" spc="-70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800" spc="-15" b="1">
                <a:solidFill>
                  <a:srgbClr val="C00000"/>
                </a:solidFill>
                <a:latin typeface="Calibri"/>
                <a:cs typeface="Calibri"/>
              </a:rPr>
              <a:t>л</a:t>
            </a:r>
            <a:r>
              <a:rPr dirty="0" sz="2800" spc="-8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800" spc="-40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2800" spc="-55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2800" spc="-20" b="1">
                <a:solidFill>
                  <a:srgbClr val="C00000"/>
                </a:solidFill>
                <a:latin typeface="Calibri"/>
                <a:cs typeface="Calibri"/>
              </a:rPr>
              <a:t>жной</a:t>
            </a:r>
            <a:r>
              <a:rPr dirty="0" sz="2800" spc="-15" b="1">
                <a:solidFill>
                  <a:srgbClr val="C00000"/>
                </a:solidFill>
                <a:latin typeface="Calibri"/>
                <a:cs typeface="Calibri"/>
              </a:rPr>
              <a:t> н</a:t>
            </a:r>
            <a:r>
              <a:rPr dirty="0" sz="2800" spc="-55" b="1">
                <a:solidFill>
                  <a:srgbClr val="C00000"/>
                </a:solidFill>
                <a:latin typeface="Calibri"/>
                <a:cs typeface="Calibri"/>
              </a:rPr>
              <a:t>а</a:t>
            </a:r>
            <a:r>
              <a:rPr dirty="0" sz="2800" spc="-15" b="1">
                <a:solidFill>
                  <a:srgbClr val="C00000"/>
                </a:solidFill>
                <a:latin typeface="Calibri"/>
                <a:cs typeface="Calibri"/>
              </a:rPr>
              <a:t>у</a:t>
            </a:r>
            <a:r>
              <a:rPr dirty="0" sz="2800" spc="-25" b="1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dirty="0" sz="2800" spc="-20" b="1">
                <a:solidFill>
                  <a:srgbClr val="C00000"/>
                </a:solidFill>
                <a:latin typeface="Calibri"/>
                <a:cs typeface="Calibri"/>
              </a:rPr>
              <a:t>и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0694" y="268604"/>
            <a:ext cx="4185285" cy="53105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065" marR="5080" indent="-3175">
              <a:lnSpc>
                <a:spcPct val="100000"/>
              </a:lnSpc>
            </a:pPr>
            <a:r>
              <a:rPr dirty="0" sz="3200" b="1">
                <a:latin typeface="Calibri"/>
                <a:cs typeface="Calibri"/>
              </a:rPr>
              <a:t>Черн</a:t>
            </a:r>
            <a:r>
              <a:rPr dirty="0" sz="3200" spc="5" b="1">
                <a:latin typeface="Calibri"/>
                <a:cs typeface="Calibri"/>
              </a:rPr>
              <a:t>и</a:t>
            </a:r>
            <a:r>
              <a:rPr dirty="0" sz="3200" spc="-65" b="1">
                <a:latin typeface="Calibri"/>
                <a:cs typeface="Calibri"/>
              </a:rPr>
              <a:t>к</a:t>
            </a:r>
            <a:r>
              <a:rPr dirty="0" sz="3200" b="1">
                <a:latin typeface="Calibri"/>
                <a:cs typeface="Calibri"/>
              </a:rPr>
              <a:t>ова</a:t>
            </a:r>
            <a:r>
              <a:rPr dirty="0" sz="3200" spc="-20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Али</a:t>
            </a:r>
            <a:r>
              <a:rPr dirty="0" sz="3200" spc="10" b="1">
                <a:latin typeface="Calibri"/>
                <a:cs typeface="Calibri"/>
              </a:rPr>
              <a:t>н</a:t>
            </a:r>
            <a:r>
              <a:rPr dirty="0" sz="3200" b="1">
                <a:latin typeface="Calibri"/>
                <a:cs typeface="Calibri"/>
              </a:rPr>
              <a:t>а</a:t>
            </a:r>
            <a:r>
              <a:rPr dirty="0" sz="3200" b="1">
                <a:latin typeface="Calibri"/>
                <a:cs typeface="Calibri"/>
              </a:rPr>
              <a:t> ст</a:t>
            </a:r>
            <a:r>
              <a:rPr dirty="0" sz="3200" spc="-120" b="1">
                <a:latin typeface="Calibri"/>
                <a:cs typeface="Calibri"/>
              </a:rPr>
              <a:t>у</a:t>
            </a:r>
            <a:r>
              <a:rPr dirty="0" sz="3200" spc="-30" b="1">
                <a:latin typeface="Calibri"/>
                <a:cs typeface="Calibri"/>
              </a:rPr>
              <a:t>д</a:t>
            </a:r>
            <a:r>
              <a:rPr dirty="0" sz="3200" b="1">
                <a:latin typeface="Calibri"/>
                <a:cs typeface="Calibri"/>
              </a:rPr>
              <a:t>ент</a:t>
            </a:r>
            <a:r>
              <a:rPr dirty="0" sz="3200" spc="-35" b="1">
                <a:latin typeface="Calibri"/>
                <a:cs typeface="Calibri"/>
              </a:rPr>
              <a:t>к</a:t>
            </a:r>
            <a:r>
              <a:rPr dirty="0" sz="3200" b="1">
                <a:latin typeface="Calibri"/>
                <a:cs typeface="Calibri"/>
              </a:rPr>
              <a:t>а</a:t>
            </a:r>
            <a:r>
              <a:rPr dirty="0" sz="3200" spc="-25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4 курса</a:t>
            </a:r>
            <a:r>
              <a:rPr dirty="0" sz="3200" b="1">
                <a:latin typeface="Calibri"/>
                <a:cs typeface="Calibri"/>
              </a:rPr>
              <a:t> о</a:t>
            </a:r>
            <a:r>
              <a:rPr dirty="0" sz="3200" spc="-150" b="1">
                <a:latin typeface="Calibri"/>
                <a:cs typeface="Calibri"/>
              </a:rPr>
              <a:t>т</a:t>
            </a:r>
            <a:r>
              <a:rPr dirty="0" sz="3200" spc="-30" b="1">
                <a:latin typeface="Calibri"/>
                <a:cs typeface="Calibri"/>
              </a:rPr>
              <a:t>д</a:t>
            </a:r>
            <a:r>
              <a:rPr dirty="0" sz="3200" spc="-50" b="1">
                <a:latin typeface="Calibri"/>
                <a:cs typeface="Calibri"/>
              </a:rPr>
              <a:t>е</a:t>
            </a:r>
            <a:r>
              <a:rPr dirty="0" sz="3200" b="1">
                <a:latin typeface="Calibri"/>
                <a:cs typeface="Calibri"/>
              </a:rPr>
              <a:t>лен</a:t>
            </a:r>
            <a:r>
              <a:rPr dirty="0" sz="3200" spc="5" b="1">
                <a:latin typeface="Calibri"/>
                <a:cs typeface="Calibri"/>
              </a:rPr>
              <a:t>и</a:t>
            </a:r>
            <a:r>
              <a:rPr dirty="0" sz="3200" b="1">
                <a:latin typeface="Calibri"/>
                <a:cs typeface="Calibri"/>
              </a:rPr>
              <a:t>я</a:t>
            </a:r>
            <a:r>
              <a:rPr dirty="0" sz="3200" spc="5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Сестр</a:t>
            </a:r>
            <a:r>
              <a:rPr dirty="0" sz="3200" spc="5" b="1">
                <a:latin typeface="Calibri"/>
                <a:cs typeface="Calibri"/>
              </a:rPr>
              <a:t>и</a:t>
            </a:r>
            <a:r>
              <a:rPr dirty="0" sz="3200" b="1">
                <a:latin typeface="Calibri"/>
                <a:cs typeface="Calibri"/>
              </a:rPr>
              <a:t>н</a:t>
            </a:r>
            <a:r>
              <a:rPr dirty="0" sz="3200" spc="10" b="1">
                <a:latin typeface="Calibri"/>
                <a:cs typeface="Calibri"/>
              </a:rPr>
              <a:t>с</a:t>
            </a:r>
            <a:r>
              <a:rPr dirty="0" sz="3200" spc="-65" b="1">
                <a:latin typeface="Calibri"/>
                <a:cs typeface="Calibri"/>
              </a:rPr>
              <a:t>к</a:t>
            </a:r>
            <a:r>
              <a:rPr dirty="0" sz="3200" b="1">
                <a:latin typeface="Calibri"/>
                <a:cs typeface="Calibri"/>
              </a:rPr>
              <a:t>ое</a:t>
            </a:r>
            <a:r>
              <a:rPr dirty="0" sz="3200" b="1">
                <a:latin typeface="Calibri"/>
                <a:cs typeface="Calibri"/>
              </a:rPr>
              <a:t> </a:t>
            </a:r>
            <a:r>
              <a:rPr dirty="0" sz="3200" spc="-30" b="1">
                <a:latin typeface="Calibri"/>
                <a:cs typeface="Calibri"/>
              </a:rPr>
              <a:t>д</a:t>
            </a:r>
            <a:r>
              <a:rPr dirty="0" sz="3200" spc="-50" b="1">
                <a:latin typeface="Calibri"/>
                <a:cs typeface="Calibri"/>
              </a:rPr>
              <a:t>е</a:t>
            </a:r>
            <a:r>
              <a:rPr dirty="0" sz="3200" b="1">
                <a:latin typeface="Calibri"/>
                <a:cs typeface="Calibri"/>
              </a:rPr>
              <a:t>ло</a:t>
            </a:r>
            <a:r>
              <a:rPr dirty="0" sz="3200" spc="-15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-</a:t>
            </a:r>
            <a:r>
              <a:rPr dirty="0" sz="3200" spc="-5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Л</a:t>
            </a:r>
            <a:r>
              <a:rPr dirty="0" sz="3200" spc="-30" b="1">
                <a:latin typeface="Calibri"/>
                <a:cs typeface="Calibri"/>
              </a:rPr>
              <a:t>а</a:t>
            </a:r>
            <a:r>
              <a:rPr dirty="0" sz="3200" b="1">
                <a:latin typeface="Calibri"/>
                <a:cs typeface="Calibri"/>
              </a:rPr>
              <a:t>уре</a:t>
            </a:r>
            <a:r>
              <a:rPr dirty="0" sz="3200" spc="-20" b="1">
                <a:latin typeface="Calibri"/>
                <a:cs typeface="Calibri"/>
              </a:rPr>
              <a:t>а</a:t>
            </a:r>
            <a:r>
              <a:rPr dirty="0" sz="3200" b="1">
                <a:latin typeface="Calibri"/>
                <a:cs typeface="Calibri"/>
              </a:rPr>
              <a:t>т</a:t>
            </a:r>
            <a:r>
              <a:rPr dirty="0" sz="3200" spc="-20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пр</a:t>
            </a:r>
            <a:r>
              <a:rPr dirty="0" sz="3200" spc="-20" b="1">
                <a:latin typeface="Calibri"/>
                <a:cs typeface="Calibri"/>
              </a:rPr>
              <a:t>е</a:t>
            </a:r>
            <a:r>
              <a:rPr dirty="0" sz="3200" b="1">
                <a:latin typeface="Calibri"/>
                <a:cs typeface="Calibri"/>
              </a:rPr>
              <a:t>мии</a:t>
            </a:r>
            <a:r>
              <a:rPr dirty="0" sz="3200" b="1">
                <a:latin typeface="Calibri"/>
                <a:cs typeface="Calibri"/>
              </a:rPr>
              <a:t> м</a:t>
            </a:r>
            <a:r>
              <a:rPr dirty="0" sz="3200" spc="-60" b="1">
                <a:latin typeface="Calibri"/>
                <a:cs typeface="Calibri"/>
              </a:rPr>
              <a:t>о</a:t>
            </a:r>
            <a:r>
              <a:rPr dirty="0" sz="3200" b="1">
                <a:latin typeface="Calibri"/>
                <a:cs typeface="Calibri"/>
              </a:rPr>
              <a:t>л</a:t>
            </a:r>
            <a:r>
              <a:rPr dirty="0" sz="3200" spc="-85" b="1">
                <a:latin typeface="Calibri"/>
                <a:cs typeface="Calibri"/>
              </a:rPr>
              <a:t>о</a:t>
            </a:r>
            <a:r>
              <a:rPr dirty="0" sz="3200" b="1">
                <a:latin typeface="Calibri"/>
                <a:cs typeface="Calibri"/>
              </a:rPr>
              <a:t>дых</a:t>
            </a:r>
            <a:r>
              <a:rPr dirty="0" sz="3200" spc="5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талан</a:t>
            </a:r>
            <a:r>
              <a:rPr dirty="0" sz="3200" spc="-20" b="1">
                <a:latin typeface="Calibri"/>
                <a:cs typeface="Calibri"/>
              </a:rPr>
              <a:t>т</a:t>
            </a:r>
            <a:r>
              <a:rPr dirty="0" sz="3200" b="1">
                <a:latin typeface="Calibri"/>
                <a:cs typeface="Calibri"/>
              </a:rPr>
              <a:t>ов</a:t>
            </a:r>
            <a:r>
              <a:rPr dirty="0" sz="3200" spc="-15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в</a:t>
            </a:r>
            <a:r>
              <a:rPr dirty="0" sz="3200" b="1">
                <a:latin typeface="Calibri"/>
                <a:cs typeface="Calibri"/>
              </a:rPr>
              <a:t> о</a:t>
            </a:r>
            <a:r>
              <a:rPr dirty="0" sz="3200" spc="-55" b="1">
                <a:latin typeface="Calibri"/>
                <a:cs typeface="Calibri"/>
              </a:rPr>
              <a:t>б</a:t>
            </a:r>
            <a:r>
              <a:rPr dirty="0" sz="3200" b="1">
                <a:latin typeface="Calibri"/>
                <a:cs typeface="Calibri"/>
              </a:rPr>
              <a:t>ласти</a:t>
            </a:r>
            <a:r>
              <a:rPr dirty="0" sz="3200" spc="-5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обр</a:t>
            </a:r>
            <a:r>
              <a:rPr dirty="0" sz="3200" spc="5" b="1">
                <a:latin typeface="Calibri"/>
                <a:cs typeface="Calibri"/>
              </a:rPr>
              <a:t>а</a:t>
            </a:r>
            <a:r>
              <a:rPr dirty="0" sz="3200" b="1">
                <a:latin typeface="Calibri"/>
                <a:cs typeface="Calibri"/>
              </a:rPr>
              <a:t>зов</a:t>
            </a:r>
            <a:r>
              <a:rPr dirty="0" sz="3200" spc="5" b="1">
                <a:latin typeface="Calibri"/>
                <a:cs typeface="Calibri"/>
              </a:rPr>
              <a:t>а</a:t>
            </a:r>
            <a:r>
              <a:rPr dirty="0" sz="3200" b="1">
                <a:latin typeface="Calibri"/>
                <a:cs typeface="Calibri"/>
              </a:rPr>
              <a:t>н</a:t>
            </a:r>
            <a:r>
              <a:rPr dirty="0" sz="3200" spc="5" b="1">
                <a:latin typeface="Calibri"/>
                <a:cs typeface="Calibri"/>
              </a:rPr>
              <a:t>и</a:t>
            </a:r>
            <a:r>
              <a:rPr dirty="0" sz="3200" b="1">
                <a:latin typeface="Calibri"/>
                <a:cs typeface="Calibri"/>
              </a:rPr>
              <a:t>я</a:t>
            </a:r>
            <a:r>
              <a:rPr dirty="0" sz="3200" b="1">
                <a:latin typeface="Calibri"/>
                <a:cs typeface="Calibri"/>
              </a:rPr>
              <a:t> </a:t>
            </a:r>
            <a:r>
              <a:rPr dirty="0" sz="3200" spc="-130" b="1">
                <a:latin typeface="Calibri"/>
                <a:cs typeface="Calibri"/>
              </a:rPr>
              <a:t>г</a:t>
            </a:r>
            <a:r>
              <a:rPr dirty="0" sz="3200" b="1">
                <a:latin typeface="Calibri"/>
                <a:cs typeface="Calibri"/>
              </a:rPr>
              <a:t>лавы</a:t>
            </a:r>
            <a:r>
              <a:rPr dirty="0" sz="3200" spc="-15" b="1">
                <a:latin typeface="Calibri"/>
                <a:cs typeface="Calibri"/>
              </a:rPr>
              <a:t> </a:t>
            </a:r>
            <a:r>
              <a:rPr dirty="0" sz="3200" spc="-25" b="1">
                <a:latin typeface="Calibri"/>
                <a:cs typeface="Calibri"/>
              </a:rPr>
              <a:t>ц</a:t>
            </a:r>
            <a:r>
              <a:rPr dirty="0" sz="3200" b="1">
                <a:latin typeface="Calibri"/>
                <a:cs typeface="Calibri"/>
              </a:rPr>
              <a:t>ентраль</a:t>
            </a:r>
            <a:r>
              <a:rPr dirty="0" sz="3200" spc="10" b="1">
                <a:latin typeface="Calibri"/>
                <a:cs typeface="Calibri"/>
              </a:rPr>
              <a:t>н</a:t>
            </a:r>
            <a:r>
              <a:rPr dirty="0" sz="3200" b="1">
                <a:latin typeface="Calibri"/>
                <a:cs typeface="Calibri"/>
              </a:rPr>
              <a:t>о</a:t>
            </a:r>
            <a:r>
              <a:rPr dirty="0" sz="3200" spc="-15" b="1">
                <a:latin typeface="Calibri"/>
                <a:cs typeface="Calibri"/>
              </a:rPr>
              <a:t>г</a:t>
            </a:r>
            <a:r>
              <a:rPr dirty="0" sz="3200" b="1">
                <a:latin typeface="Calibri"/>
                <a:cs typeface="Calibri"/>
              </a:rPr>
              <a:t>о</a:t>
            </a:r>
            <a:r>
              <a:rPr dirty="0" sz="3200" b="1">
                <a:latin typeface="Calibri"/>
                <a:cs typeface="Calibri"/>
              </a:rPr>
              <a:t> райо</a:t>
            </a:r>
            <a:r>
              <a:rPr dirty="0" sz="3200" spc="10" b="1">
                <a:latin typeface="Calibri"/>
                <a:cs typeface="Calibri"/>
              </a:rPr>
              <a:t>н</a:t>
            </a:r>
            <a:r>
              <a:rPr dirty="0" sz="3200" b="1">
                <a:latin typeface="Calibri"/>
                <a:cs typeface="Calibri"/>
              </a:rPr>
              <a:t>а</a:t>
            </a:r>
            <a:r>
              <a:rPr dirty="0" sz="3200" spc="-40" b="1">
                <a:latin typeface="Calibri"/>
                <a:cs typeface="Calibri"/>
              </a:rPr>
              <a:t> </a:t>
            </a:r>
            <a:r>
              <a:rPr dirty="0" sz="3200" spc="-130" b="1">
                <a:latin typeface="Calibri"/>
                <a:cs typeface="Calibri"/>
              </a:rPr>
              <a:t>г</a:t>
            </a:r>
            <a:r>
              <a:rPr dirty="0" sz="3200" b="1">
                <a:latin typeface="Calibri"/>
                <a:cs typeface="Calibri"/>
              </a:rPr>
              <a:t>.К</a:t>
            </a:r>
            <a:r>
              <a:rPr dirty="0" sz="3200" spc="-10" b="1">
                <a:latin typeface="Calibri"/>
                <a:cs typeface="Calibri"/>
              </a:rPr>
              <a:t>р</a:t>
            </a:r>
            <a:r>
              <a:rPr dirty="0" sz="3200" b="1">
                <a:latin typeface="Calibri"/>
                <a:cs typeface="Calibri"/>
              </a:rPr>
              <a:t>ас</a:t>
            </a:r>
            <a:r>
              <a:rPr dirty="0" sz="3200" spc="10" b="1">
                <a:latin typeface="Calibri"/>
                <a:cs typeface="Calibri"/>
              </a:rPr>
              <a:t>н</a:t>
            </a:r>
            <a:r>
              <a:rPr dirty="0" sz="3200" b="1">
                <a:latin typeface="Calibri"/>
                <a:cs typeface="Calibri"/>
              </a:rPr>
              <a:t>ояр</a:t>
            </a:r>
            <a:r>
              <a:rPr dirty="0" sz="3200" spc="5" b="1">
                <a:latin typeface="Calibri"/>
                <a:cs typeface="Calibri"/>
              </a:rPr>
              <a:t>с</a:t>
            </a:r>
            <a:r>
              <a:rPr dirty="0" sz="3200" spc="-40" b="1">
                <a:latin typeface="Calibri"/>
                <a:cs typeface="Calibri"/>
              </a:rPr>
              <a:t>к</a:t>
            </a:r>
            <a:r>
              <a:rPr dirty="0" sz="3200" b="1">
                <a:latin typeface="Calibri"/>
                <a:cs typeface="Calibri"/>
              </a:rPr>
              <a:t>а</a:t>
            </a:r>
            <a:r>
              <a:rPr dirty="0" sz="3200" b="1">
                <a:latin typeface="Calibri"/>
                <a:cs typeface="Calibri"/>
              </a:rPr>
              <a:t> Номи</a:t>
            </a:r>
            <a:r>
              <a:rPr dirty="0" sz="3200" spc="10" b="1">
                <a:latin typeface="Calibri"/>
                <a:cs typeface="Calibri"/>
              </a:rPr>
              <a:t>н</a:t>
            </a:r>
            <a:r>
              <a:rPr dirty="0" sz="3200" b="1">
                <a:latin typeface="Calibri"/>
                <a:cs typeface="Calibri"/>
              </a:rPr>
              <a:t>а</a:t>
            </a:r>
            <a:r>
              <a:rPr dirty="0" sz="3200" spc="5" b="1">
                <a:latin typeface="Calibri"/>
                <a:cs typeface="Calibri"/>
              </a:rPr>
              <a:t>н</a:t>
            </a:r>
            <a:r>
              <a:rPr dirty="0" sz="3200" b="1">
                <a:latin typeface="Calibri"/>
                <a:cs typeface="Calibri"/>
              </a:rPr>
              <a:t>т пр</a:t>
            </a:r>
            <a:r>
              <a:rPr dirty="0" sz="3200" spc="-25" b="1">
                <a:latin typeface="Calibri"/>
                <a:cs typeface="Calibri"/>
              </a:rPr>
              <a:t>е</a:t>
            </a:r>
            <a:r>
              <a:rPr dirty="0" sz="3200" b="1">
                <a:latin typeface="Calibri"/>
                <a:cs typeface="Calibri"/>
              </a:rPr>
              <a:t>мии</a:t>
            </a:r>
            <a:r>
              <a:rPr dirty="0" sz="3200" b="1">
                <a:latin typeface="Calibri"/>
                <a:cs typeface="Calibri"/>
              </a:rPr>
              <a:t> Прави</a:t>
            </a:r>
            <a:r>
              <a:rPr dirty="0" sz="3200" spc="-20" b="1">
                <a:latin typeface="Calibri"/>
                <a:cs typeface="Calibri"/>
              </a:rPr>
              <a:t>т</a:t>
            </a:r>
            <a:r>
              <a:rPr dirty="0" sz="3200" spc="-50" b="1">
                <a:latin typeface="Calibri"/>
                <a:cs typeface="Calibri"/>
              </a:rPr>
              <a:t>е</a:t>
            </a:r>
            <a:r>
              <a:rPr dirty="0" sz="3200" b="1">
                <a:latin typeface="Calibri"/>
                <a:cs typeface="Calibri"/>
              </a:rPr>
              <a:t>льства</a:t>
            </a:r>
            <a:r>
              <a:rPr dirty="0" sz="3200" b="1">
                <a:latin typeface="Calibri"/>
                <a:cs typeface="Calibri"/>
              </a:rPr>
              <a:t> </a:t>
            </a:r>
            <a:r>
              <a:rPr dirty="0" sz="3200" spc="-25" b="1">
                <a:latin typeface="Calibri"/>
                <a:cs typeface="Calibri"/>
              </a:rPr>
              <a:t>Р</a:t>
            </a:r>
            <a:r>
              <a:rPr dirty="0" sz="3200" b="1">
                <a:latin typeface="Calibri"/>
                <a:cs typeface="Calibri"/>
              </a:rPr>
              <a:t>о</a:t>
            </a:r>
            <a:r>
              <a:rPr dirty="0" sz="3200" spc="-15" b="1">
                <a:latin typeface="Calibri"/>
                <a:cs typeface="Calibri"/>
              </a:rPr>
              <a:t>с</a:t>
            </a:r>
            <a:r>
              <a:rPr dirty="0" sz="3200" b="1">
                <a:latin typeface="Calibri"/>
                <a:cs typeface="Calibri"/>
              </a:rPr>
              <a:t>с</a:t>
            </a:r>
            <a:r>
              <a:rPr dirty="0" sz="3200" spc="5" b="1">
                <a:latin typeface="Calibri"/>
                <a:cs typeface="Calibri"/>
              </a:rPr>
              <a:t>и</a:t>
            </a:r>
            <a:r>
              <a:rPr dirty="0" sz="3200" b="1">
                <a:latin typeface="Calibri"/>
                <a:cs typeface="Calibri"/>
              </a:rPr>
              <a:t>й</a:t>
            </a:r>
            <a:r>
              <a:rPr dirty="0" sz="3200" spc="5" b="1">
                <a:latin typeface="Calibri"/>
                <a:cs typeface="Calibri"/>
              </a:rPr>
              <a:t>с</a:t>
            </a:r>
            <a:r>
              <a:rPr dirty="0" sz="3200" spc="-65" b="1">
                <a:latin typeface="Calibri"/>
                <a:cs typeface="Calibri"/>
              </a:rPr>
              <a:t>к</a:t>
            </a:r>
            <a:r>
              <a:rPr dirty="0" sz="3200" b="1">
                <a:latin typeface="Calibri"/>
                <a:cs typeface="Calibri"/>
              </a:rPr>
              <a:t>ой</a:t>
            </a:r>
            <a:r>
              <a:rPr dirty="0" sz="3200" spc="-25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Ф</a:t>
            </a:r>
            <a:r>
              <a:rPr dirty="0" sz="3200" spc="-55" b="1">
                <a:latin typeface="Calibri"/>
                <a:cs typeface="Calibri"/>
              </a:rPr>
              <a:t>е</a:t>
            </a:r>
            <a:r>
              <a:rPr dirty="0" sz="3200" spc="-30" b="1">
                <a:latin typeface="Calibri"/>
                <a:cs typeface="Calibri"/>
              </a:rPr>
              <a:t>д</a:t>
            </a:r>
            <a:r>
              <a:rPr dirty="0" sz="3200" b="1">
                <a:latin typeface="Calibri"/>
                <a:cs typeface="Calibri"/>
              </a:rPr>
              <a:t>ерации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14771" y="4604003"/>
            <a:ext cx="3529583" cy="2253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29250" y="357124"/>
            <a:ext cx="3500754" cy="4258310"/>
          </a:xfrm>
          <a:custGeom>
            <a:avLst/>
            <a:gdLst/>
            <a:ahLst/>
            <a:cxnLst/>
            <a:rect l="l" t="t" r="r" b="b"/>
            <a:pathLst>
              <a:path w="3500754" h="4258310">
                <a:moveTo>
                  <a:pt x="3199638" y="0"/>
                </a:moveTo>
                <a:lnTo>
                  <a:pt x="300863" y="0"/>
                </a:lnTo>
                <a:lnTo>
                  <a:pt x="276193" y="997"/>
                </a:lnTo>
                <a:lnTo>
                  <a:pt x="228577" y="8746"/>
                </a:lnTo>
                <a:lnTo>
                  <a:pt x="183772" y="23649"/>
                </a:lnTo>
                <a:lnTo>
                  <a:pt x="142401" y="45087"/>
                </a:lnTo>
                <a:lnTo>
                  <a:pt x="105083" y="72438"/>
                </a:lnTo>
                <a:lnTo>
                  <a:pt x="72438" y="105083"/>
                </a:lnTo>
                <a:lnTo>
                  <a:pt x="45087" y="142401"/>
                </a:lnTo>
                <a:lnTo>
                  <a:pt x="23649" y="183772"/>
                </a:lnTo>
                <a:lnTo>
                  <a:pt x="8746" y="228577"/>
                </a:lnTo>
                <a:lnTo>
                  <a:pt x="997" y="276193"/>
                </a:lnTo>
                <a:lnTo>
                  <a:pt x="0" y="300863"/>
                </a:lnTo>
                <a:lnTo>
                  <a:pt x="0" y="3956939"/>
                </a:lnTo>
                <a:lnTo>
                  <a:pt x="3939" y="4005729"/>
                </a:lnTo>
                <a:lnTo>
                  <a:pt x="15342" y="4052017"/>
                </a:lnTo>
                <a:lnTo>
                  <a:pt x="33590" y="4095182"/>
                </a:lnTo>
                <a:lnTo>
                  <a:pt x="58062" y="4134604"/>
                </a:lnTo>
                <a:lnTo>
                  <a:pt x="88137" y="4169664"/>
                </a:lnTo>
                <a:lnTo>
                  <a:pt x="123197" y="4199739"/>
                </a:lnTo>
                <a:lnTo>
                  <a:pt x="162619" y="4224211"/>
                </a:lnTo>
                <a:lnTo>
                  <a:pt x="205784" y="4242459"/>
                </a:lnTo>
                <a:lnTo>
                  <a:pt x="252072" y="4253862"/>
                </a:lnTo>
                <a:lnTo>
                  <a:pt x="300863" y="4257802"/>
                </a:lnTo>
                <a:lnTo>
                  <a:pt x="3199638" y="4257802"/>
                </a:lnTo>
                <a:lnTo>
                  <a:pt x="3248428" y="4253862"/>
                </a:lnTo>
                <a:lnTo>
                  <a:pt x="3294716" y="4242459"/>
                </a:lnTo>
                <a:lnTo>
                  <a:pt x="3337881" y="4224211"/>
                </a:lnTo>
                <a:lnTo>
                  <a:pt x="3377303" y="4199739"/>
                </a:lnTo>
                <a:lnTo>
                  <a:pt x="3412363" y="4169664"/>
                </a:lnTo>
                <a:lnTo>
                  <a:pt x="3442438" y="4134604"/>
                </a:lnTo>
                <a:lnTo>
                  <a:pt x="3466910" y="4095182"/>
                </a:lnTo>
                <a:lnTo>
                  <a:pt x="3485158" y="4052017"/>
                </a:lnTo>
                <a:lnTo>
                  <a:pt x="3496561" y="4005729"/>
                </a:lnTo>
                <a:lnTo>
                  <a:pt x="3500501" y="3956939"/>
                </a:lnTo>
                <a:lnTo>
                  <a:pt x="3500501" y="300863"/>
                </a:lnTo>
                <a:lnTo>
                  <a:pt x="3496561" y="252072"/>
                </a:lnTo>
                <a:lnTo>
                  <a:pt x="3485158" y="205784"/>
                </a:lnTo>
                <a:lnTo>
                  <a:pt x="3466910" y="162619"/>
                </a:lnTo>
                <a:lnTo>
                  <a:pt x="3442438" y="123197"/>
                </a:lnTo>
                <a:lnTo>
                  <a:pt x="3412362" y="88137"/>
                </a:lnTo>
                <a:lnTo>
                  <a:pt x="3377303" y="58062"/>
                </a:lnTo>
                <a:lnTo>
                  <a:pt x="3337881" y="33590"/>
                </a:lnTo>
                <a:lnTo>
                  <a:pt x="3294716" y="15342"/>
                </a:lnTo>
                <a:lnTo>
                  <a:pt x="3248428" y="3939"/>
                </a:lnTo>
                <a:lnTo>
                  <a:pt x="319963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29250" y="357124"/>
            <a:ext cx="3500501" cy="4257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86501" y="3429051"/>
            <a:ext cx="3138096" cy="32822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239" y="671396"/>
            <a:ext cx="3811270" cy="21748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26034" marR="17780" indent="-3175">
              <a:lnSpc>
                <a:spcPct val="100000"/>
              </a:lnSpc>
            </a:pPr>
            <a:r>
              <a:rPr dirty="0" sz="1800" b="1">
                <a:latin typeface="Times New Roman"/>
                <a:cs typeface="Times New Roman"/>
              </a:rPr>
              <a:t>3</a:t>
            </a:r>
            <a:r>
              <a:rPr dirty="0" sz="1800" spc="-2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м</a:t>
            </a:r>
            <a:r>
              <a:rPr dirty="0" sz="1800" spc="25" b="1">
                <a:latin typeface="Times New Roman"/>
                <a:cs typeface="Times New Roman"/>
              </a:rPr>
              <a:t>е</a:t>
            </a:r>
            <a:r>
              <a:rPr dirty="0" sz="1800" b="1">
                <a:latin typeface="Times New Roman"/>
                <a:cs typeface="Times New Roman"/>
              </a:rPr>
              <a:t>с</a:t>
            </a:r>
            <a:r>
              <a:rPr dirty="0" sz="1800" spc="-30" b="1">
                <a:latin typeface="Times New Roman"/>
                <a:cs typeface="Times New Roman"/>
              </a:rPr>
              <a:t>т</a:t>
            </a:r>
            <a:r>
              <a:rPr dirty="0" sz="1800" b="1">
                <a:latin typeface="Times New Roman"/>
                <a:cs typeface="Times New Roman"/>
              </a:rPr>
              <a:t>о в I В</a:t>
            </a:r>
            <a:r>
              <a:rPr dirty="0" sz="1800" spc="25" b="1">
                <a:latin typeface="Times New Roman"/>
                <a:cs typeface="Times New Roman"/>
              </a:rPr>
              <a:t>с</a:t>
            </a:r>
            <a:r>
              <a:rPr dirty="0" sz="1800" b="1">
                <a:latin typeface="Times New Roman"/>
                <a:cs typeface="Times New Roman"/>
              </a:rPr>
              <a:t>ерос</a:t>
            </a:r>
            <a:r>
              <a:rPr dirty="0" sz="1800" spc="5" b="1">
                <a:latin typeface="Times New Roman"/>
                <a:cs typeface="Times New Roman"/>
              </a:rPr>
              <a:t>с</a:t>
            </a:r>
            <a:r>
              <a:rPr dirty="0" sz="1800" b="1">
                <a:latin typeface="Times New Roman"/>
                <a:cs typeface="Times New Roman"/>
              </a:rPr>
              <a:t>и</a:t>
            </a:r>
            <a:r>
              <a:rPr dirty="0" sz="1800" spc="-10" b="1">
                <a:latin typeface="Times New Roman"/>
                <a:cs typeface="Times New Roman"/>
              </a:rPr>
              <a:t>й</a:t>
            </a:r>
            <a:r>
              <a:rPr dirty="0" sz="1800" b="1">
                <a:latin typeface="Times New Roman"/>
                <a:cs typeface="Times New Roman"/>
              </a:rPr>
              <a:t>с</a:t>
            </a:r>
            <a:r>
              <a:rPr dirty="0" sz="1800" spc="-25" b="1">
                <a:latin typeface="Times New Roman"/>
                <a:cs typeface="Times New Roman"/>
              </a:rPr>
              <a:t>к</a:t>
            </a:r>
            <a:r>
              <a:rPr dirty="0" sz="1800" spc="-40" b="1">
                <a:latin typeface="Times New Roman"/>
                <a:cs typeface="Times New Roman"/>
              </a:rPr>
              <a:t>о</a:t>
            </a:r>
            <a:r>
              <a:rPr dirty="0" sz="1800" b="1">
                <a:latin typeface="Times New Roman"/>
                <a:cs typeface="Times New Roman"/>
              </a:rPr>
              <a:t>м</a:t>
            </a:r>
            <a:r>
              <a:rPr dirty="0" sz="1800" spc="-10" b="1">
                <a:latin typeface="Times New Roman"/>
                <a:cs typeface="Times New Roman"/>
              </a:rPr>
              <a:t> </a:t>
            </a:r>
            <a:r>
              <a:rPr dirty="0" sz="1800" spc="-30" b="1">
                <a:latin typeface="Times New Roman"/>
                <a:cs typeface="Times New Roman"/>
              </a:rPr>
              <a:t>к</a:t>
            </a:r>
            <a:r>
              <a:rPr dirty="0" sz="1800" b="1">
                <a:latin typeface="Times New Roman"/>
                <a:cs typeface="Times New Roman"/>
              </a:rPr>
              <a:t>он</a:t>
            </a:r>
            <a:r>
              <a:rPr dirty="0" sz="1800" spc="-35" b="1">
                <a:latin typeface="Times New Roman"/>
                <a:cs typeface="Times New Roman"/>
              </a:rPr>
              <a:t>к</a:t>
            </a:r>
            <a:r>
              <a:rPr dirty="0" sz="1800" spc="10" b="1">
                <a:latin typeface="Times New Roman"/>
                <a:cs typeface="Times New Roman"/>
              </a:rPr>
              <a:t>у</a:t>
            </a:r>
            <a:r>
              <a:rPr dirty="0" sz="1800" b="1">
                <a:latin typeface="Times New Roman"/>
                <a:cs typeface="Times New Roman"/>
              </a:rPr>
              <a:t>р</a:t>
            </a:r>
            <a:r>
              <a:rPr dirty="0" sz="1800" spc="20" b="1">
                <a:latin typeface="Times New Roman"/>
                <a:cs typeface="Times New Roman"/>
              </a:rPr>
              <a:t>с</a:t>
            </a:r>
            <a:r>
              <a:rPr dirty="0" sz="1800" b="1">
                <a:latin typeface="Times New Roman"/>
                <a:cs typeface="Times New Roman"/>
              </a:rPr>
              <a:t>е</a:t>
            </a:r>
            <a:r>
              <a:rPr dirty="0" sz="1800" b="1">
                <a:latin typeface="Times New Roman"/>
                <a:cs typeface="Times New Roman"/>
              </a:rPr>
              <a:t> п</a:t>
            </a:r>
            <a:r>
              <a:rPr dirty="0" sz="1800" spc="-10" b="1">
                <a:latin typeface="Times New Roman"/>
                <a:cs typeface="Times New Roman"/>
              </a:rPr>
              <a:t>р</a:t>
            </a:r>
            <a:r>
              <a:rPr dirty="0" sz="1800" b="1">
                <a:latin typeface="Times New Roman"/>
                <a:cs typeface="Times New Roman"/>
              </a:rPr>
              <a:t>о</a:t>
            </a:r>
            <a:r>
              <a:rPr dirty="0" sz="1800" spc="-10" b="1">
                <a:latin typeface="Times New Roman"/>
                <a:cs typeface="Times New Roman"/>
              </a:rPr>
              <a:t>ф</a:t>
            </a:r>
            <a:r>
              <a:rPr dirty="0" sz="1800" spc="25" b="1">
                <a:latin typeface="Times New Roman"/>
                <a:cs typeface="Times New Roman"/>
              </a:rPr>
              <a:t>е</a:t>
            </a:r>
            <a:r>
              <a:rPr dirty="0" sz="1800" b="1">
                <a:latin typeface="Times New Roman"/>
                <a:cs typeface="Times New Roman"/>
              </a:rPr>
              <a:t>с</a:t>
            </a:r>
            <a:r>
              <a:rPr dirty="0" sz="1800" spc="5" b="1">
                <a:latin typeface="Times New Roman"/>
                <a:cs typeface="Times New Roman"/>
              </a:rPr>
              <a:t>с</a:t>
            </a:r>
            <a:r>
              <a:rPr dirty="0" sz="1800" b="1">
                <a:latin typeface="Times New Roman"/>
                <a:cs typeface="Times New Roman"/>
              </a:rPr>
              <a:t>ио</a:t>
            </a:r>
            <a:r>
              <a:rPr dirty="0" sz="1800" spc="-10" b="1">
                <a:latin typeface="Times New Roman"/>
                <a:cs typeface="Times New Roman"/>
              </a:rPr>
              <a:t>н</a:t>
            </a:r>
            <a:r>
              <a:rPr dirty="0" sz="1800" spc="10" b="1">
                <a:latin typeface="Times New Roman"/>
                <a:cs typeface="Times New Roman"/>
              </a:rPr>
              <a:t>а</a:t>
            </a:r>
            <a:r>
              <a:rPr dirty="0" sz="1800" b="1">
                <a:latin typeface="Times New Roman"/>
                <a:cs typeface="Times New Roman"/>
              </a:rPr>
              <a:t>льно</a:t>
            </a:r>
            <a:r>
              <a:rPr dirty="0" sz="1800" spc="-55" b="1">
                <a:latin typeface="Times New Roman"/>
                <a:cs typeface="Times New Roman"/>
              </a:rPr>
              <a:t>г</a:t>
            </a:r>
            <a:r>
              <a:rPr dirty="0" sz="1800" b="1">
                <a:latin typeface="Times New Roman"/>
                <a:cs typeface="Times New Roman"/>
              </a:rPr>
              <a:t>о</a:t>
            </a:r>
            <a:r>
              <a:rPr dirty="0" sz="1800" spc="15" b="1">
                <a:latin typeface="Times New Roman"/>
                <a:cs typeface="Times New Roman"/>
              </a:rPr>
              <a:t> </a:t>
            </a:r>
            <a:r>
              <a:rPr dirty="0" sz="1800" spc="-15" b="1">
                <a:latin typeface="Times New Roman"/>
                <a:cs typeface="Times New Roman"/>
              </a:rPr>
              <a:t>м</a:t>
            </a:r>
            <a:r>
              <a:rPr dirty="0" sz="1800" b="1">
                <a:latin typeface="Times New Roman"/>
                <a:cs typeface="Times New Roman"/>
              </a:rPr>
              <a:t>астерс</a:t>
            </a:r>
            <a:r>
              <a:rPr dirty="0" sz="1800" spc="-10" b="1">
                <a:latin typeface="Times New Roman"/>
                <a:cs typeface="Times New Roman"/>
              </a:rPr>
              <a:t>т</a:t>
            </a:r>
            <a:r>
              <a:rPr dirty="0" sz="1800" b="1">
                <a:latin typeface="Times New Roman"/>
                <a:cs typeface="Times New Roman"/>
              </a:rPr>
              <a:t>ва</a:t>
            </a:r>
            <a:r>
              <a:rPr dirty="0" sz="1800" b="1">
                <a:latin typeface="Times New Roman"/>
                <a:cs typeface="Times New Roman"/>
              </a:rPr>
              <a:t> с</a:t>
            </a:r>
            <a:r>
              <a:rPr dirty="0" sz="1800" spc="-30" b="1">
                <a:latin typeface="Times New Roman"/>
                <a:cs typeface="Times New Roman"/>
              </a:rPr>
              <a:t>т</a:t>
            </a:r>
            <a:r>
              <a:rPr dirty="0" sz="1800" spc="-100" b="1">
                <a:latin typeface="Times New Roman"/>
                <a:cs typeface="Times New Roman"/>
              </a:rPr>
              <a:t>у</a:t>
            </a:r>
            <a:r>
              <a:rPr dirty="0" sz="1800" b="1">
                <a:latin typeface="Times New Roman"/>
                <a:cs typeface="Times New Roman"/>
              </a:rPr>
              <a:t>ден</a:t>
            </a:r>
            <a:r>
              <a:rPr dirty="0" sz="1800" spc="-40" b="1">
                <a:latin typeface="Times New Roman"/>
                <a:cs typeface="Times New Roman"/>
              </a:rPr>
              <a:t>т</a:t>
            </a:r>
            <a:r>
              <a:rPr dirty="0" sz="1800" spc="-50" b="1">
                <a:latin typeface="Times New Roman"/>
                <a:cs typeface="Times New Roman"/>
              </a:rPr>
              <a:t>о</a:t>
            </a:r>
            <a:r>
              <a:rPr dirty="0" sz="1800" b="1">
                <a:latin typeface="Times New Roman"/>
                <a:cs typeface="Times New Roman"/>
              </a:rPr>
              <a:t>в</a:t>
            </a:r>
            <a:r>
              <a:rPr dirty="0" sz="1800" spc="-1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специ</a:t>
            </a:r>
            <a:r>
              <a:rPr dirty="0" sz="1800" spc="5" b="1">
                <a:latin typeface="Times New Roman"/>
                <a:cs typeface="Times New Roman"/>
              </a:rPr>
              <a:t>а</a:t>
            </a:r>
            <a:r>
              <a:rPr dirty="0" sz="1800" b="1">
                <a:latin typeface="Times New Roman"/>
                <a:cs typeface="Times New Roman"/>
              </a:rPr>
              <a:t>льнос</a:t>
            </a:r>
            <a:r>
              <a:rPr dirty="0" sz="1800" spc="-10" b="1">
                <a:latin typeface="Times New Roman"/>
                <a:cs typeface="Times New Roman"/>
              </a:rPr>
              <a:t>т</a:t>
            </a:r>
            <a:r>
              <a:rPr dirty="0" sz="1800" b="1">
                <a:latin typeface="Times New Roman"/>
                <a:cs typeface="Times New Roman"/>
              </a:rPr>
              <a:t>и</a:t>
            </a:r>
            <a:r>
              <a:rPr dirty="0" sz="1800" spc="2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Фа</a:t>
            </a:r>
            <a:r>
              <a:rPr dirty="0" sz="1800" spc="-30" b="1">
                <a:latin typeface="Times New Roman"/>
                <a:cs typeface="Times New Roman"/>
              </a:rPr>
              <a:t>р</a:t>
            </a:r>
            <a:r>
              <a:rPr dirty="0" sz="1800" spc="-15" b="1">
                <a:latin typeface="Times New Roman"/>
                <a:cs typeface="Times New Roman"/>
              </a:rPr>
              <a:t>м</a:t>
            </a:r>
            <a:r>
              <a:rPr dirty="0" sz="1800" b="1">
                <a:latin typeface="Times New Roman"/>
                <a:cs typeface="Times New Roman"/>
              </a:rPr>
              <a:t>ац</a:t>
            </a:r>
            <a:r>
              <a:rPr dirty="0" sz="1800" spc="-10" b="1">
                <a:latin typeface="Times New Roman"/>
                <a:cs typeface="Times New Roman"/>
              </a:rPr>
              <a:t>и</a:t>
            </a:r>
            <a:r>
              <a:rPr dirty="0" sz="1800" b="1">
                <a:latin typeface="Times New Roman"/>
                <a:cs typeface="Times New Roman"/>
              </a:rPr>
              <a:t>я</a:t>
            </a:r>
            <a:endParaRPr sz="1800">
              <a:latin typeface="Times New Roman"/>
              <a:cs typeface="Times New Roman"/>
            </a:endParaRPr>
          </a:p>
          <a:p>
            <a:pPr algn="ctr" marL="1270">
              <a:lnSpc>
                <a:spcPct val="100000"/>
              </a:lnSpc>
            </a:pPr>
            <a:r>
              <a:rPr dirty="0" sz="1800" b="1">
                <a:latin typeface="Times New Roman"/>
                <a:cs typeface="Times New Roman"/>
              </a:rPr>
              <a:t>«Фа</a:t>
            </a:r>
            <a:r>
              <a:rPr dirty="0" sz="1800" spc="-30" b="1">
                <a:latin typeface="Times New Roman"/>
                <a:cs typeface="Times New Roman"/>
              </a:rPr>
              <a:t>р</a:t>
            </a:r>
            <a:r>
              <a:rPr dirty="0" sz="1800" spc="-5" b="1">
                <a:latin typeface="Times New Roman"/>
                <a:cs typeface="Times New Roman"/>
              </a:rPr>
              <a:t>м</a:t>
            </a:r>
            <a:r>
              <a:rPr dirty="0" sz="1800" b="1">
                <a:latin typeface="Times New Roman"/>
                <a:cs typeface="Times New Roman"/>
              </a:rPr>
              <a:t>-</a:t>
            </a:r>
            <a:r>
              <a:rPr dirty="0" sz="1800" b="1">
                <a:latin typeface="Times New Roman"/>
                <a:cs typeface="Times New Roman"/>
              </a:rPr>
              <a:t>Про</a:t>
            </a:r>
            <a:r>
              <a:rPr dirty="0" sz="1800" spc="-15" b="1">
                <a:latin typeface="Times New Roman"/>
                <a:cs typeface="Times New Roman"/>
              </a:rPr>
              <a:t>ф</a:t>
            </a:r>
            <a:r>
              <a:rPr dirty="0" sz="1800" spc="-5" b="1">
                <a:latin typeface="Times New Roman"/>
                <a:cs typeface="Times New Roman"/>
              </a:rPr>
              <a:t>и</a:t>
            </a:r>
            <a:r>
              <a:rPr dirty="0" sz="1800" b="1">
                <a:latin typeface="Times New Roman"/>
                <a:cs typeface="Times New Roman"/>
              </a:rPr>
              <a:t>» (по ПМ</a:t>
            </a:r>
            <a:r>
              <a:rPr dirty="0" sz="1800" spc="5" b="1">
                <a:latin typeface="Times New Roman"/>
                <a:cs typeface="Times New Roman"/>
              </a:rPr>
              <a:t>.</a:t>
            </a:r>
            <a:r>
              <a:rPr dirty="0" sz="1800" b="1">
                <a:latin typeface="Times New Roman"/>
                <a:cs typeface="Times New Roman"/>
              </a:rPr>
              <a:t>02</a:t>
            </a:r>
            <a:endParaRPr sz="1800">
              <a:latin typeface="Times New Roman"/>
              <a:cs typeface="Times New Roman"/>
            </a:endParaRPr>
          </a:p>
          <a:p>
            <a:pPr algn="ctr" marL="12065" marR="5080">
              <a:lnSpc>
                <a:spcPct val="100000"/>
              </a:lnSpc>
            </a:pPr>
            <a:r>
              <a:rPr dirty="0" sz="1800" b="1">
                <a:latin typeface="Times New Roman"/>
                <a:cs typeface="Times New Roman"/>
              </a:rPr>
              <a:t>«Из</a:t>
            </a:r>
            <a:r>
              <a:rPr dirty="0" sz="1800" spc="-50" b="1">
                <a:latin typeface="Times New Roman"/>
                <a:cs typeface="Times New Roman"/>
              </a:rPr>
              <a:t>г</a:t>
            </a:r>
            <a:r>
              <a:rPr dirty="0" sz="1800" spc="-25" b="1">
                <a:latin typeface="Times New Roman"/>
                <a:cs typeface="Times New Roman"/>
              </a:rPr>
              <a:t>о</a:t>
            </a:r>
            <a:r>
              <a:rPr dirty="0" sz="1800" spc="-35" b="1">
                <a:latin typeface="Times New Roman"/>
                <a:cs typeface="Times New Roman"/>
              </a:rPr>
              <a:t>т</a:t>
            </a:r>
            <a:r>
              <a:rPr dirty="0" sz="1800" spc="-50" b="1">
                <a:latin typeface="Times New Roman"/>
                <a:cs typeface="Times New Roman"/>
              </a:rPr>
              <a:t>о</a:t>
            </a:r>
            <a:r>
              <a:rPr dirty="0" sz="1800" spc="-25" b="1">
                <a:latin typeface="Times New Roman"/>
                <a:cs typeface="Times New Roman"/>
              </a:rPr>
              <a:t>в</a:t>
            </a:r>
            <a:r>
              <a:rPr dirty="0" sz="1800" b="1">
                <a:latin typeface="Times New Roman"/>
                <a:cs typeface="Times New Roman"/>
              </a:rPr>
              <a:t>лен</a:t>
            </a:r>
            <a:r>
              <a:rPr dirty="0" sz="1800" spc="-10" b="1">
                <a:latin typeface="Times New Roman"/>
                <a:cs typeface="Times New Roman"/>
              </a:rPr>
              <a:t>и</a:t>
            </a:r>
            <a:r>
              <a:rPr dirty="0" sz="1800" b="1">
                <a:latin typeface="Times New Roman"/>
                <a:cs typeface="Times New Roman"/>
              </a:rPr>
              <a:t>е</a:t>
            </a:r>
            <a:r>
              <a:rPr dirty="0" sz="1800" spc="2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ле</a:t>
            </a:r>
            <a:r>
              <a:rPr dirty="0" sz="1800" spc="-30" b="1">
                <a:latin typeface="Times New Roman"/>
                <a:cs typeface="Times New Roman"/>
              </a:rPr>
              <a:t>к</a:t>
            </a:r>
            <a:r>
              <a:rPr dirty="0" sz="1800" b="1">
                <a:latin typeface="Times New Roman"/>
                <a:cs typeface="Times New Roman"/>
              </a:rPr>
              <a:t>арс</a:t>
            </a:r>
            <a:r>
              <a:rPr dirty="0" sz="1800" spc="-10" b="1">
                <a:latin typeface="Times New Roman"/>
                <a:cs typeface="Times New Roman"/>
              </a:rPr>
              <a:t>т</a:t>
            </a:r>
            <a:r>
              <a:rPr dirty="0" sz="1800" b="1">
                <a:latin typeface="Times New Roman"/>
                <a:cs typeface="Times New Roman"/>
              </a:rPr>
              <a:t>венн</a:t>
            </a:r>
            <a:r>
              <a:rPr dirty="0" sz="1800" spc="-10" b="1">
                <a:latin typeface="Times New Roman"/>
                <a:cs typeface="Times New Roman"/>
              </a:rPr>
              <a:t>ы</a:t>
            </a:r>
            <a:r>
              <a:rPr dirty="0" sz="1800" b="1">
                <a:latin typeface="Times New Roman"/>
                <a:cs typeface="Times New Roman"/>
              </a:rPr>
              <a:t>х</a:t>
            </a:r>
            <a:r>
              <a:rPr dirty="0" sz="1800" spc="15" b="1">
                <a:latin typeface="Times New Roman"/>
                <a:cs typeface="Times New Roman"/>
              </a:rPr>
              <a:t> </a:t>
            </a:r>
            <a:r>
              <a:rPr dirty="0" sz="1800" spc="-10" b="1">
                <a:latin typeface="Times New Roman"/>
                <a:cs typeface="Times New Roman"/>
              </a:rPr>
              <a:t>ф</a:t>
            </a:r>
            <a:r>
              <a:rPr dirty="0" sz="1800" b="1">
                <a:latin typeface="Times New Roman"/>
                <a:cs typeface="Times New Roman"/>
              </a:rPr>
              <a:t>о</a:t>
            </a:r>
            <a:r>
              <a:rPr dirty="0" sz="1800" spc="-30" b="1">
                <a:latin typeface="Times New Roman"/>
                <a:cs typeface="Times New Roman"/>
              </a:rPr>
              <a:t>р</a:t>
            </a:r>
            <a:r>
              <a:rPr dirty="0" sz="1800" b="1">
                <a:latin typeface="Times New Roman"/>
                <a:cs typeface="Times New Roman"/>
              </a:rPr>
              <a:t>м</a:t>
            </a:r>
            <a:r>
              <a:rPr dirty="0" sz="1800" b="1">
                <a:latin typeface="Times New Roman"/>
                <a:cs typeface="Times New Roman"/>
              </a:rPr>
              <a:t> и</a:t>
            </a:r>
            <a:r>
              <a:rPr dirty="0" sz="1800" spc="-1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п</a:t>
            </a:r>
            <a:r>
              <a:rPr dirty="0" sz="1800" spc="-10" b="1">
                <a:latin typeface="Times New Roman"/>
                <a:cs typeface="Times New Roman"/>
              </a:rPr>
              <a:t>р</a:t>
            </a:r>
            <a:r>
              <a:rPr dirty="0" sz="1800" spc="-50" b="1">
                <a:latin typeface="Times New Roman"/>
                <a:cs typeface="Times New Roman"/>
              </a:rPr>
              <a:t>о</a:t>
            </a:r>
            <a:r>
              <a:rPr dirty="0" sz="1800" b="1">
                <a:latin typeface="Times New Roman"/>
                <a:cs typeface="Times New Roman"/>
              </a:rPr>
              <a:t>в</a:t>
            </a:r>
            <a:r>
              <a:rPr dirty="0" sz="1800" spc="-20" b="1">
                <a:latin typeface="Times New Roman"/>
                <a:cs typeface="Times New Roman"/>
              </a:rPr>
              <a:t>е</a:t>
            </a:r>
            <a:r>
              <a:rPr dirty="0" sz="1800" b="1">
                <a:latin typeface="Times New Roman"/>
                <a:cs typeface="Times New Roman"/>
              </a:rPr>
              <a:t>ден</a:t>
            </a:r>
            <a:r>
              <a:rPr dirty="0" sz="1800" spc="-10" b="1">
                <a:latin typeface="Times New Roman"/>
                <a:cs typeface="Times New Roman"/>
              </a:rPr>
              <a:t>и</a:t>
            </a:r>
            <a:r>
              <a:rPr dirty="0" sz="1800" b="1">
                <a:latin typeface="Times New Roman"/>
                <a:cs typeface="Times New Roman"/>
              </a:rPr>
              <a:t>е</a:t>
            </a:r>
            <a:r>
              <a:rPr dirty="0" sz="1800" spc="2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о</a:t>
            </a:r>
            <a:r>
              <a:rPr dirty="0" sz="1800" spc="-50" b="1">
                <a:latin typeface="Times New Roman"/>
                <a:cs typeface="Times New Roman"/>
              </a:rPr>
              <a:t>б</a:t>
            </a:r>
            <a:r>
              <a:rPr dirty="0" sz="1800" b="1">
                <a:latin typeface="Times New Roman"/>
                <a:cs typeface="Times New Roman"/>
              </a:rPr>
              <a:t>я</a:t>
            </a:r>
            <a:r>
              <a:rPr dirty="0" sz="1800" spc="-10" b="1">
                <a:latin typeface="Times New Roman"/>
                <a:cs typeface="Times New Roman"/>
              </a:rPr>
              <a:t>з</a:t>
            </a:r>
            <a:r>
              <a:rPr dirty="0" sz="1800" spc="-50" b="1">
                <a:latin typeface="Times New Roman"/>
                <a:cs typeface="Times New Roman"/>
              </a:rPr>
              <a:t>а</a:t>
            </a:r>
            <a:r>
              <a:rPr dirty="0" sz="1800" spc="-10" b="1">
                <a:latin typeface="Times New Roman"/>
                <a:cs typeface="Times New Roman"/>
              </a:rPr>
              <a:t>т</a:t>
            </a:r>
            <a:r>
              <a:rPr dirty="0" sz="1800" b="1">
                <a:latin typeface="Times New Roman"/>
                <a:cs typeface="Times New Roman"/>
              </a:rPr>
              <a:t>ел</a:t>
            </a:r>
            <a:r>
              <a:rPr dirty="0" sz="1800" spc="5" b="1">
                <a:latin typeface="Times New Roman"/>
                <a:cs typeface="Times New Roman"/>
              </a:rPr>
              <a:t>ь</a:t>
            </a:r>
            <a:r>
              <a:rPr dirty="0" sz="1800" b="1">
                <a:latin typeface="Times New Roman"/>
                <a:cs typeface="Times New Roman"/>
              </a:rPr>
              <a:t>н</a:t>
            </a:r>
            <a:r>
              <a:rPr dirty="0" sz="1800" spc="-10" b="1">
                <a:latin typeface="Times New Roman"/>
                <a:cs typeface="Times New Roman"/>
              </a:rPr>
              <a:t>ы</a:t>
            </a:r>
            <a:r>
              <a:rPr dirty="0" sz="1800" b="1">
                <a:latin typeface="Times New Roman"/>
                <a:cs typeface="Times New Roman"/>
              </a:rPr>
              <a:t>х</a:t>
            </a:r>
            <a:r>
              <a:rPr dirty="0" sz="1800" spc="1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вид</a:t>
            </a:r>
            <a:r>
              <a:rPr dirty="0" sz="1800" spc="-55" b="1">
                <a:latin typeface="Times New Roman"/>
                <a:cs typeface="Times New Roman"/>
              </a:rPr>
              <a:t>о</a:t>
            </a:r>
            <a:r>
              <a:rPr dirty="0" sz="1800" b="1">
                <a:latin typeface="Times New Roman"/>
                <a:cs typeface="Times New Roman"/>
              </a:rPr>
              <a:t>в</a:t>
            </a:r>
            <a:r>
              <a:rPr dirty="0" sz="1800" b="1">
                <a:latin typeface="Times New Roman"/>
                <a:cs typeface="Times New Roman"/>
              </a:rPr>
              <a:t> вн</a:t>
            </a:r>
            <a:r>
              <a:rPr dirty="0" sz="1800" spc="5" b="1">
                <a:latin typeface="Times New Roman"/>
                <a:cs typeface="Times New Roman"/>
              </a:rPr>
              <a:t>у</a:t>
            </a:r>
            <a:r>
              <a:rPr dirty="0" sz="1800" spc="10" b="1">
                <a:latin typeface="Times New Roman"/>
                <a:cs typeface="Times New Roman"/>
              </a:rPr>
              <a:t>т</a:t>
            </a:r>
            <a:r>
              <a:rPr dirty="0" sz="1800" b="1">
                <a:latin typeface="Times New Roman"/>
                <a:cs typeface="Times New Roman"/>
              </a:rPr>
              <a:t>р</a:t>
            </a:r>
            <a:r>
              <a:rPr dirty="0" sz="1800" spc="-10" b="1">
                <a:latin typeface="Times New Roman"/>
                <a:cs typeface="Times New Roman"/>
              </a:rPr>
              <a:t>и</a:t>
            </a:r>
            <a:r>
              <a:rPr dirty="0" sz="1800" spc="-25" b="1">
                <a:latin typeface="Times New Roman"/>
                <a:cs typeface="Times New Roman"/>
              </a:rPr>
              <a:t>а</a:t>
            </a:r>
            <a:r>
              <a:rPr dirty="0" sz="1800" b="1">
                <a:latin typeface="Times New Roman"/>
                <a:cs typeface="Times New Roman"/>
              </a:rPr>
              <a:t>п</a:t>
            </a:r>
            <a:r>
              <a:rPr dirty="0" sz="1800" spc="-15" b="1">
                <a:latin typeface="Times New Roman"/>
                <a:cs typeface="Times New Roman"/>
              </a:rPr>
              <a:t>т</a:t>
            </a:r>
            <a:r>
              <a:rPr dirty="0" sz="1800" spc="-45" b="1">
                <a:latin typeface="Times New Roman"/>
                <a:cs typeface="Times New Roman"/>
              </a:rPr>
              <a:t>е</a:t>
            </a:r>
            <a:r>
              <a:rPr dirty="0" sz="1800" b="1">
                <a:latin typeface="Times New Roman"/>
                <a:cs typeface="Times New Roman"/>
              </a:rPr>
              <a:t>чно</a:t>
            </a:r>
            <a:r>
              <a:rPr dirty="0" sz="1800" spc="-50" b="1">
                <a:latin typeface="Times New Roman"/>
                <a:cs typeface="Times New Roman"/>
              </a:rPr>
              <a:t>г</a:t>
            </a:r>
            <a:r>
              <a:rPr dirty="0" sz="1800" b="1">
                <a:latin typeface="Times New Roman"/>
                <a:cs typeface="Times New Roman"/>
              </a:rPr>
              <a:t>о</a:t>
            </a:r>
            <a:r>
              <a:rPr dirty="0" sz="1800" spc="15" b="1">
                <a:latin typeface="Times New Roman"/>
                <a:cs typeface="Times New Roman"/>
              </a:rPr>
              <a:t> </a:t>
            </a:r>
            <a:r>
              <a:rPr dirty="0" sz="1800" spc="-30" b="1">
                <a:latin typeface="Times New Roman"/>
                <a:cs typeface="Times New Roman"/>
              </a:rPr>
              <a:t>к</a:t>
            </a:r>
            <a:r>
              <a:rPr dirty="0" sz="1800" b="1">
                <a:latin typeface="Times New Roman"/>
                <a:cs typeface="Times New Roman"/>
              </a:rPr>
              <a:t>он</a:t>
            </a:r>
            <a:r>
              <a:rPr dirty="0" sz="1800" spc="5" b="1">
                <a:latin typeface="Times New Roman"/>
                <a:cs typeface="Times New Roman"/>
              </a:rPr>
              <a:t>т</a:t>
            </a:r>
            <a:r>
              <a:rPr dirty="0" sz="1800" b="1">
                <a:latin typeface="Times New Roman"/>
                <a:cs typeface="Times New Roman"/>
              </a:rPr>
              <a:t>р</a:t>
            </a:r>
            <a:r>
              <a:rPr dirty="0" sz="1800" spc="-30" b="1">
                <a:latin typeface="Times New Roman"/>
                <a:cs typeface="Times New Roman"/>
              </a:rPr>
              <a:t>о</a:t>
            </a:r>
            <a:r>
              <a:rPr dirty="0" sz="1800" b="1">
                <a:latin typeface="Times New Roman"/>
                <a:cs typeface="Times New Roman"/>
              </a:rPr>
              <a:t>ля»)</a:t>
            </a:r>
            <a:r>
              <a:rPr dirty="0" sz="1800" spc="25" b="1">
                <a:latin typeface="Times New Roman"/>
                <a:cs typeface="Times New Roman"/>
              </a:rPr>
              <a:t> </a:t>
            </a:r>
            <a:r>
              <a:rPr dirty="0" sz="1800" spc="-210" b="1">
                <a:latin typeface="Times New Roman"/>
                <a:cs typeface="Times New Roman"/>
              </a:rPr>
              <a:t>г</a:t>
            </a:r>
            <a:r>
              <a:rPr dirty="0" sz="1800" b="1"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 algn="ctr" marL="635">
              <a:lnSpc>
                <a:spcPct val="100000"/>
              </a:lnSpc>
            </a:pPr>
            <a:r>
              <a:rPr dirty="0" sz="1800" b="1">
                <a:latin typeface="Times New Roman"/>
                <a:cs typeface="Times New Roman"/>
              </a:rPr>
              <a:t>П</a:t>
            </a:r>
            <a:r>
              <a:rPr dirty="0" sz="1800" spc="5" b="1">
                <a:latin typeface="Times New Roman"/>
                <a:cs typeface="Times New Roman"/>
              </a:rPr>
              <a:t>е</a:t>
            </a:r>
            <a:r>
              <a:rPr dirty="0" sz="1800" b="1">
                <a:latin typeface="Times New Roman"/>
                <a:cs typeface="Times New Roman"/>
              </a:rPr>
              <a:t>н</a:t>
            </a:r>
            <a:r>
              <a:rPr dirty="0" sz="1800" spc="-10" b="1">
                <a:latin typeface="Times New Roman"/>
                <a:cs typeface="Times New Roman"/>
              </a:rPr>
              <a:t>з</a:t>
            </a:r>
            <a:r>
              <a:rPr dirty="0" sz="1800" b="1">
                <a:latin typeface="Times New Roman"/>
                <a:cs typeface="Times New Roman"/>
              </a:rPr>
              <a:t>а.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55591" y="3499103"/>
            <a:ext cx="4529327" cy="3075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33671" y="89915"/>
            <a:ext cx="4910328" cy="3541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429125" y="285750"/>
            <a:ext cx="4354830" cy="2952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08203" y="4405577"/>
            <a:ext cx="3484879" cy="1351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tabLst>
                <a:tab pos="1614170" algn="l"/>
              </a:tabLst>
            </a:pPr>
            <a:r>
              <a:rPr dirty="0" sz="1800" b="1">
                <a:latin typeface="Calibri"/>
                <a:cs typeface="Calibri"/>
              </a:rPr>
              <a:t>1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,2,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3 м</a:t>
            </a:r>
            <a:r>
              <a:rPr dirty="0" sz="1800" spc="5" b="1">
                <a:latin typeface="Calibri"/>
                <a:cs typeface="Calibri"/>
              </a:rPr>
              <a:t>е</a:t>
            </a:r>
            <a:r>
              <a:rPr dirty="0" sz="1800" b="1">
                <a:latin typeface="Calibri"/>
                <a:cs typeface="Calibri"/>
              </a:rPr>
              <a:t>с</a:t>
            </a:r>
            <a:r>
              <a:rPr dirty="0" sz="1800" spc="-15" b="1">
                <a:latin typeface="Calibri"/>
                <a:cs typeface="Calibri"/>
              </a:rPr>
              <a:t>т</a:t>
            </a:r>
            <a:r>
              <a:rPr dirty="0" sz="1800" b="1">
                <a:latin typeface="Calibri"/>
                <a:cs typeface="Calibri"/>
              </a:rPr>
              <a:t>о 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в	</a:t>
            </a:r>
            <a:r>
              <a:rPr dirty="0" sz="1800" b="1">
                <a:latin typeface="Times New Roman"/>
                <a:cs typeface="Times New Roman"/>
              </a:rPr>
              <a:t>рег</a:t>
            </a:r>
            <a:r>
              <a:rPr dirty="0" sz="1800" spc="-10" b="1">
                <a:latin typeface="Times New Roman"/>
                <a:cs typeface="Times New Roman"/>
              </a:rPr>
              <a:t>и</a:t>
            </a:r>
            <a:r>
              <a:rPr dirty="0" sz="1800" b="1">
                <a:latin typeface="Times New Roman"/>
                <a:cs typeface="Times New Roman"/>
              </a:rPr>
              <a:t>он</a:t>
            </a:r>
            <a:r>
              <a:rPr dirty="0" sz="1800" spc="5" b="1">
                <a:latin typeface="Times New Roman"/>
                <a:cs typeface="Times New Roman"/>
              </a:rPr>
              <a:t>а</a:t>
            </a:r>
            <a:r>
              <a:rPr dirty="0" sz="1800" b="1">
                <a:latin typeface="Times New Roman"/>
                <a:cs typeface="Times New Roman"/>
              </a:rPr>
              <a:t>льной</a:t>
            </a:r>
            <a:r>
              <a:rPr dirty="0" sz="1800" b="1">
                <a:latin typeface="Times New Roman"/>
                <a:cs typeface="Times New Roman"/>
              </a:rPr>
              <a:t> </a:t>
            </a:r>
            <a:r>
              <a:rPr dirty="0" sz="1800" spc="-25" b="1">
                <a:latin typeface="Times New Roman"/>
                <a:cs typeface="Times New Roman"/>
              </a:rPr>
              <a:t>о</a:t>
            </a:r>
            <a:r>
              <a:rPr dirty="0" sz="1800" b="1">
                <a:latin typeface="Times New Roman"/>
                <a:cs typeface="Times New Roman"/>
              </a:rPr>
              <a:t>л</a:t>
            </a:r>
            <a:r>
              <a:rPr dirty="0" sz="1800" spc="-10" b="1">
                <a:latin typeface="Times New Roman"/>
                <a:cs typeface="Times New Roman"/>
              </a:rPr>
              <a:t>и</a:t>
            </a:r>
            <a:r>
              <a:rPr dirty="0" sz="1800" b="1">
                <a:latin typeface="Times New Roman"/>
                <a:cs typeface="Times New Roman"/>
              </a:rPr>
              <a:t>м</a:t>
            </a:r>
            <a:r>
              <a:rPr dirty="0" sz="1800" spc="-10" b="1">
                <a:latin typeface="Times New Roman"/>
                <a:cs typeface="Times New Roman"/>
              </a:rPr>
              <a:t>п</a:t>
            </a:r>
            <a:r>
              <a:rPr dirty="0" sz="1800" b="1">
                <a:latin typeface="Times New Roman"/>
                <a:cs typeface="Times New Roman"/>
              </a:rPr>
              <a:t>иаде</a:t>
            </a:r>
            <a:r>
              <a:rPr dirty="0" sz="1800" spc="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«АНАЛИТИЧЕ</a:t>
            </a:r>
            <a:r>
              <a:rPr dirty="0" sz="1800" spc="-10" b="1">
                <a:latin typeface="Times New Roman"/>
                <a:cs typeface="Times New Roman"/>
              </a:rPr>
              <a:t>С</a:t>
            </a:r>
            <a:r>
              <a:rPr dirty="0" sz="1800" b="1">
                <a:latin typeface="Times New Roman"/>
                <a:cs typeface="Times New Roman"/>
              </a:rPr>
              <a:t>КАЯ</a:t>
            </a:r>
            <a:r>
              <a:rPr dirty="0" sz="1800" b="1">
                <a:latin typeface="Times New Roman"/>
                <a:cs typeface="Times New Roman"/>
              </a:rPr>
              <a:t> </a:t>
            </a:r>
            <a:r>
              <a:rPr dirty="0" sz="1800" spc="15" b="1">
                <a:latin typeface="Times New Roman"/>
                <a:cs typeface="Times New Roman"/>
              </a:rPr>
              <a:t>Х</a:t>
            </a:r>
            <a:r>
              <a:rPr dirty="0" sz="1800" b="1">
                <a:latin typeface="Times New Roman"/>
                <a:cs typeface="Times New Roman"/>
              </a:rPr>
              <a:t>И</a:t>
            </a:r>
            <a:r>
              <a:rPr dirty="0" sz="1800" spc="5" b="1">
                <a:latin typeface="Times New Roman"/>
                <a:cs typeface="Times New Roman"/>
              </a:rPr>
              <a:t>М</a:t>
            </a:r>
            <a:r>
              <a:rPr dirty="0" sz="1800" b="1">
                <a:latin typeface="Times New Roman"/>
                <a:cs typeface="Times New Roman"/>
              </a:rPr>
              <a:t>ИЯ</a:t>
            </a:r>
            <a:r>
              <a:rPr dirty="0" sz="1800" spc="-4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И ФИЗИ</a:t>
            </a:r>
            <a:r>
              <a:rPr dirty="0" sz="1800" spc="-45" b="1">
                <a:latin typeface="Times New Roman"/>
                <a:cs typeface="Times New Roman"/>
              </a:rPr>
              <a:t>К</a:t>
            </a:r>
            <a:r>
              <a:rPr dirty="0" sz="1800" spc="5" b="1">
                <a:latin typeface="Times New Roman"/>
                <a:cs typeface="Times New Roman"/>
              </a:rPr>
              <a:t>О</a:t>
            </a:r>
            <a:r>
              <a:rPr dirty="0" sz="1800" b="1">
                <a:latin typeface="Times New Roman"/>
                <a:cs typeface="Times New Roman"/>
              </a:rPr>
              <a:t>-</a:t>
            </a:r>
            <a:r>
              <a:rPr dirty="0" sz="1800" b="1">
                <a:latin typeface="Times New Roman"/>
                <a:cs typeface="Times New Roman"/>
              </a:rPr>
              <a:t> </a:t>
            </a:r>
            <a:r>
              <a:rPr dirty="0" sz="1800" spc="15" b="1">
                <a:latin typeface="Times New Roman"/>
                <a:cs typeface="Times New Roman"/>
              </a:rPr>
              <a:t>Х</a:t>
            </a:r>
            <a:r>
              <a:rPr dirty="0" sz="1800" b="1">
                <a:latin typeface="Times New Roman"/>
                <a:cs typeface="Times New Roman"/>
              </a:rPr>
              <a:t>И</a:t>
            </a:r>
            <a:r>
              <a:rPr dirty="0" sz="1800" spc="5" b="1">
                <a:latin typeface="Times New Roman"/>
                <a:cs typeface="Times New Roman"/>
              </a:rPr>
              <a:t>М</a:t>
            </a:r>
            <a:r>
              <a:rPr dirty="0" sz="1800" b="1">
                <a:latin typeface="Times New Roman"/>
                <a:cs typeface="Times New Roman"/>
              </a:rPr>
              <a:t>ИЧЕСКИЕ</a:t>
            </a:r>
            <a:r>
              <a:rPr dirty="0" sz="1800" spc="-4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МЕ</a:t>
            </a:r>
            <a:r>
              <a:rPr dirty="0" sz="1800" spc="-20" b="1">
                <a:latin typeface="Times New Roman"/>
                <a:cs typeface="Times New Roman"/>
              </a:rPr>
              <a:t>Т</a:t>
            </a:r>
            <a:r>
              <a:rPr dirty="0" sz="1800" spc="-85" b="1">
                <a:latin typeface="Times New Roman"/>
                <a:cs typeface="Times New Roman"/>
              </a:rPr>
              <a:t>О</a:t>
            </a:r>
            <a:r>
              <a:rPr dirty="0" sz="1800" b="1">
                <a:latin typeface="Times New Roman"/>
                <a:cs typeface="Times New Roman"/>
              </a:rPr>
              <a:t>ДЫ</a:t>
            </a:r>
            <a:r>
              <a:rPr dirty="0" sz="1800" b="1">
                <a:latin typeface="Times New Roman"/>
                <a:cs typeface="Times New Roman"/>
              </a:rPr>
              <a:t> АНАЛИЗА»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760095"/>
          </a:xfrm>
          <a:custGeom>
            <a:avLst/>
            <a:gdLst/>
            <a:ahLst/>
            <a:cxnLst/>
            <a:rect l="l" t="t" r="r" b="b"/>
            <a:pathLst>
              <a:path w="9144000" h="760095">
                <a:moveTo>
                  <a:pt x="0" y="759967"/>
                </a:moveTo>
                <a:lnTo>
                  <a:pt x="9144000" y="759967"/>
                </a:lnTo>
                <a:lnTo>
                  <a:pt x="9144000" y="0"/>
                </a:lnTo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0" cy="760095"/>
          </a:xfrm>
          <a:custGeom>
            <a:avLst/>
            <a:gdLst/>
            <a:ahLst/>
            <a:cxnLst/>
            <a:rect l="l" t="t" r="r" b="b"/>
            <a:pathLst>
              <a:path w="0" h="760095">
                <a:moveTo>
                  <a:pt x="0" y="0"/>
                </a:moveTo>
                <a:lnTo>
                  <a:pt x="0" y="759967"/>
                </a:lnTo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52550" y="193319"/>
            <a:ext cx="6838315" cy="433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25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обров</a:t>
            </a:r>
            <a:r>
              <a:rPr dirty="0" sz="3200" spc="-6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л</a:t>
            </a:r>
            <a:r>
              <a:rPr dirty="0" sz="3200" spc="-10" b="1">
                <a:solidFill>
                  <a:srgbClr val="C00000"/>
                </a:solidFill>
                <a:latin typeface="Calibri"/>
                <a:cs typeface="Calibri"/>
              </a:rPr>
              <a:t>ь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чест</a:t>
            </a:r>
            <a:r>
              <a:rPr dirty="0" sz="3200" spc="-15" b="1">
                <a:solidFill>
                  <a:srgbClr val="C00000"/>
                </a:solidFill>
                <a:latin typeface="Calibri"/>
                <a:cs typeface="Calibri"/>
              </a:rPr>
              <a:t>в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о ст</a:t>
            </a:r>
            <a:r>
              <a:rPr dirty="0" sz="3200" spc="-130" b="1">
                <a:solidFill>
                  <a:srgbClr val="C00000"/>
                </a:solidFill>
                <a:latin typeface="Calibri"/>
                <a:cs typeface="Calibri"/>
              </a:rPr>
              <a:t>у</a:t>
            </a:r>
            <a:r>
              <a:rPr dirty="0" sz="3200" spc="-30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ен</a:t>
            </a:r>
            <a:r>
              <a:rPr dirty="0" sz="3200" spc="-30" b="1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ов </a:t>
            </a:r>
            <a:r>
              <a:rPr dirty="0" sz="3200" spc="-70" b="1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dirty="0" sz="3200" spc="-60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л</a:t>
            </a:r>
            <a:r>
              <a:rPr dirty="0" sz="3200" spc="-15" b="1">
                <a:solidFill>
                  <a:srgbClr val="C00000"/>
                </a:solidFill>
                <a:latin typeface="Calibri"/>
                <a:cs typeface="Calibri"/>
              </a:rPr>
              <a:t>л</a:t>
            </a:r>
            <a:r>
              <a:rPr dirty="0" sz="3200" spc="-55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3200" spc="-45" b="1">
                <a:solidFill>
                  <a:srgbClr val="C00000"/>
                </a:solidFill>
                <a:latin typeface="Calibri"/>
                <a:cs typeface="Calibri"/>
              </a:rPr>
              <a:t>ж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а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66622" y="1513205"/>
            <a:ext cx="0" cy="4787265"/>
          </a:xfrm>
          <a:custGeom>
            <a:avLst/>
            <a:gdLst/>
            <a:ahLst/>
            <a:cxnLst/>
            <a:rect l="l" t="t" r="r" b="b"/>
            <a:pathLst>
              <a:path w="0" h="4787265">
                <a:moveTo>
                  <a:pt x="0" y="0"/>
                </a:moveTo>
                <a:lnTo>
                  <a:pt x="0" y="4786757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867022" y="779398"/>
            <a:ext cx="0" cy="5520690"/>
          </a:xfrm>
          <a:custGeom>
            <a:avLst/>
            <a:gdLst/>
            <a:ahLst/>
            <a:cxnLst/>
            <a:rect l="l" t="t" r="r" b="b"/>
            <a:pathLst>
              <a:path w="0" h="5520690">
                <a:moveTo>
                  <a:pt x="0" y="0"/>
                </a:moveTo>
                <a:lnTo>
                  <a:pt x="0" y="552056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5057" y="1519555"/>
            <a:ext cx="4735830" cy="0"/>
          </a:xfrm>
          <a:custGeom>
            <a:avLst/>
            <a:gdLst/>
            <a:ahLst/>
            <a:cxnLst/>
            <a:rect l="l" t="t" r="r" b="b"/>
            <a:pathLst>
              <a:path w="4735830" h="0">
                <a:moveTo>
                  <a:pt x="0" y="0"/>
                </a:moveTo>
                <a:lnTo>
                  <a:pt x="4735542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5057" y="3885565"/>
            <a:ext cx="4735830" cy="0"/>
          </a:xfrm>
          <a:custGeom>
            <a:avLst/>
            <a:gdLst/>
            <a:ahLst/>
            <a:cxnLst/>
            <a:rect l="l" t="t" r="r" b="b"/>
            <a:pathLst>
              <a:path w="4735830" h="0">
                <a:moveTo>
                  <a:pt x="0" y="0"/>
                </a:moveTo>
                <a:lnTo>
                  <a:pt x="4735542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1407" y="779398"/>
            <a:ext cx="0" cy="5520690"/>
          </a:xfrm>
          <a:custGeom>
            <a:avLst/>
            <a:gdLst/>
            <a:ahLst/>
            <a:cxnLst/>
            <a:rect l="l" t="t" r="r" b="b"/>
            <a:pathLst>
              <a:path w="0" h="5520690">
                <a:moveTo>
                  <a:pt x="0" y="0"/>
                </a:moveTo>
                <a:lnTo>
                  <a:pt x="0" y="552056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794250" y="779398"/>
            <a:ext cx="0" cy="5520690"/>
          </a:xfrm>
          <a:custGeom>
            <a:avLst/>
            <a:gdLst/>
            <a:ahLst/>
            <a:cxnLst/>
            <a:rect l="l" t="t" r="r" b="b"/>
            <a:pathLst>
              <a:path w="0" h="5520690">
                <a:moveTo>
                  <a:pt x="0" y="0"/>
                </a:moveTo>
                <a:lnTo>
                  <a:pt x="0" y="552056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5057" y="785748"/>
            <a:ext cx="4735830" cy="0"/>
          </a:xfrm>
          <a:custGeom>
            <a:avLst/>
            <a:gdLst/>
            <a:ahLst/>
            <a:cxnLst/>
            <a:rect l="l" t="t" r="r" b="b"/>
            <a:pathLst>
              <a:path w="4735830" h="0">
                <a:moveTo>
                  <a:pt x="0" y="0"/>
                </a:moveTo>
                <a:lnTo>
                  <a:pt x="4735542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5057" y="6293611"/>
            <a:ext cx="4735830" cy="0"/>
          </a:xfrm>
          <a:custGeom>
            <a:avLst/>
            <a:gdLst/>
            <a:ahLst/>
            <a:cxnLst/>
            <a:rect l="l" t="t" r="r" b="b"/>
            <a:pathLst>
              <a:path w="4735830" h="0">
                <a:moveTo>
                  <a:pt x="0" y="0"/>
                </a:moveTo>
                <a:lnTo>
                  <a:pt x="4735542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380236" y="1047367"/>
            <a:ext cx="1177290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b="1">
                <a:latin typeface="Times New Roman"/>
                <a:cs typeface="Times New Roman"/>
              </a:rPr>
              <a:t>м</a:t>
            </a:r>
            <a:r>
              <a:rPr dirty="0" sz="1500" spc="-10" b="1">
                <a:latin typeface="Times New Roman"/>
                <a:cs typeface="Times New Roman"/>
              </a:rPr>
              <a:t>е</a:t>
            </a:r>
            <a:r>
              <a:rPr dirty="0" sz="1500" b="1">
                <a:latin typeface="Times New Roman"/>
                <a:cs typeface="Times New Roman"/>
              </a:rPr>
              <a:t>роприятия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09821" y="803019"/>
            <a:ext cx="830580" cy="7054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7000"/>
              </a:lnSpc>
            </a:pPr>
            <a:r>
              <a:rPr dirty="0" sz="1500" spc="-70" b="1">
                <a:latin typeface="Times New Roman"/>
                <a:cs typeface="Times New Roman"/>
              </a:rPr>
              <a:t>К</a:t>
            </a:r>
            <a:r>
              <a:rPr dirty="0" sz="1500" spc="-20" b="1">
                <a:latin typeface="Times New Roman"/>
                <a:cs typeface="Times New Roman"/>
              </a:rPr>
              <a:t>о</a:t>
            </a:r>
            <a:r>
              <a:rPr dirty="0" sz="1500" spc="-5" b="1">
                <a:latin typeface="Times New Roman"/>
                <a:cs typeface="Times New Roman"/>
              </a:rPr>
              <a:t>л</a:t>
            </a:r>
            <a:r>
              <a:rPr dirty="0" sz="1500" b="1">
                <a:latin typeface="Times New Roman"/>
                <a:cs typeface="Times New Roman"/>
              </a:rPr>
              <a:t>-</a:t>
            </a:r>
            <a:r>
              <a:rPr dirty="0" sz="1500" spc="-20" b="1">
                <a:latin typeface="Times New Roman"/>
                <a:cs typeface="Times New Roman"/>
              </a:rPr>
              <a:t>во </a:t>
            </a:r>
            <a:r>
              <a:rPr dirty="0" sz="1500" b="1">
                <a:latin typeface="Times New Roman"/>
                <a:cs typeface="Times New Roman"/>
              </a:rPr>
              <a:t>у</a:t>
            </a:r>
            <a:r>
              <a:rPr dirty="0" sz="1500" spc="-10" b="1">
                <a:latin typeface="Times New Roman"/>
                <a:cs typeface="Times New Roman"/>
              </a:rPr>
              <a:t>ч</a:t>
            </a:r>
            <a:r>
              <a:rPr dirty="0" sz="1500" b="1">
                <a:latin typeface="Times New Roman"/>
                <a:cs typeface="Times New Roman"/>
              </a:rPr>
              <a:t>а</a:t>
            </a:r>
            <a:r>
              <a:rPr dirty="0" sz="1500" spc="-10" b="1">
                <a:latin typeface="Times New Roman"/>
                <a:cs typeface="Times New Roman"/>
              </a:rPr>
              <a:t>с</a:t>
            </a:r>
            <a:r>
              <a:rPr dirty="0" sz="1500" b="1">
                <a:latin typeface="Times New Roman"/>
                <a:cs typeface="Times New Roman"/>
              </a:rPr>
              <a:t>тник</a:t>
            </a:r>
            <a:r>
              <a:rPr dirty="0" sz="1500" b="1">
                <a:latin typeface="Times New Roman"/>
                <a:cs typeface="Times New Roman"/>
              </a:rPr>
              <a:t> </a:t>
            </a:r>
            <a:r>
              <a:rPr dirty="0" sz="1500" spc="-30" b="1">
                <a:latin typeface="Times New Roman"/>
                <a:cs typeface="Times New Roman"/>
              </a:rPr>
              <a:t>ов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3487" y="1536952"/>
            <a:ext cx="989330" cy="7054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7000"/>
              </a:lnSpc>
            </a:pPr>
            <a:r>
              <a:rPr dirty="0" sz="1500" spc="-5" b="1">
                <a:latin typeface="Times New Roman"/>
                <a:cs typeface="Times New Roman"/>
              </a:rPr>
              <a:t>В</a:t>
            </a:r>
            <a:r>
              <a:rPr dirty="0" sz="1500" spc="-20" b="1">
                <a:latin typeface="Times New Roman"/>
                <a:cs typeface="Times New Roman"/>
              </a:rPr>
              <a:t>о</a:t>
            </a:r>
            <a:r>
              <a:rPr dirty="0" sz="1500" b="1">
                <a:latin typeface="Times New Roman"/>
                <a:cs typeface="Times New Roman"/>
              </a:rPr>
              <a:t>лонт</a:t>
            </a:r>
            <a:r>
              <a:rPr dirty="0" sz="1500" spc="-15" b="1">
                <a:latin typeface="Times New Roman"/>
                <a:cs typeface="Times New Roman"/>
              </a:rPr>
              <a:t>е</a:t>
            </a:r>
            <a:r>
              <a:rPr dirty="0" sz="1500" b="1">
                <a:latin typeface="Times New Roman"/>
                <a:cs typeface="Times New Roman"/>
              </a:rPr>
              <a:t>ры</a:t>
            </a:r>
            <a:r>
              <a:rPr dirty="0" sz="1500" b="1">
                <a:latin typeface="Times New Roman"/>
                <a:cs typeface="Times New Roman"/>
              </a:rPr>
              <a:t> Ц</a:t>
            </a:r>
            <a:r>
              <a:rPr dirty="0" sz="1500" spc="-10" b="1">
                <a:latin typeface="Times New Roman"/>
                <a:cs typeface="Times New Roman"/>
              </a:rPr>
              <a:t>е</a:t>
            </a:r>
            <a:r>
              <a:rPr dirty="0" sz="1500" b="1">
                <a:latin typeface="Times New Roman"/>
                <a:cs typeface="Times New Roman"/>
              </a:rPr>
              <a:t>н</a:t>
            </a:r>
            <a:r>
              <a:rPr dirty="0" sz="1500" spc="15" b="1">
                <a:latin typeface="Times New Roman"/>
                <a:cs typeface="Times New Roman"/>
              </a:rPr>
              <a:t>т</a:t>
            </a:r>
            <a:r>
              <a:rPr dirty="0" sz="1500" b="1">
                <a:latin typeface="Times New Roman"/>
                <a:cs typeface="Times New Roman"/>
              </a:rPr>
              <a:t>ра</a:t>
            </a:r>
            <a:r>
              <a:rPr dirty="0" sz="1500" b="1">
                <a:latin typeface="Times New Roman"/>
                <a:cs typeface="Times New Roman"/>
              </a:rPr>
              <a:t> </a:t>
            </a:r>
            <a:r>
              <a:rPr dirty="0" sz="1500" spc="-5" b="1">
                <a:latin typeface="Times New Roman"/>
                <a:cs typeface="Times New Roman"/>
              </a:rPr>
              <a:t>СПИД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8938" y="1550668"/>
            <a:ext cx="2617470" cy="23196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marR="7620" indent="-342265">
              <a:lnSpc>
                <a:spcPct val="115300"/>
              </a:lnSpc>
              <a:buFont typeface="Times New Roman"/>
              <a:buAutoNum type="arabicPeriod"/>
              <a:tabLst>
                <a:tab pos="355600" algn="l"/>
              </a:tabLst>
            </a:pPr>
            <a:r>
              <a:rPr dirty="0" sz="1500" b="1">
                <a:latin typeface="Times New Roman"/>
                <a:cs typeface="Times New Roman"/>
              </a:rPr>
              <a:t>Ю</a:t>
            </a:r>
            <a:r>
              <a:rPr dirty="0" sz="1500" spc="5" b="1">
                <a:latin typeface="Times New Roman"/>
                <a:cs typeface="Times New Roman"/>
              </a:rPr>
              <a:t>б</a:t>
            </a:r>
            <a:r>
              <a:rPr dirty="0" sz="1500" b="1">
                <a:latin typeface="Times New Roman"/>
                <a:cs typeface="Times New Roman"/>
              </a:rPr>
              <a:t>ил</a:t>
            </a:r>
            <a:r>
              <a:rPr dirty="0" sz="1500" spc="-10" b="1">
                <a:latin typeface="Times New Roman"/>
                <a:cs typeface="Times New Roman"/>
              </a:rPr>
              <a:t>е</a:t>
            </a:r>
            <a:r>
              <a:rPr dirty="0" sz="1500" b="1">
                <a:latin typeface="Times New Roman"/>
                <a:cs typeface="Times New Roman"/>
              </a:rPr>
              <a:t>й</a:t>
            </a:r>
            <a:r>
              <a:rPr dirty="0" sz="1500" spc="-15" b="1">
                <a:latin typeface="Times New Roman"/>
                <a:cs typeface="Times New Roman"/>
              </a:rPr>
              <a:t>н</a:t>
            </a:r>
            <a:r>
              <a:rPr dirty="0" sz="1500" b="1">
                <a:latin typeface="Times New Roman"/>
                <a:cs typeface="Times New Roman"/>
              </a:rPr>
              <a:t>ая</a:t>
            </a:r>
            <a:r>
              <a:rPr dirty="0" sz="1500" spc="180" b="1">
                <a:latin typeface="Times New Roman"/>
                <a:cs typeface="Times New Roman"/>
              </a:rPr>
              <a:t> </a:t>
            </a:r>
            <a:r>
              <a:rPr dirty="0" sz="1500" spc="-25" b="1">
                <a:latin typeface="Times New Roman"/>
                <a:cs typeface="Times New Roman"/>
              </a:rPr>
              <a:t>к</a:t>
            </a:r>
            <a:r>
              <a:rPr dirty="0" sz="1500" b="1">
                <a:latin typeface="Times New Roman"/>
                <a:cs typeface="Times New Roman"/>
              </a:rPr>
              <a:t>о</a:t>
            </a:r>
            <a:r>
              <a:rPr dirty="0" sz="1500" spc="-15" b="1">
                <a:latin typeface="Times New Roman"/>
                <a:cs typeface="Times New Roman"/>
              </a:rPr>
              <a:t>н</a:t>
            </a:r>
            <a:r>
              <a:rPr dirty="0" sz="1500" spc="-10" b="1">
                <a:latin typeface="Times New Roman"/>
                <a:cs typeface="Times New Roman"/>
              </a:rPr>
              <a:t>ф</a:t>
            </a:r>
            <a:r>
              <a:rPr dirty="0" sz="1500" spc="-10" b="1">
                <a:latin typeface="Times New Roman"/>
                <a:cs typeface="Times New Roman"/>
              </a:rPr>
              <a:t>е</a:t>
            </a:r>
            <a:r>
              <a:rPr dirty="0" sz="1500" b="1">
                <a:latin typeface="Times New Roman"/>
                <a:cs typeface="Times New Roman"/>
              </a:rPr>
              <a:t>р</a:t>
            </a:r>
            <a:r>
              <a:rPr dirty="0" sz="1500" spc="-10" b="1">
                <a:latin typeface="Times New Roman"/>
                <a:cs typeface="Times New Roman"/>
              </a:rPr>
              <a:t>е</a:t>
            </a:r>
            <a:r>
              <a:rPr dirty="0" sz="1500" b="1">
                <a:latin typeface="Times New Roman"/>
                <a:cs typeface="Times New Roman"/>
              </a:rPr>
              <a:t>нция</a:t>
            </a:r>
            <a:r>
              <a:rPr dirty="0" sz="1500" b="1">
                <a:latin typeface="Times New Roman"/>
                <a:cs typeface="Times New Roman"/>
              </a:rPr>
              <a:t> Ц</a:t>
            </a:r>
            <a:r>
              <a:rPr dirty="0" sz="1500" spc="-10" b="1">
                <a:latin typeface="Times New Roman"/>
                <a:cs typeface="Times New Roman"/>
              </a:rPr>
              <a:t>е</a:t>
            </a:r>
            <a:r>
              <a:rPr dirty="0" sz="1500" b="1">
                <a:latin typeface="Times New Roman"/>
                <a:cs typeface="Times New Roman"/>
              </a:rPr>
              <a:t>н</a:t>
            </a:r>
            <a:r>
              <a:rPr dirty="0" sz="1500" spc="15" b="1">
                <a:latin typeface="Times New Roman"/>
                <a:cs typeface="Times New Roman"/>
              </a:rPr>
              <a:t>т</a:t>
            </a:r>
            <a:r>
              <a:rPr dirty="0" sz="1500" b="1">
                <a:latin typeface="Times New Roman"/>
                <a:cs typeface="Times New Roman"/>
              </a:rPr>
              <a:t>ра</a:t>
            </a:r>
            <a:r>
              <a:rPr dirty="0" sz="1500" spc="-20" b="1">
                <a:latin typeface="Times New Roman"/>
                <a:cs typeface="Times New Roman"/>
              </a:rPr>
              <a:t> </a:t>
            </a:r>
            <a:r>
              <a:rPr dirty="0" sz="1500" spc="-5" b="1">
                <a:latin typeface="Times New Roman"/>
                <a:cs typeface="Times New Roman"/>
              </a:rPr>
              <a:t>СПИД</a:t>
            </a:r>
            <a:endParaRPr sz="15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spcBef>
                <a:spcPts val="265"/>
              </a:spcBef>
              <a:buFont typeface="Times New Roman"/>
              <a:buAutoNum type="arabicPeriod"/>
              <a:tabLst>
                <a:tab pos="355600" algn="l"/>
              </a:tabLst>
            </a:pPr>
            <a:r>
              <a:rPr dirty="0" sz="1500" spc="-20" b="1">
                <a:latin typeface="Times New Roman"/>
                <a:cs typeface="Times New Roman"/>
              </a:rPr>
              <a:t>Б</a:t>
            </a:r>
            <a:r>
              <a:rPr dirty="0" sz="1500" b="1">
                <a:latin typeface="Times New Roman"/>
                <a:cs typeface="Times New Roman"/>
              </a:rPr>
              <a:t>л</a:t>
            </a:r>
            <a:r>
              <a:rPr dirty="0" sz="1500" spc="-10" b="1">
                <a:latin typeface="Times New Roman"/>
                <a:cs typeface="Times New Roman"/>
              </a:rPr>
              <a:t>а</a:t>
            </a:r>
            <a:r>
              <a:rPr dirty="0" sz="1500" spc="-35" b="1">
                <a:latin typeface="Times New Roman"/>
                <a:cs typeface="Times New Roman"/>
              </a:rPr>
              <a:t>г</a:t>
            </a:r>
            <a:r>
              <a:rPr dirty="0" sz="1500" spc="-20" b="1">
                <a:latin typeface="Times New Roman"/>
                <a:cs typeface="Times New Roman"/>
              </a:rPr>
              <a:t>о</a:t>
            </a:r>
            <a:r>
              <a:rPr dirty="0" sz="1500" b="1">
                <a:latin typeface="Times New Roman"/>
                <a:cs typeface="Times New Roman"/>
              </a:rPr>
              <a:t>т</a:t>
            </a:r>
            <a:r>
              <a:rPr dirty="0" sz="1500" spc="-15" b="1">
                <a:latin typeface="Times New Roman"/>
                <a:cs typeface="Times New Roman"/>
              </a:rPr>
              <a:t>в</a:t>
            </a:r>
            <a:r>
              <a:rPr dirty="0" sz="1500" spc="-10" b="1">
                <a:latin typeface="Times New Roman"/>
                <a:cs typeface="Times New Roman"/>
              </a:rPr>
              <a:t>о</a:t>
            </a:r>
            <a:r>
              <a:rPr dirty="0" sz="1500" b="1">
                <a:latin typeface="Times New Roman"/>
                <a:cs typeface="Times New Roman"/>
              </a:rPr>
              <a:t>рит</a:t>
            </a:r>
            <a:r>
              <a:rPr dirty="0" sz="1500" spc="-15" b="1">
                <a:latin typeface="Times New Roman"/>
                <a:cs typeface="Times New Roman"/>
              </a:rPr>
              <a:t>е</a:t>
            </a:r>
            <a:r>
              <a:rPr dirty="0" sz="1500" spc="-15" b="1">
                <a:latin typeface="Times New Roman"/>
                <a:cs typeface="Times New Roman"/>
              </a:rPr>
              <a:t>л</a:t>
            </a:r>
            <a:r>
              <a:rPr dirty="0" sz="1500" spc="5" b="1">
                <a:latin typeface="Times New Roman"/>
                <a:cs typeface="Times New Roman"/>
              </a:rPr>
              <a:t>ь</a:t>
            </a:r>
            <a:r>
              <a:rPr dirty="0" sz="1500" spc="-15" b="1">
                <a:latin typeface="Times New Roman"/>
                <a:cs typeface="Times New Roman"/>
              </a:rPr>
              <a:t>н</a:t>
            </a:r>
            <a:r>
              <a:rPr dirty="0" sz="1500" b="1">
                <a:latin typeface="Times New Roman"/>
                <a:cs typeface="Times New Roman"/>
              </a:rPr>
              <a:t>ая</a:t>
            </a:r>
            <a:endParaRPr sz="1500">
              <a:latin typeface="Times New Roman"/>
              <a:cs typeface="Times New Roman"/>
            </a:endParaRPr>
          </a:p>
          <a:p>
            <a:pPr algn="just" marL="354965" marR="5080">
              <a:lnSpc>
                <a:spcPct val="115100"/>
              </a:lnSpc>
              <a:spcBef>
                <a:spcPts val="5"/>
              </a:spcBef>
            </a:pPr>
            <a:r>
              <a:rPr dirty="0" sz="1500" b="1">
                <a:latin typeface="Times New Roman"/>
                <a:cs typeface="Times New Roman"/>
              </a:rPr>
              <a:t>акция</a:t>
            </a:r>
            <a:r>
              <a:rPr dirty="0" sz="1500" spc="35" b="1">
                <a:latin typeface="Times New Roman"/>
                <a:cs typeface="Times New Roman"/>
              </a:rPr>
              <a:t> </a:t>
            </a:r>
            <a:r>
              <a:rPr dirty="0" sz="1500" spc="-15" b="1">
                <a:latin typeface="Times New Roman"/>
                <a:cs typeface="Times New Roman"/>
              </a:rPr>
              <a:t>п</a:t>
            </a:r>
            <a:r>
              <a:rPr dirty="0" sz="1500" b="1">
                <a:latin typeface="Times New Roman"/>
                <a:cs typeface="Times New Roman"/>
              </a:rPr>
              <a:t>о</a:t>
            </a:r>
            <a:r>
              <a:rPr dirty="0" sz="1500" spc="35" b="1">
                <a:latin typeface="Times New Roman"/>
                <a:cs typeface="Times New Roman"/>
              </a:rPr>
              <a:t> </a:t>
            </a:r>
            <a:r>
              <a:rPr dirty="0" sz="1500" spc="-30" b="1">
                <a:latin typeface="Times New Roman"/>
                <a:cs typeface="Times New Roman"/>
              </a:rPr>
              <a:t>б</a:t>
            </a:r>
            <a:r>
              <a:rPr dirty="0" sz="1500" spc="-15" b="1">
                <a:latin typeface="Times New Roman"/>
                <a:cs typeface="Times New Roman"/>
              </a:rPr>
              <a:t>л</a:t>
            </a:r>
            <a:r>
              <a:rPr dirty="0" sz="1500" b="1">
                <a:latin typeface="Times New Roman"/>
                <a:cs typeface="Times New Roman"/>
              </a:rPr>
              <a:t>а</a:t>
            </a:r>
            <a:r>
              <a:rPr dirty="0" sz="1500" spc="-45" b="1">
                <a:latin typeface="Times New Roman"/>
                <a:cs typeface="Times New Roman"/>
              </a:rPr>
              <a:t>г</a:t>
            </a:r>
            <a:r>
              <a:rPr dirty="0" sz="1500" spc="-55" b="1">
                <a:latin typeface="Times New Roman"/>
                <a:cs typeface="Times New Roman"/>
              </a:rPr>
              <a:t>о</a:t>
            </a:r>
            <a:r>
              <a:rPr dirty="0" sz="1500" spc="-45" b="1">
                <a:latin typeface="Times New Roman"/>
                <a:cs typeface="Times New Roman"/>
              </a:rPr>
              <a:t>у</a:t>
            </a:r>
            <a:r>
              <a:rPr dirty="0" sz="1500" spc="-20" b="1">
                <a:latin typeface="Times New Roman"/>
                <a:cs typeface="Times New Roman"/>
              </a:rPr>
              <a:t>с</a:t>
            </a:r>
            <a:r>
              <a:rPr dirty="0" sz="1500" spc="15" b="1">
                <a:latin typeface="Times New Roman"/>
                <a:cs typeface="Times New Roman"/>
              </a:rPr>
              <a:t>т</a:t>
            </a:r>
            <a:r>
              <a:rPr dirty="0" sz="1500" b="1">
                <a:latin typeface="Times New Roman"/>
                <a:cs typeface="Times New Roman"/>
              </a:rPr>
              <a:t>рой</a:t>
            </a:r>
            <a:r>
              <a:rPr dirty="0" sz="1500" spc="-10" b="1">
                <a:latin typeface="Times New Roman"/>
                <a:cs typeface="Times New Roman"/>
              </a:rPr>
              <a:t>с</a:t>
            </a:r>
            <a:r>
              <a:rPr dirty="0" sz="1500" b="1">
                <a:latin typeface="Times New Roman"/>
                <a:cs typeface="Times New Roman"/>
              </a:rPr>
              <a:t>т</a:t>
            </a:r>
            <a:r>
              <a:rPr dirty="0" sz="1500" spc="-50" b="1">
                <a:latin typeface="Times New Roman"/>
                <a:cs typeface="Times New Roman"/>
              </a:rPr>
              <a:t>в</a:t>
            </a:r>
            <a:r>
              <a:rPr dirty="0" sz="1500" b="1">
                <a:latin typeface="Times New Roman"/>
                <a:cs typeface="Times New Roman"/>
              </a:rPr>
              <a:t>у</a:t>
            </a:r>
            <a:r>
              <a:rPr dirty="0" sz="1500" b="1">
                <a:latin typeface="Times New Roman"/>
                <a:cs typeface="Times New Roman"/>
              </a:rPr>
              <a:t> т</a:t>
            </a:r>
            <a:r>
              <a:rPr dirty="0" sz="1500" spc="-15" b="1">
                <a:latin typeface="Times New Roman"/>
                <a:cs typeface="Times New Roman"/>
              </a:rPr>
              <a:t>е</a:t>
            </a:r>
            <a:r>
              <a:rPr dirty="0" sz="1500" b="1">
                <a:latin typeface="Times New Roman"/>
                <a:cs typeface="Times New Roman"/>
              </a:rPr>
              <a:t>рри</a:t>
            </a:r>
            <a:r>
              <a:rPr dirty="0" sz="1500" spc="-30" b="1">
                <a:latin typeface="Times New Roman"/>
                <a:cs typeface="Times New Roman"/>
              </a:rPr>
              <a:t>т</a:t>
            </a:r>
            <a:r>
              <a:rPr dirty="0" sz="1500" b="1">
                <a:latin typeface="Times New Roman"/>
                <a:cs typeface="Times New Roman"/>
              </a:rPr>
              <a:t>ории</a:t>
            </a:r>
            <a:r>
              <a:rPr dirty="0" sz="1500" spc="60" b="1">
                <a:latin typeface="Times New Roman"/>
                <a:cs typeface="Times New Roman"/>
              </a:rPr>
              <a:t> </a:t>
            </a:r>
            <a:r>
              <a:rPr dirty="0" sz="1500" b="1">
                <a:latin typeface="Times New Roman"/>
                <a:cs typeface="Times New Roman"/>
              </a:rPr>
              <a:t>Д</a:t>
            </a:r>
            <a:r>
              <a:rPr dirty="0" sz="1500" spc="-20" b="1">
                <a:latin typeface="Times New Roman"/>
                <a:cs typeface="Times New Roman"/>
              </a:rPr>
              <a:t>о</a:t>
            </a:r>
            <a:r>
              <a:rPr dirty="0" sz="1500" spc="-15" b="1">
                <a:latin typeface="Times New Roman"/>
                <a:cs typeface="Times New Roman"/>
              </a:rPr>
              <a:t>м</a:t>
            </a:r>
            <a:r>
              <a:rPr dirty="0" sz="1500" b="1">
                <a:latin typeface="Times New Roman"/>
                <a:cs typeface="Times New Roman"/>
              </a:rPr>
              <a:t>а</a:t>
            </a:r>
            <a:r>
              <a:rPr dirty="0" sz="1500" spc="65" b="1">
                <a:latin typeface="Times New Roman"/>
                <a:cs typeface="Times New Roman"/>
              </a:rPr>
              <a:t> </a:t>
            </a:r>
            <a:r>
              <a:rPr dirty="0" sz="1500" b="1">
                <a:latin typeface="Times New Roman"/>
                <a:cs typeface="Times New Roman"/>
              </a:rPr>
              <a:t>р</a:t>
            </a:r>
            <a:r>
              <a:rPr dirty="0" sz="1500" spc="-10" b="1">
                <a:latin typeface="Times New Roman"/>
                <a:cs typeface="Times New Roman"/>
              </a:rPr>
              <a:t>е</a:t>
            </a:r>
            <a:r>
              <a:rPr dirty="0" sz="1500" spc="-20" b="1">
                <a:latin typeface="Times New Roman"/>
                <a:cs typeface="Times New Roman"/>
              </a:rPr>
              <a:t>б</a:t>
            </a:r>
            <a:r>
              <a:rPr dirty="0" sz="1500" spc="-10" b="1">
                <a:latin typeface="Times New Roman"/>
                <a:cs typeface="Times New Roman"/>
              </a:rPr>
              <a:t>е</a:t>
            </a:r>
            <a:r>
              <a:rPr dirty="0" sz="1500" b="1">
                <a:latin typeface="Times New Roman"/>
                <a:cs typeface="Times New Roman"/>
              </a:rPr>
              <a:t>н</a:t>
            </a:r>
            <a:r>
              <a:rPr dirty="0" sz="1500" spc="-25" b="1">
                <a:latin typeface="Times New Roman"/>
                <a:cs typeface="Times New Roman"/>
              </a:rPr>
              <a:t>к</a:t>
            </a:r>
            <a:r>
              <a:rPr dirty="0" sz="1500" b="1">
                <a:latin typeface="Times New Roman"/>
                <a:cs typeface="Times New Roman"/>
              </a:rPr>
              <a:t>а</a:t>
            </a:r>
            <a:r>
              <a:rPr dirty="0" sz="1500" b="1">
                <a:latin typeface="Times New Roman"/>
                <a:cs typeface="Times New Roman"/>
              </a:rPr>
              <a:t> в</a:t>
            </a:r>
            <a:r>
              <a:rPr dirty="0" sz="1500" spc="-10" b="1">
                <a:latin typeface="Times New Roman"/>
                <a:cs typeface="Times New Roman"/>
              </a:rPr>
              <a:t> </a:t>
            </a:r>
            <a:r>
              <a:rPr dirty="0" sz="1500" spc="-165" b="1">
                <a:latin typeface="Times New Roman"/>
                <a:cs typeface="Times New Roman"/>
              </a:rPr>
              <a:t>г</a:t>
            </a:r>
            <a:r>
              <a:rPr dirty="0" sz="1500" b="1">
                <a:latin typeface="Times New Roman"/>
                <a:cs typeface="Times New Roman"/>
              </a:rPr>
              <a:t>.</a:t>
            </a:r>
            <a:r>
              <a:rPr dirty="0" sz="1500" spc="-10" b="1">
                <a:latin typeface="Times New Roman"/>
                <a:cs typeface="Times New Roman"/>
              </a:rPr>
              <a:t> </a:t>
            </a:r>
            <a:r>
              <a:rPr dirty="0" sz="1500" b="1">
                <a:latin typeface="Times New Roman"/>
                <a:cs typeface="Times New Roman"/>
              </a:rPr>
              <a:t>Сосн</a:t>
            </a:r>
            <a:r>
              <a:rPr dirty="0" sz="1500" spc="-35" b="1">
                <a:latin typeface="Times New Roman"/>
                <a:cs typeface="Times New Roman"/>
              </a:rPr>
              <a:t>о</a:t>
            </a:r>
            <a:r>
              <a:rPr dirty="0" sz="1500" spc="-10" b="1">
                <a:latin typeface="Times New Roman"/>
                <a:cs typeface="Times New Roman"/>
              </a:rPr>
              <a:t>в</a:t>
            </a:r>
            <a:r>
              <a:rPr dirty="0" sz="1500" b="1">
                <a:latin typeface="Times New Roman"/>
                <a:cs typeface="Times New Roman"/>
              </a:rPr>
              <a:t>о</a:t>
            </a:r>
            <a:r>
              <a:rPr dirty="0" sz="1500" spc="-20" b="1">
                <a:latin typeface="Times New Roman"/>
                <a:cs typeface="Times New Roman"/>
              </a:rPr>
              <a:t>б</a:t>
            </a:r>
            <a:r>
              <a:rPr dirty="0" sz="1500" b="1">
                <a:latin typeface="Times New Roman"/>
                <a:cs typeface="Times New Roman"/>
              </a:rPr>
              <a:t>ор</a:t>
            </a:r>
            <a:r>
              <a:rPr dirty="0" sz="1500" spc="-10" b="1">
                <a:latin typeface="Times New Roman"/>
                <a:cs typeface="Times New Roman"/>
              </a:rPr>
              <a:t>с</a:t>
            </a:r>
            <a:r>
              <a:rPr dirty="0" sz="1500" b="1">
                <a:latin typeface="Times New Roman"/>
                <a:cs typeface="Times New Roman"/>
              </a:rPr>
              <a:t>к</a:t>
            </a:r>
            <a:endParaRPr sz="15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spcBef>
                <a:spcPts val="265"/>
              </a:spcBef>
              <a:buFont typeface="Times New Roman"/>
              <a:buAutoNum type="arabicPeriod" startAt="3"/>
              <a:tabLst>
                <a:tab pos="355600" algn="l"/>
                <a:tab pos="1386840" algn="l"/>
              </a:tabLst>
            </a:pPr>
            <a:r>
              <a:rPr dirty="0" sz="1500" spc="20" b="1">
                <a:latin typeface="Times New Roman"/>
                <a:cs typeface="Times New Roman"/>
              </a:rPr>
              <a:t>Д</a:t>
            </a:r>
            <a:r>
              <a:rPr dirty="0" sz="1500" spc="-10" b="1">
                <a:latin typeface="Times New Roman"/>
                <a:cs typeface="Times New Roman"/>
              </a:rPr>
              <a:t>е</a:t>
            </a:r>
            <a:r>
              <a:rPr dirty="0" sz="1500" spc="-25" b="1">
                <a:latin typeface="Times New Roman"/>
                <a:cs typeface="Times New Roman"/>
              </a:rPr>
              <a:t>к</a:t>
            </a:r>
            <a:r>
              <a:rPr dirty="0" sz="1500" b="1">
                <a:latin typeface="Times New Roman"/>
                <a:cs typeface="Times New Roman"/>
              </a:rPr>
              <a:t>адник,	</a:t>
            </a:r>
            <a:r>
              <a:rPr dirty="0" sz="1500" b="1">
                <a:latin typeface="Times New Roman"/>
                <a:cs typeface="Times New Roman"/>
              </a:rPr>
              <a:t>по</a:t>
            </a:r>
            <a:r>
              <a:rPr dirty="0" sz="1500" spc="-10" b="1">
                <a:latin typeface="Times New Roman"/>
                <a:cs typeface="Times New Roman"/>
              </a:rPr>
              <a:t>с</a:t>
            </a:r>
            <a:r>
              <a:rPr dirty="0" sz="1500" spc="-20" b="1">
                <a:latin typeface="Times New Roman"/>
                <a:cs typeface="Times New Roman"/>
              </a:rPr>
              <a:t>в</a:t>
            </a:r>
            <a:r>
              <a:rPr dirty="0" sz="1500" b="1">
                <a:latin typeface="Times New Roman"/>
                <a:cs typeface="Times New Roman"/>
              </a:rPr>
              <a:t>ящ</a:t>
            </a:r>
            <a:r>
              <a:rPr dirty="0" sz="1500" spc="-10" b="1">
                <a:latin typeface="Times New Roman"/>
                <a:cs typeface="Times New Roman"/>
              </a:rPr>
              <a:t>е</a:t>
            </a:r>
            <a:r>
              <a:rPr dirty="0" sz="1500" b="1">
                <a:latin typeface="Times New Roman"/>
                <a:cs typeface="Times New Roman"/>
              </a:rPr>
              <a:t>нный</a:t>
            </a:r>
            <a:endParaRPr sz="1500">
              <a:latin typeface="Times New Roman"/>
              <a:cs typeface="Times New Roman"/>
            </a:endParaRPr>
          </a:p>
          <a:p>
            <a:pPr algn="just" marL="354965" marR="6985">
              <a:lnSpc>
                <a:spcPct val="114700"/>
              </a:lnSpc>
              <a:spcBef>
                <a:spcPts val="10"/>
              </a:spcBef>
            </a:pPr>
            <a:r>
              <a:rPr dirty="0" sz="1500" b="1">
                <a:latin typeface="Times New Roman"/>
                <a:cs typeface="Times New Roman"/>
              </a:rPr>
              <a:t>Дню </a:t>
            </a:r>
            <a:r>
              <a:rPr dirty="0" sz="1500" spc="-180" b="1">
                <a:latin typeface="Times New Roman"/>
                <a:cs typeface="Times New Roman"/>
              </a:rPr>
              <a:t> </a:t>
            </a:r>
            <a:r>
              <a:rPr dirty="0" sz="1500" b="1">
                <a:latin typeface="Times New Roman"/>
                <a:cs typeface="Times New Roman"/>
              </a:rPr>
              <a:t>Памяти</a:t>
            </a:r>
            <a:r>
              <a:rPr dirty="0" sz="1500" spc="185" b="1">
                <a:latin typeface="Times New Roman"/>
                <a:cs typeface="Times New Roman"/>
              </a:rPr>
              <a:t> </a:t>
            </a:r>
            <a:r>
              <a:rPr dirty="0" sz="1500" spc="-20" b="1">
                <a:latin typeface="Times New Roman"/>
                <a:cs typeface="Times New Roman"/>
              </a:rPr>
              <a:t>у</a:t>
            </a:r>
            <a:r>
              <a:rPr dirty="0" sz="1500" b="1">
                <a:latin typeface="Times New Roman"/>
                <a:cs typeface="Times New Roman"/>
              </a:rPr>
              <a:t>мер</a:t>
            </a:r>
            <a:r>
              <a:rPr dirty="0" sz="1500" spc="-10" b="1">
                <a:latin typeface="Times New Roman"/>
                <a:cs typeface="Times New Roman"/>
              </a:rPr>
              <a:t>ш</a:t>
            </a:r>
            <a:r>
              <a:rPr dirty="0" sz="1500" b="1">
                <a:latin typeface="Times New Roman"/>
                <a:cs typeface="Times New Roman"/>
              </a:rPr>
              <a:t>их </a:t>
            </a:r>
            <a:r>
              <a:rPr dirty="0" sz="1500" spc="-175" b="1">
                <a:latin typeface="Times New Roman"/>
                <a:cs typeface="Times New Roman"/>
              </a:rPr>
              <a:t> </a:t>
            </a:r>
            <a:r>
              <a:rPr dirty="0" sz="1500" spc="-20" b="1">
                <a:latin typeface="Times New Roman"/>
                <a:cs typeface="Times New Roman"/>
              </a:rPr>
              <a:t>от</a:t>
            </a:r>
            <a:r>
              <a:rPr dirty="0" sz="1500" spc="-20" b="1">
                <a:latin typeface="Times New Roman"/>
                <a:cs typeface="Times New Roman"/>
              </a:rPr>
              <a:t> </a:t>
            </a:r>
            <a:r>
              <a:rPr dirty="0" sz="1500" b="1">
                <a:latin typeface="Times New Roman"/>
                <a:cs typeface="Times New Roman"/>
              </a:rPr>
              <a:t>С</a:t>
            </a:r>
            <a:r>
              <a:rPr dirty="0" sz="1500" spc="-10" b="1">
                <a:latin typeface="Times New Roman"/>
                <a:cs typeface="Times New Roman"/>
              </a:rPr>
              <a:t>П</a:t>
            </a:r>
            <a:r>
              <a:rPr dirty="0" sz="1500" b="1">
                <a:latin typeface="Times New Roman"/>
                <a:cs typeface="Times New Roman"/>
              </a:rPr>
              <a:t>ИДа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09821" y="2026156"/>
            <a:ext cx="711200" cy="4616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5" b="1">
                <a:latin typeface="Times New Roman"/>
                <a:cs typeface="Times New Roman"/>
              </a:rPr>
              <a:t>30</a:t>
            </a: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500" spc="-10" b="1">
                <a:latin typeface="Times New Roman"/>
                <a:cs typeface="Times New Roman"/>
              </a:rPr>
              <a:t>че</a:t>
            </a:r>
            <a:r>
              <a:rPr dirty="0" sz="1500" b="1">
                <a:latin typeface="Times New Roman"/>
                <a:cs typeface="Times New Roman"/>
              </a:rPr>
              <a:t>л</a:t>
            </a:r>
            <a:r>
              <a:rPr dirty="0" sz="1500" spc="-35" b="1">
                <a:latin typeface="Times New Roman"/>
                <a:cs typeface="Times New Roman"/>
              </a:rPr>
              <a:t>о</a:t>
            </a:r>
            <a:r>
              <a:rPr dirty="0" sz="1500" b="1">
                <a:latin typeface="Times New Roman"/>
                <a:cs typeface="Times New Roman"/>
              </a:rPr>
              <a:t>в</a:t>
            </a:r>
            <a:r>
              <a:rPr dirty="0" sz="1500" spc="-10" b="1">
                <a:latin typeface="Times New Roman"/>
                <a:cs typeface="Times New Roman"/>
              </a:rPr>
              <a:t>е</a:t>
            </a:r>
            <a:r>
              <a:rPr dirty="0" sz="1500" b="1">
                <a:latin typeface="Times New Roman"/>
                <a:cs typeface="Times New Roman"/>
              </a:rPr>
              <a:t>к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3487" y="3903343"/>
            <a:ext cx="989330" cy="7054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7000"/>
              </a:lnSpc>
            </a:pPr>
            <a:r>
              <a:rPr dirty="0" sz="1500" spc="-5" b="1">
                <a:latin typeface="Times New Roman"/>
                <a:cs typeface="Times New Roman"/>
              </a:rPr>
              <a:t>В</a:t>
            </a:r>
            <a:r>
              <a:rPr dirty="0" sz="1500" spc="-20" b="1">
                <a:latin typeface="Times New Roman"/>
                <a:cs typeface="Times New Roman"/>
              </a:rPr>
              <a:t>о</a:t>
            </a:r>
            <a:r>
              <a:rPr dirty="0" sz="1500" b="1">
                <a:latin typeface="Times New Roman"/>
                <a:cs typeface="Times New Roman"/>
              </a:rPr>
              <a:t>лонт</a:t>
            </a:r>
            <a:r>
              <a:rPr dirty="0" sz="1500" spc="-15" b="1">
                <a:latin typeface="Times New Roman"/>
                <a:cs typeface="Times New Roman"/>
              </a:rPr>
              <a:t>е</a:t>
            </a:r>
            <a:r>
              <a:rPr dirty="0" sz="1500" b="1">
                <a:latin typeface="Times New Roman"/>
                <a:cs typeface="Times New Roman"/>
              </a:rPr>
              <a:t>ры</a:t>
            </a:r>
            <a:r>
              <a:rPr dirty="0" sz="1500" b="1">
                <a:latin typeface="Times New Roman"/>
                <a:cs typeface="Times New Roman"/>
              </a:rPr>
              <a:t> Ц</a:t>
            </a:r>
            <a:r>
              <a:rPr dirty="0" sz="1500" spc="-10" b="1">
                <a:latin typeface="Times New Roman"/>
                <a:cs typeface="Times New Roman"/>
              </a:rPr>
              <a:t>е</a:t>
            </a:r>
            <a:r>
              <a:rPr dirty="0" sz="1500" b="1">
                <a:latin typeface="Times New Roman"/>
                <a:cs typeface="Times New Roman"/>
              </a:rPr>
              <a:t>н</a:t>
            </a:r>
            <a:r>
              <a:rPr dirty="0" sz="1500" spc="15" b="1">
                <a:latin typeface="Times New Roman"/>
                <a:cs typeface="Times New Roman"/>
              </a:rPr>
              <a:t>т</a:t>
            </a:r>
            <a:r>
              <a:rPr dirty="0" sz="1500" b="1">
                <a:latin typeface="Times New Roman"/>
                <a:cs typeface="Times New Roman"/>
              </a:rPr>
              <a:t>ра</a:t>
            </a:r>
            <a:r>
              <a:rPr dirty="0" sz="1500" b="1">
                <a:latin typeface="Times New Roman"/>
                <a:cs typeface="Times New Roman"/>
              </a:rPr>
              <a:t> кр</a:t>
            </a:r>
            <a:r>
              <a:rPr dirty="0" sz="1500" spc="-30" b="1">
                <a:latin typeface="Times New Roman"/>
                <a:cs typeface="Times New Roman"/>
              </a:rPr>
              <a:t>о</a:t>
            </a:r>
            <a:r>
              <a:rPr dirty="0" sz="1500" b="1">
                <a:latin typeface="Times New Roman"/>
                <a:cs typeface="Times New Roman"/>
              </a:rPr>
              <a:t>ви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08938" y="3917059"/>
            <a:ext cx="2617470" cy="23196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marR="6350" indent="-342265">
              <a:lnSpc>
                <a:spcPct val="115300"/>
              </a:lnSpc>
              <a:buFont typeface="Times New Roman"/>
              <a:buAutoNum type="arabicPeriod"/>
              <a:tabLst>
                <a:tab pos="355600" algn="l"/>
              </a:tabLst>
            </a:pPr>
            <a:r>
              <a:rPr dirty="0" sz="1500" b="1">
                <a:latin typeface="Times New Roman"/>
                <a:cs typeface="Times New Roman"/>
              </a:rPr>
              <a:t>Акция</a:t>
            </a:r>
            <a:r>
              <a:rPr dirty="0" sz="1500" spc="114" b="1">
                <a:latin typeface="Times New Roman"/>
                <a:cs typeface="Times New Roman"/>
              </a:rPr>
              <a:t> </a:t>
            </a:r>
            <a:r>
              <a:rPr dirty="0" sz="1500" b="1">
                <a:latin typeface="Times New Roman"/>
                <a:cs typeface="Times New Roman"/>
              </a:rPr>
              <a:t>Доноры</a:t>
            </a:r>
            <a:r>
              <a:rPr dirty="0" sz="1500" spc="125" b="1">
                <a:latin typeface="Times New Roman"/>
                <a:cs typeface="Times New Roman"/>
              </a:rPr>
              <a:t> </a:t>
            </a:r>
            <a:r>
              <a:rPr dirty="0" sz="1500" b="1">
                <a:latin typeface="Times New Roman"/>
                <a:cs typeface="Times New Roman"/>
              </a:rPr>
              <a:t>на</a:t>
            </a:r>
            <a:r>
              <a:rPr dirty="0" sz="1500" spc="125" b="1">
                <a:latin typeface="Times New Roman"/>
                <a:cs typeface="Times New Roman"/>
              </a:rPr>
              <a:t> </a:t>
            </a:r>
            <a:r>
              <a:rPr dirty="0" sz="1500" spc="-10" b="1">
                <a:latin typeface="Times New Roman"/>
                <a:cs typeface="Times New Roman"/>
              </a:rPr>
              <a:t>с</a:t>
            </a:r>
            <a:r>
              <a:rPr dirty="0" sz="1500" b="1">
                <a:latin typeface="Times New Roman"/>
                <a:cs typeface="Times New Roman"/>
              </a:rPr>
              <a:t>л</a:t>
            </a:r>
            <a:r>
              <a:rPr dirty="0" sz="1500" spc="-10" b="1">
                <a:latin typeface="Times New Roman"/>
                <a:cs typeface="Times New Roman"/>
              </a:rPr>
              <a:t>у</a:t>
            </a:r>
            <a:r>
              <a:rPr dirty="0" sz="1500" spc="-45" b="1">
                <a:latin typeface="Times New Roman"/>
                <a:cs typeface="Times New Roman"/>
              </a:rPr>
              <a:t>ж</a:t>
            </a:r>
            <a:r>
              <a:rPr dirty="0" sz="1500" spc="-20" b="1">
                <a:latin typeface="Times New Roman"/>
                <a:cs typeface="Times New Roman"/>
              </a:rPr>
              <a:t>б</a:t>
            </a:r>
            <a:r>
              <a:rPr dirty="0" sz="1500" b="1">
                <a:latin typeface="Times New Roman"/>
                <a:cs typeface="Times New Roman"/>
              </a:rPr>
              <a:t>е</a:t>
            </a:r>
            <a:r>
              <a:rPr dirty="0" sz="1500" b="1">
                <a:latin typeface="Times New Roman"/>
                <a:cs typeface="Times New Roman"/>
              </a:rPr>
              <a:t> </a:t>
            </a:r>
            <a:r>
              <a:rPr dirty="0" sz="1500" spc="-30" b="1">
                <a:latin typeface="Times New Roman"/>
                <a:cs typeface="Times New Roman"/>
              </a:rPr>
              <a:t>з</a:t>
            </a:r>
            <a:r>
              <a:rPr dirty="0" sz="1500" b="1">
                <a:latin typeface="Times New Roman"/>
                <a:cs typeface="Times New Roman"/>
              </a:rPr>
              <a:t>до</a:t>
            </a:r>
            <a:r>
              <a:rPr dirty="0" sz="1500" spc="5" b="1">
                <a:latin typeface="Times New Roman"/>
                <a:cs typeface="Times New Roman"/>
              </a:rPr>
              <a:t>р</a:t>
            </a:r>
            <a:r>
              <a:rPr dirty="0" sz="1500" spc="-30" b="1">
                <a:latin typeface="Times New Roman"/>
                <a:cs typeface="Times New Roman"/>
              </a:rPr>
              <a:t>о</a:t>
            </a:r>
            <a:r>
              <a:rPr dirty="0" sz="1500" b="1">
                <a:latin typeface="Times New Roman"/>
                <a:cs typeface="Times New Roman"/>
              </a:rPr>
              <a:t>в</a:t>
            </a:r>
            <a:r>
              <a:rPr dirty="0" sz="1500" spc="5" b="1">
                <a:latin typeface="Times New Roman"/>
                <a:cs typeface="Times New Roman"/>
              </a:rPr>
              <a:t>ь</a:t>
            </a:r>
            <a:r>
              <a:rPr dirty="0" sz="1500" b="1">
                <a:latin typeface="Times New Roman"/>
                <a:cs typeface="Times New Roman"/>
              </a:rPr>
              <a:t>я</a:t>
            </a:r>
            <a:endParaRPr sz="15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spcBef>
                <a:spcPts val="260"/>
              </a:spcBef>
              <a:buFont typeface="Times New Roman"/>
              <a:buAutoNum type="arabicPeriod"/>
              <a:tabLst>
                <a:tab pos="355600" algn="l"/>
              </a:tabLst>
            </a:pPr>
            <a:r>
              <a:rPr dirty="0" sz="1500" spc="-5" b="1">
                <a:latin typeface="Times New Roman"/>
                <a:cs typeface="Times New Roman"/>
              </a:rPr>
              <a:t>Ф</a:t>
            </a:r>
            <a:r>
              <a:rPr dirty="0" sz="1500" b="1">
                <a:latin typeface="Times New Roman"/>
                <a:cs typeface="Times New Roman"/>
              </a:rPr>
              <a:t>о</a:t>
            </a:r>
            <a:r>
              <a:rPr dirty="0" sz="1500" spc="-20" b="1">
                <a:latin typeface="Times New Roman"/>
                <a:cs typeface="Times New Roman"/>
              </a:rPr>
              <a:t>р</a:t>
            </a:r>
            <a:r>
              <a:rPr dirty="0" sz="1500" spc="-20" b="1">
                <a:latin typeface="Times New Roman"/>
                <a:cs typeface="Times New Roman"/>
              </a:rPr>
              <a:t>у</a:t>
            </a:r>
            <a:r>
              <a:rPr dirty="0" sz="1500" b="1">
                <a:latin typeface="Times New Roman"/>
                <a:cs typeface="Times New Roman"/>
              </a:rPr>
              <a:t>м</a:t>
            </a:r>
            <a:r>
              <a:rPr dirty="0" sz="1500" spc="-15" b="1">
                <a:latin typeface="Times New Roman"/>
                <a:cs typeface="Times New Roman"/>
              </a:rPr>
              <a:t> </a:t>
            </a:r>
            <a:r>
              <a:rPr dirty="0" sz="1500" b="1">
                <a:latin typeface="Times New Roman"/>
                <a:cs typeface="Times New Roman"/>
              </a:rPr>
              <a:t>«</a:t>
            </a:r>
            <a:r>
              <a:rPr dirty="0" sz="1500" spc="-5" b="1">
                <a:latin typeface="Times New Roman"/>
                <a:cs typeface="Times New Roman"/>
              </a:rPr>
              <a:t>Е</a:t>
            </a:r>
            <a:r>
              <a:rPr dirty="0" sz="1500" b="1">
                <a:latin typeface="Times New Roman"/>
                <a:cs typeface="Times New Roman"/>
              </a:rPr>
              <a:t>ни</a:t>
            </a:r>
            <a:r>
              <a:rPr dirty="0" sz="1500" spc="15" b="1">
                <a:latin typeface="Times New Roman"/>
                <a:cs typeface="Times New Roman"/>
              </a:rPr>
              <a:t>с</a:t>
            </a:r>
            <a:r>
              <a:rPr dirty="0" sz="1500" spc="-10" b="1">
                <a:latin typeface="Times New Roman"/>
                <a:cs typeface="Times New Roman"/>
              </a:rPr>
              <a:t>е</a:t>
            </a:r>
            <a:r>
              <a:rPr dirty="0" sz="1500" b="1">
                <a:latin typeface="Times New Roman"/>
                <a:cs typeface="Times New Roman"/>
              </a:rPr>
              <a:t>й</a:t>
            </a:r>
            <a:r>
              <a:rPr dirty="0" sz="1500" b="1">
                <a:latin typeface="Times New Roman"/>
                <a:cs typeface="Times New Roman"/>
              </a:rPr>
              <a:t>-</a:t>
            </a:r>
            <a:r>
              <a:rPr dirty="0" sz="1500" b="1">
                <a:latin typeface="Times New Roman"/>
                <a:cs typeface="Times New Roman"/>
              </a:rPr>
              <a:t>м</a:t>
            </a:r>
            <a:r>
              <a:rPr dirty="0" sz="1500" spc="-35" b="1">
                <a:latin typeface="Times New Roman"/>
                <a:cs typeface="Times New Roman"/>
              </a:rPr>
              <a:t>е</a:t>
            </a:r>
            <a:r>
              <a:rPr dirty="0" sz="1500" b="1">
                <a:latin typeface="Times New Roman"/>
                <a:cs typeface="Times New Roman"/>
              </a:rPr>
              <a:t>ди</a:t>
            </a:r>
            <a:r>
              <a:rPr dirty="0" sz="1500" spc="-30" b="1">
                <a:latin typeface="Times New Roman"/>
                <a:cs typeface="Times New Roman"/>
              </a:rPr>
              <a:t>к</a:t>
            </a:r>
            <a:r>
              <a:rPr dirty="0" sz="1500" b="1">
                <a:latin typeface="Times New Roman"/>
                <a:cs typeface="Times New Roman"/>
              </a:rPr>
              <a:t>а»</a:t>
            </a:r>
            <a:endParaRPr sz="1500">
              <a:latin typeface="Times New Roman"/>
              <a:cs typeface="Times New Roman"/>
            </a:endParaRPr>
          </a:p>
          <a:p>
            <a:pPr marL="354965" marR="6350" indent="-342265">
              <a:lnSpc>
                <a:spcPct val="114700"/>
              </a:lnSpc>
              <a:spcBef>
                <a:spcPts val="10"/>
              </a:spcBef>
              <a:buFont typeface="Times New Roman"/>
              <a:buAutoNum type="arabicPeriod"/>
              <a:tabLst>
                <a:tab pos="355600" algn="l"/>
              </a:tabLst>
            </a:pPr>
            <a:r>
              <a:rPr dirty="0" sz="1500" spc="-25" b="1">
                <a:latin typeface="Times New Roman"/>
                <a:cs typeface="Times New Roman"/>
              </a:rPr>
              <a:t>М</a:t>
            </a:r>
            <a:r>
              <a:rPr dirty="0" sz="1500" spc="-10" b="1">
                <a:latin typeface="Times New Roman"/>
                <a:cs typeface="Times New Roman"/>
              </a:rPr>
              <a:t>е</a:t>
            </a:r>
            <a:r>
              <a:rPr dirty="0" sz="1500" b="1">
                <a:latin typeface="Times New Roman"/>
                <a:cs typeface="Times New Roman"/>
              </a:rPr>
              <a:t>роприятия</a:t>
            </a:r>
            <a:r>
              <a:rPr dirty="0" sz="1500" spc="120" b="1">
                <a:latin typeface="Times New Roman"/>
                <a:cs typeface="Times New Roman"/>
              </a:rPr>
              <a:t> </a:t>
            </a:r>
            <a:r>
              <a:rPr dirty="0" sz="1500" b="1">
                <a:latin typeface="Times New Roman"/>
                <a:cs typeface="Times New Roman"/>
              </a:rPr>
              <a:t>«</a:t>
            </a:r>
            <a:r>
              <a:rPr dirty="0" sz="1500" spc="-15" b="1">
                <a:latin typeface="Times New Roman"/>
                <a:cs typeface="Times New Roman"/>
              </a:rPr>
              <a:t>П</a:t>
            </a:r>
            <a:r>
              <a:rPr dirty="0" sz="1500" spc="-30" b="1">
                <a:latin typeface="Times New Roman"/>
                <a:cs typeface="Times New Roman"/>
              </a:rPr>
              <a:t>о</a:t>
            </a:r>
            <a:r>
              <a:rPr dirty="0" sz="1500" spc="-10" b="1">
                <a:latin typeface="Times New Roman"/>
                <a:cs typeface="Times New Roman"/>
              </a:rPr>
              <a:t>ч</a:t>
            </a:r>
            <a:r>
              <a:rPr dirty="0" sz="1500" spc="-10" b="1">
                <a:latin typeface="Times New Roman"/>
                <a:cs typeface="Times New Roman"/>
              </a:rPr>
              <a:t>е</a:t>
            </a:r>
            <a:r>
              <a:rPr dirty="0" sz="1500" b="1">
                <a:latin typeface="Times New Roman"/>
                <a:cs typeface="Times New Roman"/>
              </a:rPr>
              <a:t>тный</a:t>
            </a:r>
            <a:r>
              <a:rPr dirty="0" sz="1500" b="1">
                <a:latin typeface="Times New Roman"/>
                <a:cs typeface="Times New Roman"/>
              </a:rPr>
              <a:t> дон</a:t>
            </a:r>
            <a:r>
              <a:rPr dirty="0" sz="1500" spc="5" b="1">
                <a:latin typeface="Times New Roman"/>
                <a:cs typeface="Times New Roman"/>
              </a:rPr>
              <a:t>о</a:t>
            </a:r>
            <a:r>
              <a:rPr dirty="0" sz="1500" b="1">
                <a:latin typeface="Times New Roman"/>
                <a:cs typeface="Times New Roman"/>
              </a:rPr>
              <a:t>р</a:t>
            </a:r>
            <a:r>
              <a:rPr dirty="0" sz="1500" spc="-20" b="1">
                <a:latin typeface="Times New Roman"/>
                <a:cs typeface="Times New Roman"/>
              </a:rPr>
              <a:t> </a:t>
            </a:r>
            <a:r>
              <a:rPr dirty="0" sz="1500" spc="-45" b="1">
                <a:latin typeface="Times New Roman"/>
                <a:cs typeface="Times New Roman"/>
              </a:rPr>
              <a:t>Р</a:t>
            </a:r>
            <a:r>
              <a:rPr dirty="0" sz="1500" b="1">
                <a:latin typeface="Times New Roman"/>
                <a:cs typeface="Times New Roman"/>
              </a:rPr>
              <a:t>о</a:t>
            </a:r>
            <a:r>
              <a:rPr dirty="0" sz="1500" spc="-10" b="1">
                <a:latin typeface="Times New Roman"/>
                <a:cs typeface="Times New Roman"/>
              </a:rPr>
              <a:t>с</a:t>
            </a:r>
            <a:r>
              <a:rPr dirty="0" sz="1500" spc="-10" b="1">
                <a:latin typeface="Times New Roman"/>
                <a:cs typeface="Times New Roman"/>
              </a:rPr>
              <a:t>с</a:t>
            </a:r>
            <a:r>
              <a:rPr dirty="0" sz="1500" b="1">
                <a:latin typeface="Times New Roman"/>
                <a:cs typeface="Times New Roman"/>
              </a:rPr>
              <a:t>ии»</a:t>
            </a:r>
            <a:endParaRPr sz="15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spcBef>
                <a:spcPts val="275"/>
              </a:spcBef>
              <a:buFont typeface="Times New Roman"/>
              <a:buAutoNum type="arabicPeriod"/>
              <a:tabLst>
                <a:tab pos="355600" algn="l"/>
              </a:tabLst>
            </a:pPr>
            <a:r>
              <a:rPr dirty="0" sz="1500" spc="-5" b="1">
                <a:latin typeface="Times New Roman"/>
                <a:cs typeface="Times New Roman"/>
              </a:rPr>
              <a:t>С</a:t>
            </a:r>
            <a:r>
              <a:rPr dirty="0" sz="1500" b="1">
                <a:latin typeface="Times New Roman"/>
                <a:cs typeface="Times New Roman"/>
              </a:rPr>
              <a:t>п</a:t>
            </a:r>
            <a:r>
              <a:rPr dirty="0" sz="1500" spc="-10" b="1">
                <a:latin typeface="Times New Roman"/>
                <a:cs typeface="Times New Roman"/>
              </a:rPr>
              <a:t>е</a:t>
            </a:r>
            <a:r>
              <a:rPr dirty="0" sz="1500" b="1">
                <a:latin typeface="Times New Roman"/>
                <a:cs typeface="Times New Roman"/>
              </a:rPr>
              <a:t>ци</a:t>
            </a:r>
            <a:r>
              <a:rPr dirty="0" sz="1500" spc="10" b="1">
                <a:latin typeface="Times New Roman"/>
                <a:cs typeface="Times New Roman"/>
              </a:rPr>
              <a:t>а</a:t>
            </a:r>
            <a:r>
              <a:rPr dirty="0" sz="1500" b="1">
                <a:latin typeface="Times New Roman"/>
                <a:cs typeface="Times New Roman"/>
              </a:rPr>
              <a:t>ли</a:t>
            </a:r>
            <a:r>
              <a:rPr dirty="0" sz="1500" spc="-10" b="1">
                <a:latin typeface="Times New Roman"/>
                <a:cs typeface="Times New Roman"/>
              </a:rPr>
              <a:t>з</a:t>
            </a:r>
            <a:r>
              <a:rPr dirty="0" sz="1500" b="1">
                <a:latin typeface="Times New Roman"/>
                <a:cs typeface="Times New Roman"/>
              </a:rPr>
              <a:t>ир</a:t>
            </a:r>
            <a:r>
              <a:rPr dirty="0" sz="1500" spc="-45" b="1">
                <a:latin typeface="Times New Roman"/>
                <a:cs typeface="Times New Roman"/>
              </a:rPr>
              <a:t>о</a:t>
            </a:r>
            <a:r>
              <a:rPr dirty="0" sz="1500" b="1">
                <a:latin typeface="Times New Roman"/>
                <a:cs typeface="Times New Roman"/>
              </a:rPr>
              <a:t>ва</a:t>
            </a:r>
            <a:r>
              <a:rPr dirty="0" sz="1500" spc="-15" b="1">
                <a:latin typeface="Times New Roman"/>
                <a:cs typeface="Times New Roman"/>
              </a:rPr>
              <a:t>н</a:t>
            </a:r>
            <a:r>
              <a:rPr dirty="0" sz="1500" b="1">
                <a:latin typeface="Times New Roman"/>
                <a:cs typeface="Times New Roman"/>
              </a:rPr>
              <a:t>ная</a:t>
            </a:r>
            <a:endParaRPr sz="1500">
              <a:latin typeface="Times New Roman"/>
              <a:cs typeface="Times New Roman"/>
            </a:endParaRPr>
          </a:p>
          <a:p>
            <a:pPr algn="ctr" marR="444500">
              <a:lnSpc>
                <a:spcPct val="100000"/>
              </a:lnSpc>
              <a:spcBef>
                <a:spcPts val="260"/>
              </a:spcBef>
            </a:pPr>
            <a:r>
              <a:rPr dirty="0" sz="1500" b="1">
                <a:latin typeface="Times New Roman"/>
                <a:cs typeface="Times New Roman"/>
              </a:rPr>
              <a:t>вы</a:t>
            </a:r>
            <a:r>
              <a:rPr dirty="0" sz="1500" spc="-10" b="1">
                <a:latin typeface="Times New Roman"/>
                <a:cs typeface="Times New Roman"/>
              </a:rPr>
              <a:t>с</a:t>
            </a:r>
            <a:r>
              <a:rPr dirty="0" sz="1500" spc="15" b="1">
                <a:latin typeface="Times New Roman"/>
                <a:cs typeface="Times New Roman"/>
              </a:rPr>
              <a:t>т</a:t>
            </a:r>
            <a:r>
              <a:rPr dirty="0" sz="1500" b="1">
                <a:latin typeface="Times New Roman"/>
                <a:cs typeface="Times New Roman"/>
              </a:rPr>
              <a:t>ав</a:t>
            </a:r>
            <a:r>
              <a:rPr dirty="0" sz="1500" spc="-25" b="1">
                <a:latin typeface="Times New Roman"/>
                <a:cs typeface="Times New Roman"/>
              </a:rPr>
              <a:t>к</a:t>
            </a:r>
            <a:r>
              <a:rPr dirty="0" sz="1500" spc="10" b="1">
                <a:latin typeface="Times New Roman"/>
                <a:cs typeface="Times New Roman"/>
              </a:rPr>
              <a:t>а</a:t>
            </a:r>
            <a:r>
              <a:rPr dirty="0" sz="1500" b="1">
                <a:latin typeface="Times New Roman"/>
                <a:cs typeface="Times New Roman"/>
              </a:rPr>
              <a:t>-</a:t>
            </a:r>
            <a:r>
              <a:rPr dirty="0" sz="1500" b="1">
                <a:latin typeface="Times New Roman"/>
                <a:cs typeface="Times New Roman"/>
              </a:rPr>
              <a:t>фо</a:t>
            </a:r>
            <a:r>
              <a:rPr dirty="0" sz="1500" spc="-20" b="1">
                <a:latin typeface="Times New Roman"/>
                <a:cs typeface="Times New Roman"/>
              </a:rPr>
              <a:t>ру</a:t>
            </a:r>
            <a:r>
              <a:rPr dirty="0" sz="1500" b="1">
                <a:latin typeface="Times New Roman"/>
                <a:cs typeface="Times New Roman"/>
              </a:rPr>
              <a:t>м</a:t>
            </a:r>
            <a:endParaRPr sz="1500">
              <a:latin typeface="Times New Roman"/>
              <a:cs typeface="Times New Roman"/>
            </a:endParaRPr>
          </a:p>
          <a:p>
            <a:pPr marL="354965" marR="5080" indent="-342265">
              <a:lnSpc>
                <a:spcPct val="114700"/>
              </a:lnSpc>
              <a:spcBef>
                <a:spcPts val="10"/>
              </a:spcBef>
              <a:buFont typeface="Times New Roman"/>
              <a:buAutoNum type="arabicPeriod" startAt="5"/>
              <a:tabLst>
                <a:tab pos="355600" algn="l"/>
                <a:tab pos="1103630" algn="l"/>
                <a:tab pos="1818639" algn="l"/>
                <a:tab pos="2508885" algn="l"/>
              </a:tabLst>
            </a:pPr>
            <a:r>
              <a:rPr dirty="0" sz="1500" b="1">
                <a:latin typeface="Times New Roman"/>
                <a:cs typeface="Times New Roman"/>
              </a:rPr>
              <a:t>Акция	</a:t>
            </a:r>
            <a:r>
              <a:rPr dirty="0" sz="1500" b="1">
                <a:latin typeface="Times New Roman"/>
                <a:cs typeface="Times New Roman"/>
              </a:rPr>
              <a:t>«С</a:t>
            </a:r>
            <a:r>
              <a:rPr dirty="0" sz="1500" spc="-10" b="1">
                <a:latin typeface="Times New Roman"/>
                <a:cs typeface="Times New Roman"/>
              </a:rPr>
              <a:t>д</a:t>
            </a:r>
            <a:r>
              <a:rPr dirty="0" sz="1500" b="1">
                <a:latin typeface="Times New Roman"/>
                <a:cs typeface="Times New Roman"/>
              </a:rPr>
              <a:t>ай	</a:t>
            </a:r>
            <a:r>
              <a:rPr dirty="0" sz="1500" b="1">
                <a:latin typeface="Times New Roman"/>
                <a:cs typeface="Times New Roman"/>
              </a:rPr>
              <a:t>кр</a:t>
            </a:r>
            <a:r>
              <a:rPr dirty="0" sz="1500" spc="-30" b="1">
                <a:latin typeface="Times New Roman"/>
                <a:cs typeface="Times New Roman"/>
              </a:rPr>
              <a:t>о</a:t>
            </a:r>
            <a:r>
              <a:rPr dirty="0" sz="1500" spc="-10" b="1">
                <a:latin typeface="Times New Roman"/>
                <a:cs typeface="Times New Roman"/>
              </a:rPr>
              <a:t>в</a:t>
            </a:r>
            <a:r>
              <a:rPr dirty="0" sz="1500" b="1">
                <a:latin typeface="Times New Roman"/>
                <a:cs typeface="Times New Roman"/>
              </a:rPr>
              <a:t>ь	</a:t>
            </a:r>
            <a:r>
              <a:rPr dirty="0" sz="1500" b="1">
                <a:latin typeface="Times New Roman"/>
                <a:cs typeface="Times New Roman"/>
              </a:rPr>
              <a:t>–</a:t>
            </a:r>
            <a:r>
              <a:rPr dirty="0" sz="1500" b="1">
                <a:latin typeface="Times New Roman"/>
                <a:cs typeface="Times New Roman"/>
              </a:rPr>
              <a:t> </a:t>
            </a:r>
            <a:r>
              <a:rPr dirty="0" sz="1500" spc="-10" b="1">
                <a:latin typeface="Times New Roman"/>
                <a:cs typeface="Times New Roman"/>
              </a:rPr>
              <a:t>с</a:t>
            </a:r>
            <a:r>
              <a:rPr dirty="0" sz="1500" b="1">
                <a:latin typeface="Times New Roman"/>
                <a:cs typeface="Times New Roman"/>
              </a:rPr>
              <a:t>па</a:t>
            </a:r>
            <a:r>
              <a:rPr dirty="0" sz="1500" spc="-10" b="1">
                <a:latin typeface="Times New Roman"/>
                <a:cs typeface="Times New Roman"/>
              </a:rPr>
              <a:t>с</a:t>
            </a:r>
            <a:r>
              <a:rPr dirty="0" sz="1500" b="1">
                <a:latin typeface="Times New Roman"/>
                <a:cs typeface="Times New Roman"/>
              </a:rPr>
              <a:t>и</a:t>
            </a:r>
            <a:r>
              <a:rPr dirty="0" sz="1500" spc="-15" b="1">
                <a:latin typeface="Times New Roman"/>
                <a:cs typeface="Times New Roman"/>
              </a:rPr>
              <a:t> </a:t>
            </a:r>
            <a:r>
              <a:rPr dirty="0" sz="1500" spc="-20" b="1">
                <a:latin typeface="Times New Roman"/>
                <a:cs typeface="Times New Roman"/>
              </a:rPr>
              <a:t>ж</a:t>
            </a:r>
            <a:r>
              <a:rPr dirty="0" sz="1500" b="1">
                <a:latin typeface="Times New Roman"/>
                <a:cs typeface="Times New Roman"/>
              </a:rPr>
              <a:t>изн</a:t>
            </a:r>
            <a:r>
              <a:rPr dirty="0" sz="1500" spc="5" b="1">
                <a:latin typeface="Times New Roman"/>
                <a:cs typeface="Times New Roman"/>
              </a:rPr>
              <a:t>ь</a:t>
            </a:r>
            <a:r>
              <a:rPr dirty="0" sz="1500" b="1">
                <a:latin typeface="Times New Roman"/>
                <a:cs typeface="Times New Roman"/>
              </a:rPr>
              <a:t>»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09821" y="3903343"/>
            <a:ext cx="602615" cy="4616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5" b="1">
                <a:latin typeface="Times New Roman"/>
                <a:cs typeface="Times New Roman"/>
              </a:rPr>
              <a:t>77</a:t>
            </a: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500" spc="-10" b="1">
                <a:latin typeface="Times New Roman"/>
                <a:cs typeface="Times New Roman"/>
              </a:rPr>
              <a:t>че</a:t>
            </a:r>
            <a:r>
              <a:rPr dirty="0" sz="1500" b="1">
                <a:latin typeface="Times New Roman"/>
                <a:cs typeface="Times New Roman"/>
              </a:rPr>
              <a:t>л</a:t>
            </a:r>
            <a:r>
              <a:rPr dirty="0" sz="1500" spc="-35" b="1">
                <a:latin typeface="Times New Roman"/>
                <a:cs typeface="Times New Roman"/>
              </a:rPr>
              <a:t>о</a:t>
            </a:r>
            <a:r>
              <a:rPr dirty="0" sz="1500" b="1">
                <a:latin typeface="Times New Roman"/>
                <a:cs typeface="Times New Roman"/>
              </a:rPr>
              <a:t>ве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98403" y="2551176"/>
            <a:ext cx="2574290" cy="19716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500" b="1">
                <a:latin typeface="Times New Roman"/>
                <a:cs typeface="Times New Roman"/>
              </a:rPr>
              <a:t>к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857750" y="759968"/>
            <a:ext cx="4016375" cy="2130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7223506" y="3071061"/>
            <a:ext cx="1569085" cy="13519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800" spc="-30" b="1">
                <a:latin typeface="Times New Roman"/>
                <a:cs typeface="Times New Roman"/>
              </a:rPr>
              <a:t>Б</a:t>
            </a:r>
            <a:r>
              <a:rPr dirty="0" sz="1800" b="1">
                <a:latin typeface="Times New Roman"/>
                <a:cs typeface="Times New Roman"/>
              </a:rPr>
              <a:t>ла</a:t>
            </a:r>
            <a:r>
              <a:rPr dirty="0" sz="1800" spc="-55" b="1">
                <a:latin typeface="Times New Roman"/>
                <a:cs typeface="Times New Roman"/>
              </a:rPr>
              <a:t>г</a:t>
            </a:r>
            <a:r>
              <a:rPr dirty="0" sz="1800" spc="-50" b="1">
                <a:latin typeface="Times New Roman"/>
                <a:cs typeface="Times New Roman"/>
              </a:rPr>
              <a:t>о</a:t>
            </a:r>
            <a:r>
              <a:rPr dirty="0" sz="1800" b="1">
                <a:latin typeface="Times New Roman"/>
                <a:cs typeface="Times New Roman"/>
              </a:rPr>
              <a:t>дар</a:t>
            </a:r>
            <a:r>
              <a:rPr dirty="0" sz="1800" spc="-10" b="1">
                <a:latin typeface="Times New Roman"/>
                <a:cs typeface="Times New Roman"/>
              </a:rPr>
              <a:t>н</a:t>
            </a:r>
            <a:r>
              <a:rPr dirty="0" sz="1800" b="1">
                <a:latin typeface="Times New Roman"/>
                <a:cs typeface="Times New Roman"/>
              </a:rPr>
              <a:t>ости</a:t>
            </a:r>
            <a:r>
              <a:rPr dirty="0" sz="1800" b="1">
                <a:latin typeface="Times New Roman"/>
                <a:cs typeface="Times New Roman"/>
              </a:rPr>
              <a:t> Крае</a:t>
            </a:r>
            <a:r>
              <a:rPr dirty="0" sz="1800" spc="-10" b="1">
                <a:latin typeface="Times New Roman"/>
                <a:cs typeface="Times New Roman"/>
              </a:rPr>
              <a:t>в</a:t>
            </a:r>
            <a:r>
              <a:rPr dirty="0" sz="1800" b="1">
                <a:latin typeface="Times New Roman"/>
                <a:cs typeface="Times New Roman"/>
              </a:rPr>
              <a:t>о</a:t>
            </a:r>
            <a:r>
              <a:rPr dirty="0" sz="1800" spc="-50" b="1">
                <a:latin typeface="Times New Roman"/>
                <a:cs typeface="Times New Roman"/>
              </a:rPr>
              <a:t>г</a:t>
            </a:r>
            <a:r>
              <a:rPr dirty="0" sz="1800" b="1">
                <a:latin typeface="Times New Roman"/>
                <a:cs typeface="Times New Roman"/>
              </a:rPr>
              <a:t>о</a:t>
            </a:r>
            <a:r>
              <a:rPr dirty="0" sz="1800" b="1">
                <a:latin typeface="Times New Roman"/>
                <a:cs typeface="Times New Roman"/>
              </a:rPr>
              <a:t> Ц</a:t>
            </a:r>
            <a:r>
              <a:rPr dirty="0" sz="1800" spc="5" b="1">
                <a:latin typeface="Times New Roman"/>
                <a:cs typeface="Times New Roman"/>
              </a:rPr>
              <a:t>е</a:t>
            </a:r>
            <a:r>
              <a:rPr dirty="0" sz="1800" b="1">
                <a:latin typeface="Times New Roman"/>
                <a:cs typeface="Times New Roman"/>
              </a:rPr>
              <a:t>н</a:t>
            </a:r>
            <a:r>
              <a:rPr dirty="0" sz="1800" spc="5" b="1">
                <a:latin typeface="Times New Roman"/>
                <a:cs typeface="Times New Roman"/>
              </a:rPr>
              <a:t>т</a:t>
            </a:r>
            <a:r>
              <a:rPr dirty="0" sz="1800" b="1">
                <a:latin typeface="Times New Roman"/>
                <a:cs typeface="Times New Roman"/>
              </a:rPr>
              <a:t>ра</a:t>
            </a:r>
            <a:r>
              <a:rPr dirty="0" sz="1800" spc="-1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СПИД</a:t>
            </a:r>
            <a:r>
              <a:rPr dirty="0" sz="1800" b="1">
                <a:latin typeface="Times New Roman"/>
                <a:cs typeface="Times New Roman"/>
              </a:rPr>
              <a:t> п</a:t>
            </a:r>
            <a:r>
              <a:rPr dirty="0" sz="1800" spc="-30" b="1">
                <a:latin typeface="Times New Roman"/>
                <a:cs typeface="Times New Roman"/>
              </a:rPr>
              <a:t>о</a:t>
            </a:r>
            <a:r>
              <a:rPr dirty="0" sz="1800" b="1">
                <a:latin typeface="Times New Roman"/>
                <a:cs typeface="Times New Roman"/>
              </a:rPr>
              <a:t>л</a:t>
            </a:r>
            <a:r>
              <a:rPr dirty="0" sz="1800" spc="5" b="1">
                <a:latin typeface="Times New Roman"/>
                <a:cs typeface="Times New Roman"/>
              </a:rPr>
              <a:t>у</a:t>
            </a:r>
            <a:r>
              <a:rPr dirty="0" sz="1800" b="1">
                <a:latin typeface="Times New Roman"/>
                <a:cs typeface="Times New Roman"/>
              </a:rPr>
              <a:t>чили</a:t>
            </a:r>
            <a:r>
              <a:rPr dirty="0" sz="1800" spc="-1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17</a:t>
            </a:r>
            <a:r>
              <a:rPr dirty="0" sz="1800" b="1">
                <a:latin typeface="Times New Roman"/>
                <a:cs typeface="Times New Roman"/>
              </a:rPr>
              <a:t> с</a:t>
            </a:r>
            <a:r>
              <a:rPr dirty="0" sz="1800" spc="-30" b="1">
                <a:latin typeface="Times New Roman"/>
                <a:cs typeface="Times New Roman"/>
              </a:rPr>
              <a:t>т</a:t>
            </a:r>
            <a:r>
              <a:rPr dirty="0" sz="1800" spc="-100" b="1">
                <a:latin typeface="Times New Roman"/>
                <a:cs typeface="Times New Roman"/>
              </a:rPr>
              <a:t>у</a:t>
            </a:r>
            <a:r>
              <a:rPr dirty="0" sz="1800" b="1">
                <a:latin typeface="Times New Roman"/>
                <a:cs typeface="Times New Roman"/>
              </a:rPr>
              <a:t>ден</a:t>
            </a:r>
            <a:r>
              <a:rPr dirty="0" sz="1800" spc="-40" b="1">
                <a:latin typeface="Times New Roman"/>
                <a:cs typeface="Times New Roman"/>
              </a:rPr>
              <a:t>т</a:t>
            </a:r>
            <a:r>
              <a:rPr dirty="0" sz="1800" spc="-50" b="1">
                <a:latin typeface="Times New Roman"/>
                <a:cs typeface="Times New Roman"/>
              </a:rPr>
              <a:t>о</a:t>
            </a:r>
            <a:r>
              <a:rPr dirty="0" sz="1800" b="1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572000" y="2551176"/>
            <a:ext cx="2500376" cy="19716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643501" y="4402861"/>
            <a:ext cx="4214876" cy="21178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0011" y="4024884"/>
            <a:ext cx="3084195" cy="1981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 indent="635">
              <a:lnSpc>
                <a:spcPct val="100000"/>
              </a:lnSpc>
            </a:pPr>
            <a:r>
              <a:rPr dirty="0" sz="2200" spc="-30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2200" spc="-1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200" spc="-25" b="1">
                <a:solidFill>
                  <a:srgbClr val="C00000"/>
                </a:solidFill>
                <a:latin typeface="Calibri"/>
                <a:cs typeface="Calibri"/>
              </a:rPr>
              <a:t>б</a:t>
            </a:r>
            <a:r>
              <a:rPr dirty="0" sz="2200" spc="-15" b="1">
                <a:solidFill>
                  <a:srgbClr val="C00000"/>
                </a:solidFill>
                <a:latin typeface="Calibri"/>
                <a:cs typeface="Calibri"/>
              </a:rPr>
              <a:t>р</a:t>
            </a:r>
            <a:r>
              <a:rPr dirty="0" sz="2200" spc="-2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200" spc="-15" b="1">
                <a:solidFill>
                  <a:srgbClr val="C00000"/>
                </a:solidFill>
                <a:latin typeface="Calibri"/>
                <a:cs typeface="Calibri"/>
              </a:rPr>
              <a:t>в</a:t>
            </a:r>
            <a:r>
              <a:rPr dirty="0" sz="2200" spc="-5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200" spc="-15" b="1">
                <a:solidFill>
                  <a:srgbClr val="C00000"/>
                </a:solidFill>
                <a:latin typeface="Calibri"/>
                <a:cs typeface="Calibri"/>
              </a:rPr>
              <a:t>льчес</a:t>
            </a:r>
            <a:r>
              <a:rPr dirty="0" sz="2200" spc="-10" b="1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dirty="0" sz="2200" spc="-15" b="1">
                <a:solidFill>
                  <a:srgbClr val="C00000"/>
                </a:solidFill>
                <a:latin typeface="Calibri"/>
                <a:cs typeface="Calibri"/>
              </a:rPr>
              <a:t>ие</a:t>
            </a:r>
            <a:r>
              <a:rPr dirty="0" sz="2200" spc="-15" b="1">
                <a:solidFill>
                  <a:srgbClr val="C00000"/>
                </a:solidFill>
                <a:latin typeface="Calibri"/>
                <a:cs typeface="Calibri"/>
              </a:rPr>
              <a:t> иници</a:t>
            </a:r>
            <a:r>
              <a:rPr dirty="0" sz="2200" spc="-35" b="1">
                <a:solidFill>
                  <a:srgbClr val="C00000"/>
                </a:solidFill>
                <a:latin typeface="Calibri"/>
                <a:cs typeface="Calibri"/>
              </a:rPr>
              <a:t>а</a:t>
            </a:r>
            <a:r>
              <a:rPr dirty="0" sz="2200" spc="-15" b="1">
                <a:solidFill>
                  <a:srgbClr val="C00000"/>
                </a:solidFill>
                <a:latin typeface="Calibri"/>
                <a:cs typeface="Calibri"/>
              </a:rPr>
              <a:t>тивы</a:t>
            </a:r>
            <a:r>
              <a:rPr dirty="0" sz="2200" spc="1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C00000"/>
                </a:solidFill>
                <a:latin typeface="Calibri"/>
                <a:cs typeface="Calibri"/>
              </a:rPr>
              <a:t>ст</a:t>
            </a:r>
            <a:r>
              <a:rPr dirty="0" sz="2200" spc="-95" b="1">
                <a:solidFill>
                  <a:srgbClr val="C00000"/>
                </a:solidFill>
                <a:latin typeface="Calibri"/>
                <a:cs typeface="Calibri"/>
              </a:rPr>
              <a:t>у</a:t>
            </a:r>
            <a:r>
              <a:rPr dirty="0" sz="2200" spc="-35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2200" spc="-15" b="1">
                <a:solidFill>
                  <a:srgbClr val="C00000"/>
                </a:solidFill>
                <a:latin typeface="Calibri"/>
                <a:cs typeface="Calibri"/>
              </a:rPr>
              <a:t>ен</a:t>
            </a:r>
            <a:r>
              <a:rPr dirty="0" sz="2200" spc="-40" b="1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dirty="0" sz="2200" spc="-10" b="1">
                <a:solidFill>
                  <a:srgbClr val="C00000"/>
                </a:solidFill>
                <a:latin typeface="Calibri"/>
                <a:cs typeface="Calibri"/>
              </a:rPr>
              <a:t>ов:</a:t>
            </a:r>
            <a:r>
              <a:rPr dirty="0" sz="2200" spc="-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р</a:t>
            </a:r>
            <a:r>
              <a:rPr dirty="0" sz="2200" spc="-25" b="1">
                <a:latin typeface="Calibri"/>
                <a:cs typeface="Calibri"/>
              </a:rPr>
              <a:t>а</a:t>
            </a:r>
            <a:r>
              <a:rPr dirty="0" sz="2200" spc="-15" b="1">
                <a:latin typeface="Calibri"/>
                <a:cs typeface="Calibri"/>
              </a:rPr>
              <a:t>б</a:t>
            </a:r>
            <a:r>
              <a:rPr dirty="0" sz="2200" spc="-40" b="1">
                <a:latin typeface="Calibri"/>
                <a:cs typeface="Calibri"/>
              </a:rPr>
              <a:t>о</a:t>
            </a:r>
            <a:r>
              <a:rPr dirty="0" sz="2200" spc="-10" b="1">
                <a:latin typeface="Calibri"/>
                <a:cs typeface="Calibri"/>
              </a:rPr>
              <a:t>та</a:t>
            </a:r>
            <a:r>
              <a:rPr dirty="0" sz="2200" spc="30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в</a:t>
            </a:r>
            <a:r>
              <a:rPr dirty="0" sz="2200" spc="-5" b="1">
                <a:latin typeface="Calibri"/>
                <a:cs typeface="Calibri"/>
              </a:rPr>
              <a:t> </a:t>
            </a:r>
            <a:r>
              <a:rPr dirty="0" sz="2200" spc="-35" b="1">
                <a:latin typeface="Calibri"/>
                <a:cs typeface="Calibri"/>
              </a:rPr>
              <a:t>д</a:t>
            </a:r>
            <a:r>
              <a:rPr dirty="0" sz="2200" spc="-15" b="1">
                <a:latin typeface="Calibri"/>
                <a:cs typeface="Calibri"/>
              </a:rPr>
              <a:t>ом</a:t>
            </a:r>
            <a:r>
              <a:rPr dirty="0" sz="2200" spc="-35" b="1">
                <a:latin typeface="Calibri"/>
                <a:cs typeface="Calibri"/>
              </a:rPr>
              <a:t>а</a:t>
            </a:r>
            <a:r>
              <a:rPr dirty="0" sz="2200" spc="-10" b="1">
                <a:latin typeface="Calibri"/>
                <a:cs typeface="Calibri"/>
              </a:rPr>
              <a:t>х</a:t>
            </a:r>
            <a:r>
              <a:rPr dirty="0" sz="2200" spc="-10" b="1">
                <a:latin typeface="Calibri"/>
                <a:cs typeface="Calibri"/>
              </a:rPr>
              <a:t> преста</a:t>
            </a:r>
            <a:r>
              <a:rPr dirty="0" sz="2200" spc="-25" b="1">
                <a:latin typeface="Calibri"/>
                <a:cs typeface="Calibri"/>
              </a:rPr>
              <a:t>р</a:t>
            </a:r>
            <a:r>
              <a:rPr dirty="0" sz="2200" spc="-55" b="1">
                <a:latin typeface="Calibri"/>
                <a:cs typeface="Calibri"/>
              </a:rPr>
              <a:t>е</a:t>
            </a:r>
            <a:r>
              <a:rPr dirty="0" sz="2200" spc="-15" b="1">
                <a:latin typeface="Calibri"/>
                <a:cs typeface="Calibri"/>
              </a:rPr>
              <a:t>л</a:t>
            </a:r>
            <a:r>
              <a:rPr dirty="0" sz="2200" spc="-30" b="1">
                <a:latin typeface="Calibri"/>
                <a:cs typeface="Calibri"/>
              </a:rPr>
              <a:t>ы</a:t>
            </a:r>
            <a:r>
              <a:rPr dirty="0" sz="2200" spc="-10" b="1">
                <a:latin typeface="Calibri"/>
                <a:cs typeface="Calibri"/>
              </a:rPr>
              <a:t>х,</a:t>
            </a:r>
            <a:r>
              <a:rPr dirty="0" sz="2200" spc="35" b="1">
                <a:latin typeface="Calibri"/>
                <a:cs typeface="Calibri"/>
              </a:rPr>
              <a:t> </a:t>
            </a:r>
            <a:r>
              <a:rPr dirty="0" sz="2200" spc="-35" b="1">
                <a:latin typeface="Calibri"/>
                <a:cs typeface="Calibri"/>
              </a:rPr>
              <a:t>д</a:t>
            </a:r>
            <a:r>
              <a:rPr dirty="0" sz="2200" spc="-15" b="1">
                <a:latin typeface="Calibri"/>
                <a:cs typeface="Calibri"/>
              </a:rPr>
              <a:t>е</a:t>
            </a:r>
            <a:r>
              <a:rPr dirty="0" sz="2200" spc="-30" b="1">
                <a:latin typeface="Calibri"/>
                <a:cs typeface="Calibri"/>
              </a:rPr>
              <a:t>т</a:t>
            </a:r>
            <a:r>
              <a:rPr dirty="0" sz="2200" spc="-10" b="1">
                <a:latin typeface="Calibri"/>
                <a:cs typeface="Calibri"/>
              </a:rPr>
              <a:t>с</a:t>
            </a:r>
            <a:r>
              <a:rPr dirty="0" sz="2200" spc="-10" b="1">
                <a:latin typeface="Calibri"/>
                <a:cs typeface="Calibri"/>
              </a:rPr>
              <a:t>к</a:t>
            </a:r>
            <a:r>
              <a:rPr dirty="0" sz="2200" spc="-15" b="1">
                <a:latin typeface="Calibri"/>
                <a:cs typeface="Calibri"/>
              </a:rPr>
              <a:t>их</a:t>
            </a:r>
            <a:r>
              <a:rPr dirty="0" sz="2200" spc="-5" b="1">
                <a:latin typeface="Calibri"/>
                <a:cs typeface="Calibri"/>
              </a:rPr>
              <a:t> </a:t>
            </a:r>
            <a:r>
              <a:rPr dirty="0" sz="2200" spc="-35" b="1">
                <a:latin typeface="Calibri"/>
                <a:cs typeface="Calibri"/>
              </a:rPr>
              <a:t>д</a:t>
            </a:r>
            <a:r>
              <a:rPr dirty="0" sz="2200" spc="-15" b="1">
                <a:latin typeface="Calibri"/>
                <a:cs typeface="Calibri"/>
              </a:rPr>
              <a:t>ома,</a:t>
            </a:r>
            <a:r>
              <a:rPr dirty="0" sz="2200" spc="-5" b="1">
                <a:latin typeface="Calibri"/>
                <a:cs typeface="Calibri"/>
              </a:rPr>
              <a:t> </a:t>
            </a:r>
            <a:r>
              <a:rPr dirty="0" sz="2200" spc="-50" b="1">
                <a:latin typeface="Calibri"/>
                <a:cs typeface="Calibri"/>
              </a:rPr>
              <a:t>х</a:t>
            </a:r>
            <a:r>
              <a:rPr dirty="0" sz="2200" spc="-15" b="1">
                <a:latin typeface="Calibri"/>
                <a:cs typeface="Calibri"/>
              </a:rPr>
              <a:t>оспи</a:t>
            </a:r>
            <a:r>
              <a:rPr dirty="0" sz="2200" spc="-5" b="1">
                <a:latin typeface="Calibri"/>
                <a:cs typeface="Calibri"/>
              </a:rPr>
              <a:t>с</a:t>
            </a:r>
            <a:r>
              <a:rPr dirty="0" sz="2200" spc="-10" b="1">
                <a:latin typeface="Calibri"/>
                <a:cs typeface="Calibri"/>
              </a:rPr>
              <a:t>е,</a:t>
            </a:r>
            <a:r>
              <a:rPr dirty="0" sz="2200" spc="10" b="1">
                <a:latin typeface="Calibri"/>
                <a:cs typeface="Calibri"/>
              </a:rPr>
              <a:t> </a:t>
            </a:r>
            <a:r>
              <a:rPr dirty="0" sz="2200" spc="-15" b="1">
                <a:latin typeface="Calibri"/>
                <a:cs typeface="Calibri"/>
              </a:rPr>
              <a:t>в</a:t>
            </a:r>
            <a:r>
              <a:rPr dirty="0" sz="2200" spc="10" b="1">
                <a:latin typeface="Calibri"/>
                <a:cs typeface="Calibri"/>
              </a:rPr>
              <a:t> </a:t>
            </a:r>
            <a:r>
              <a:rPr dirty="0" sz="2200" spc="-35" b="1">
                <a:latin typeface="Calibri"/>
                <a:cs typeface="Calibri"/>
              </a:rPr>
              <a:t>о</a:t>
            </a:r>
            <a:r>
              <a:rPr dirty="0" sz="2200" spc="-10" b="1">
                <a:latin typeface="Calibri"/>
                <a:cs typeface="Calibri"/>
              </a:rPr>
              <a:t>т</a:t>
            </a:r>
            <a:r>
              <a:rPr dirty="0" sz="2200" spc="-25" b="1">
                <a:latin typeface="Calibri"/>
                <a:cs typeface="Calibri"/>
              </a:rPr>
              <a:t>р</a:t>
            </a:r>
            <a:r>
              <a:rPr dirty="0" sz="2200" spc="-15" b="1">
                <a:latin typeface="Calibri"/>
                <a:cs typeface="Calibri"/>
              </a:rPr>
              <a:t>яд</a:t>
            </a:r>
            <a:r>
              <a:rPr dirty="0" sz="2200" spc="-30" b="1">
                <a:latin typeface="Calibri"/>
                <a:cs typeface="Calibri"/>
              </a:rPr>
              <a:t>а</a:t>
            </a:r>
            <a:r>
              <a:rPr dirty="0" sz="2200" spc="-10" b="1">
                <a:latin typeface="Calibri"/>
                <a:cs typeface="Calibri"/>
              </a:rPr>
              <a:t>х</a:t>
            </a:r>
            <a:r>
              <a:rPr dirty="0" sz="2200" spc="-10" b="1">
                <a:latin typeface="Calibri"/>
                <a:cs typeface="Calibri"/>
              </a:rPr>
              <a:t> по</a:t>
            </a:r>
            <a:r>
              <a:rPr dirty="0" sz="2200" spc="-5" b="1">
                <a:latin typeface="Calibri"/>
                <a:cs typeface="Calibri"/>
              </a:rPr>
              <a:t> </a:t>
            </a:r>
            <a:r>
              <a:rPr dirty="0" sz="2200" spc="-10" b="1">
                <a:latin typeface="Calibri"/>
                <a:cs typeface="Calibri"/>
              </a:rPr>
              <a:t>у</a:t>
            </a:r>
            <a:r>
              <a:rPr dirty="0" sz="2200" spc="-15" b="1">
                <a:latin typeface="Calibri"/>
                <a:cs typeface="Calibri"/>
              </a:rPr>
              <a:t>б</a:t>
            </a:r>
            <a:r>
              <a:rPr dirty="0" sz="2200" spc="-25" b="1">
                <a:latin typeface="Calibri"/>
                <a:cs typeface="Calibri"/>
              </a:rPr>
              <a:t>о</a:t>
            </a:r>
            <a:r>
              <a:rPr dirty="0" sz="2200" spc="-15" b="1">
                <a:latin typeface="Calibri"/>
                <a:cs typeface="Calibri"/>
              </a:rPr>
              <a:t>р</a:t>
            </a:r>
            <a:r>
              <a:rPr dirty="0" sz="2200" spc="-55" b="1">
                <a:latin typeface="Calibri"/>
                <a:cs typeface="Calibri"/>
              </a:rPr>
              <a:t>к</a:t>
            </a:r>
            <a:r>
              <a:rPr dirty="0" sz="2200" spc="-15" b="1">
                <a:latin typeface="Calibri"/>
                <a:cs typeface="Calibri"/>
              </a:rPr>
              <a:t>е</a:t>
            </a:r>
            <a:r>
              <a:rPr dirty="0" sz="2200" spc="15" b="1">
                <a:latin typeface="Calibri"/>
                <a:cs typeface="Calibri"/>
              </a:rPr>
              <a:t> </a:t>
            </a:r>
            <a:r>
              <a:rPr dirty="0" sz="2200" spc="-100" b="1">
                <a:latin typeface="Calibri"/>
                <a:cs typeface="Calibri"/>
              </a:rPr>
              <a:t>г</a:t>
            </a:r>
            <a:r>
              <a:rPr dirty="0" sz="2200" spc="-10" b="1">
                <a:latin typeface="Calibri"/>
                <a:cs typeface="Calibri"/>
              </a:rPr>
              <a:t>.Кр</a:t>
            </a:r>
            <a:r>
              <a:rPr dirty="0" sz="2200" spc="-25" b="1">
                <a:latin typeface="Calibri"/>
                <a:cs typeface="Calibri"/>
              </a:rPr>
              <a:t>а</a:t>
            </a:r>
            <a:r>
              <a:rPr dirty="0" sz="2200" spc="-10" b="1">
                <a:latin typeface="Calibri"/>
                <a:cs typeface="Calibri"/>
              </a:rPr>
              <a:t>с</a:t>
            </a:r>
            <a:r>
              <a:rPr dirty="0" sz="2200" spc="-10" b="1">
                <a:latin typeface="Calibri"/>
                <a:cs typeface="Calibri"/>
              </a:rPr>
              <a:t>н</a:t>
            </a:r>
            <a:r>
              <a:rPr dirty="0" sz="2200" spc="-15" b="1">
                <a:latin typeface="Calibri"/>
                <a:cs typeface="Calibri"/>
              </a:rPr>
              <a:t>о</a:t>
            </a:r>
            <a:r>
              <a:rPr dirty="0" sz="2200" spc="-25" b="1">
                <a:latin typeface="Calibri"/>
                <a:cs typeface="Calibri"/>
              </a:rPr>
              <a:t>я</a:t>
            </a:r>
            <a:r>
              <a:rPr dirty="0" sz="2200" spc="-15" b="1">
                <a:latin typeface="Calibri"/>
                <a:cs typeface="Calibri"/>
              </a:rPr>
              <a:t>рс</a:t>
            </a:r>
            <a:r>
              <a:rPr dirty="0" sz="2200" spc="-35" b="1">
                <a:latin typeface="Calibri"/>
                <a:cs typeface="Calibri"/>
              </a:rPr>
              <a:t>к</a:t>
            </a:r>
            <a:r>
              <a:rPr dirty="0" sz="2200" spc="-10" b="1">
                <a:latin typeface="Calibri"/>
                <a:cs typeface="Calibri"/>
              </a:rPr>
              <a:t>а.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57875" y="214249"/>
            <a:ext cx="3128263" cy="3643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57162" y="285750"/>
            <a:ext cx="5429250" cy="3571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500373" y="3928998"/>
            <a:ext cx="3357626" cy="2928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643248" y="2571750"/>
            <a:ext cx="2214626" cy="12858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256144" y="4595240"/>
            <a:ext cx="1635125" cy="1499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065" marR="5080" indent="-2540">
              <a:lnSpc>
                <a:spcPct val="100000"/>
              </a:lnSpc>
            </a:pPr>
            <a:r>
              <a:rPr dirty="0" sz="2000" spc="-40" b="1">
                <a:latin typeface="Calibri"/>
                <a:cs typeface="Calibri"/>
              </a:rPr>
              <a:t>У</a:t>
            </a:r>
            <a:r>
              <a:rPr dirty="0" sz="2000" b="1">
                <a:latin typeface="Calibri"/>
                <a:cs typeface="Calibri"/>
              </a:rPr>
              <a:t>частие</a:t>
            </a:r>
            <a:r>
              <a:rPr dirty="0" sz="2000" spc="-3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в</a:t>
            </a:r>
            <a:r>
              <a:rPr dirty="0" sz="2000" b="1">
                <a:latin typeface="Calibri"/>
                <a:cs typeface="Calibri"/>
              </a:rPr>
              <a:t> мероприятиях </a:t>
            </a:r>
            <a:r>
              <a:rPr dirty="0" sz="2000" spc="-20" b="1">
                <a:latin typeface="Calibri"/>
                <a:cs typeface="Calibri"/>
              </a:rPr>
              <a:t>г</a:t>
            </a:r>
            <a:r>
              <a:rPr dirty="0" sz="2000" b="1">
                <a:latin typeface="Calibri"/>
                <a:cs typeface="Calibri"/>
              </a:rPr>
              <a:t>ор</a:t>
            </a:r>
            <a:r>
              <a:rPr dirty="0" sz="2000" spc="-40" b="1">
                <a:latin typeface="Calibri"/>
                <a:cs typeface="Calibri"/>
              </a:rPr>
              <a:t>о</a:t>
            </a:r>
            <a:r>
              <a:rPr dirty="0" sz="2000" b="1">
                <a:latin typeface="Calibri"/>
                <a:cs typeface="Calibri"/>
              </a:rPr>
              <a:t>да</a:t>
            </a:r>
            <a:r>
              <a:rPr dirty="0" sz="2000" b="1">
                <a:latin typeface="Calibri"/>
                <a:cs typeface="Calibri"/>
              </a:rPr>
              <a:t> посв</a:t>
            </a:r>
            <a:r>
              <a:rPr dirty="0" sz="2000" spc="-10" b="1">
                <a:latin typeface="Calibri"/>
                <a:cs typeface="Calibri"/>
              </a:rPr>
              <a:t>ящ</a:t>
            </a:r>
            <a:r>
              <a:rPr dirty="0" sz="2000" b="1">
                <a:latin typeface="Calibri"/>
                <a:cs typeface="Calibri"/>
              </a:rPr>
              <a:t>енн</a:t>
            </a:r>
            <a:r>
              <a:rPr dirty="0" sz="2000" spc="-15" b="1">
                <a:latin typeface="Calibri"/>
                <a:cs typeface="Calibri"/>
              </a:rPr>
              <a:t>ы</a:t>
            </a:r>
            <a:r>
              <a:rPr dirty="0" sz="2000" b="1">
                <a:latin typeface="Calibri"/>
                <a:cs typeface="Calibri"/>
              </a:rPr>
              <a:t>х</a:t>
            </a:r>
            <a:r>
              <a:rPr dirty="0" sz="2000" b="1">
                <a:latin typeface="Calibri"/>
                <a:cs typeface="Calibri"/>
              </a:rPr>
              <a:t> Дню</a:t>
            </a:r>
            <a:r>
              <a:rPr dirty="0" sz="2000" spc="-2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поб</a:t>
            </a:r>
            <a:r>
              <a:rPr dirty="0" sz="2000" spc="-25" b="1">
                <a:latin typeface="Calibri"/>
                <a:cs typeface="Calibri"/>
              </a:rPr>
              <a:t>е</a:t>
            </a:r>
            <a:r>
              <a:rPr dirty="0" sz="2000" b="1">
                <a:latin typeface="Calibri"/>
                <a:cs typeface="Calibri"/>
              </a:rPr>
              <a:t>ды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8599" y="6000775"/>
            <a:ext cx="2929255" cy="714375"/>
          </a:xfrm>
          <a:custGeom>
            <a:avLst/>
            <a:gdLst/>
            <a:ahLst/>
            <a:cxnLst/>
            <a:rect l="l" t="t" r="r" b="b"/>
            <a:pathLst>
              <a:path w="2929254" h="714375">
                <a:moveTo>
                  <a:pt x="0" y="714374"/>
                </a:moveTo>
                <a:lnTo>
                  <a:pt x="2929001" y="714374"/>
                </a:lnTo>
                <a:lnTo>
                  <a:pt x="2929001" y="0"/>
                </a:lnTo>
                <a:lnTo>
                  <a:pt x="0" y="0"/>
                </a:lnTo>
                <a:lnTo>
                  <a:pt x="0" y="714374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815746" y="6114008"/>
            <a:ext cx="2153920" cy="528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b="1">
                <a:solidFill>
                  <a:srgbClr val="C00000"/>
                </a:solidFill>
                <a:latin typeface="Calibri"/>
                <a:cs typeface="Calibri"/>
              </a:rPr>
              <a:t>23</a:t>
            </a:r>
            <a:r>
              <a:rPr dirty="0" sz="1800" spc="-1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1800" spc="-35" b="1">
                <a:solidFill>
                  <a:srgbClr val="C00000"/>
                </a:solidFill>
                <a:latin typeface="Calibri"/>
                <a:cs typeface="Calibri"/>
              </a:rPr>
              <a:t>б</a:t>
            </a:r>
            <a:r>
              <a:rPr dirty="0" sz="1800" b="1">
                <a:solidFill>
                  <a:srgbClr val="C00000"/>
                </a:solidFill>
                <a:latin typeface="Calibri"/>
                <a:cs typeface="Calibri"/>
              </a:rPr>
              <a:t>ла</a:t>
            </a:r>
            <a:r>
              <a:rPr dirty="0" sz="1800" spc="-20" b="1">
                <a:solidFill>
                  <a:srgbClr val="C00000"/>
                </a:solidFill>
                <a:latin typeface="Calibri"/>
                <a:cs typeface="Calibri"/>
              </a:rPr>
              <a:t>г</a:t>
            </a:r>
            <a:r>
              <a:rPr dirty="0" sz="1800" spc="-4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1800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1800" spc="-10" b="1">
                <a:solidFill>
                  <a:srgbClr val="C00000"/>
                </a:solidFill>
                <a:latin typeface="Calibri"/>
                <a:cs typeface="Calibri"/>
              </a:rPr>
              <a:t>а</a:t>
            </a:r>
            <a:r>
              <a:rPr dirty="0" sz="1800" b="1">
                <a:solidFill>
                  <a:srgbClr val="C00000"/>
                </a:solidFill>
                <a:latin typeface="Calibri"/>
                <a:cs typeface="Calibri"/>
              </a:rPr>
              <a:t>р</a:t>
            </a:r>
            <a:r>
              <a:rPr dirty="0" sz="1800" spc="5" b="1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dirty="0" sz="1800" spc="-10" b="1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dirty="0" sz="1800" b="1">
                <a:solidFill>
                  <a:srgbClr val="C00000"/>
                </a:solidFill>
                <a:latin typeface="Calibri"/>
                <a:cs typeface="Calibri"/>
              </a:rPr>
              <a:t>венных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800" b="1">
                <a:solidFill>
                  <a:srgbClr val="C00000"/>
                </a:solidFill>
                <a:latin typeface="Calibri"/>
                <a:cs typeface="Calibri"/>
              </a:rPr>
              <a:t>пи</a:t>
            </a:r>
            <a:r>
              <a:rPr dirty="0" sz="1800" spc="5" b="1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dirty="0" sz="1800" b="1">
                <a:solidFill>
                  <a:srgbClr val="C00000"/>
                </a:solidFill>
                <a:latin typeface="Calibri"/>
                <a:cs typeface="Calibri"/>
              </a:rPr>
              <a:t>ьма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32118" y="3387852"/>
            <a:ext cx="2392806" cy="17945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89245" y="4875568"/>
            <a:ext cx="3135376" cy="18434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760095"/>
          </a:xfrm>
          <a:custGeom>
            <a:avLst/>
            <a:gdLst/>
            <a:ahLst/>
            <a:cxnLst/>
            <a:rect l="l" t="t" r="r" b="b"/>
            <a:pathLst>
              <a:path w="9144000" h="760095">
                <a:moveTo>
                  <a:pt x="0" y="759967"/>
                </a:moveTo>
                <a:lnTo>
                  <a:pt x="9144000" y="759967"/>
                </a:lnTo>
                <a:lnTo>
                  <a:pt x="9144000" y="0"/>
                </a:lnTo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0"/>
            <a:ext cx="0" cy="760095"/>
          </a:xfrm>
          <a:custGeom>
            <a:avLst/>
            <a:gdLst/>
            <a:ahLst/>
            <a:cxnLst/>
            <a:rect l="l" t="t" r="r" b="b"/>
            <a:pathLst>
              <a:path w="0" h="760095">
                <a:moveTo>
                  <a:pt x="0" y="0"/>
                </a:moveTo>
                <a:lnTo>
                  <a:pt x="0" y="759967"/>
                </a:lnTo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86990">
              <a:lnSpc>
                <a:spcPct val="100000"/>
              </a:lnSpc>
            </a:pPr>
            <a:r>
              <a:rPr dirty="0" sz="2400">
                <a:latin typeface="Times New Roman"/>
                <a:cs typeface="Times New Roman"/>
              </a:rPr>
              <a:t>Дости</a:t>
            </a:r>
            <a:r>
              <a:rPr dirty="0" sz="2400" spc="-45">
                <a:latin typeface="Times New Roman"/>
                <a:cs typeface="Times New Roman"/>
              </a:rPr>
              <a:t>ж</a:t>
            </a:r>
            <a:r>
              <a:rPr dirty="0" sz="2400">
                <a:latin typeface="Times New Roman"/>
                <a:cs typeface="Times New Roman"/>
              </a:rPr>
              <a:t>ения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с</a:t>
            </a:r>
            <a:r>
              <a:rPr dirty="0" sz="2400" spc="-40">
                <a:latin typeface="Times New Roman"/>
                <a:cs typeface="Times New Roman"/>
              </a:rPr>
              <a:t>т</a:t>
            </a:r>
            <a:r>
              <a:rPr dirty="0" sz="2400" spc="-160">
                <a:latin typeface="Times New Roman"/>
                <a:cs typeface="Times New Roman"/>
              </a:rPr>
              <a:t>у</a:t>
            </a:r>
            <a:r>
              <a:rPr dirty="0" sz="2400">
                <a:latin typeface="Times New Roman"/>
                <a:cs typeface="Times New Roman"/>
              </a:rPr>
              <a:t>ден</a:t>
            </a:r>
            <a:r>
              <a:rPr dirty="0" sz="2400" spc="-50">
                <a:latin typeface="Times New Roman"/>
                <a:cs typeface="Times New Roman"/>
              </a:rPr>
              <a:t>т</a:t>
            </a:r>
            <a:r>
              <a:rPr dirty="0" sz="2400" spc="-60">
                <a:latin typeface="Times New Roman"/>
                <a:cs typeface="Times New Roman"/>
              </a:rPr>
              <a:t>о</a:t>
            </a:r>
            <a:r>
              <a:rPr dirty="0" sz="2400">
                <a:latin typeface="Times New Roman"/>
                <a:cs typeface="Times New Roman"/>
              </a:rPr>
              <a:t>в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517896" y="936878"/>
            <a:ext cx="3406902" cy="16339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260975" y="2085213"/>
            <a:ext cx="1566799" cy="20049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70065" y="895858"/>
          <a:ext cx="5029200" cy="57854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3028"/>
                <a:gridCol w="3176803"/>
                <a:gridCol w="1170304"/>
              </a:tblGrid>
              <a:tr h="48920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500" b="1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роприятия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3020" marR="242570">
                        <a:lnSpc>
                          <a:spcPct val="107300"/>
                        </a:lnSpc>
                      </a:pPr>
                      <a:r>
                        <a:rPr dirty="0" sz="1500" spc="-30" b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spc="-40" b="1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dirty="0" sz="1500" spc="-30" b="1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dirty="0" sz="1500" spc="-55" b="1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dirty="0" sz="1500" spc="5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500" spc="-30" b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500" spc="-114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 у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тие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03120"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</a:pPr>
                      <a:r>
                        <a:rPr dirty="0" sz="1500" b="1">
                          <a:latin typeface="Times New Roman"/>
                          <a:cs typeface="Times New Roman"/>
                        </a:rPr>
                        <a:t>Акции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5285" indent="-342900">
                        <a:lnSpc>
                          <a:spcPct val="100000"/>
                        </a:lnSpc>
                        <a:buFont typeface="Times New Roman"/>
                        <a:buAutoNum type="arabicPeriod"/>
                        <a:tabLst>
                          <a:tab pos="375920" algn="l"/>
                        </a:tabLst>
                      </a:pPr>
                      <a:r>
                        <a:rPr dirty="0" sz="1500" spc="20" b="1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нь</a:t>
                      </a:r>
                      <a:r>
                        <a:rPr dirty="0" sz="1500" spc="-1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spc="-5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ни</a:t>
                      </a:r>
                      <a:r>
                        <a:rPr dirty="0" sz="1500" spc="15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я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375285" marR="24765" indent="-342900">
                        <a:lnSpc>
                          <a:spcPct val="114700"/>
                        </a:lnSpc>
                        <a:spcBef>
                          <a:spcPts val="10"/>
                        </a:spcBef>
                        <a:buFont typeface="Times New Roman"/>
                        <a:buAutoNum type="arabicPeriod"/>
                        <a:tabLst>
                          <a:tab pos="375920" algn="l"/>
                        </a:tabLst>
                      </a:pPr>
                      <a:r>
                        <a:rPr dirty="0" sz="1500" spc="-25" b="1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dirty="0" sz="1500" spc="-3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дицин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500" spc="-25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ая </a:t>
                      </a:r>
                      <a:r>
                        <a:rPr dirty="0" sz="1500" spc="-14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spc="-25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500" spc="-30" b="1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dirty="0" sz="1500" spc="-55" b="1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dirty="0" sz="1500" spc="-30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а </a:t>
                      </a:r>
                      <a:r>
                        <a:rPr dirty="0" sz="1500" spc="-14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– </a:t>
                      </a:r>
                      <a:r>
                        <a:rPr dirty="0" sz="1500" spc="-14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dirty="0" sz="1500" spc="10" b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spc="-30" b="1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до</a:t>
                      </a:r>
                      <a:r>
                        <a:rPr dirty="0" sz="1500" spc="5" b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500" spc="-3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dirty="0" sz="1500" spc="5" b="1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я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375285" indent="-342900">
                        <a:lnSpc>
                          <a:spcPct val="100000"/>
                        </a:lnSpc>
                        <a:spcBef>
                          <a:spcPts val="280"/>
                        </a:spcBef>
                        <a:buFont typeface="Times New Roman"/>
                        <a:buAutoNum type="arabicPeriod"/>
                        <a:tabLst>
                          <a:tab pos="375920" algn="l"/>
                        </a:tabLst>
                      </a:pPr>
                      <a:r>
                        <a:rPr dirty="0" sz="1500" b="1">
                          <a:latin typeface="Times New Roman"/>
                          <a:cs typeface="Times New Roman"/>
                        </a:rPr>
                        <a:t>Мы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spc="-30" b="1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ъя</a:t>
                      </a:r>
                      <a:r>
                        <a:rPr dirty="0" sz="1500" spc="-20" b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ляем</a:t>
                      </a:r>
                      <a:r>
                        <a:rPr dirty="0" sz="1500" spc="-2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ойну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ИДу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375285" indent="-342900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Times New Roman"/>
                        <a:buAutoNum type="arabicPeriod"/>
                        <a:tabLst>
                          <a:tab pos="375920" algn="l"/>
                        </a:tabLst>
                      </a:pPr>
                      <a:r>
                        <a:rPr dirty="0" sz="1500" b="1">
                          <a:latin typeface="Times New Roman"/>
                          <a:cs typeface="Times New Roman"/>
                        </a:rPr>
                        <a:t>Пр</a:t>
                      </a:r>
                      <a:r>
                        <a:rPr dirty="0" sz="1500" spc="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паг</a:t>
                      </a:r>
                      <a:r>
                        <a:rPr dirty="0" sz="1500" spc="5" b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нда</a:t>
                      </a:r>
                      <a:r>
                        <a:rPr dirty="0" sz="1500" spc="-4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дон</a:t>
                      </a:r>
                      <a:r>
                        <a:rPr dirty="0" sz="1500" spc="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тва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375285" indent="-342900">
                        <a:lnSpc>
                          <a:spcPct val="100000"/>
                        </a:lnSpc>
                        <a:spcBef>
                          <a:spcPts val="275"/>
                        </a:spcBef>
                        <a:buFont typeface="Times New Roman"/>
                        <a:buAutoNum type="arabicPeriod"/>
                        <a:tabLst>
                          <a:tab pos="375920" algn="l"/>
                        </a:tabLst>
                      </a:pPr>
                      <a:r>
                        <a:rPr dirty="0" sz="1500" spc="-5" b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ликие</a:t>
                      </a:r>
                      <a:r>
                        <a:rPr dirty="0" sz="1500" spc="-2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spc="-45" b="1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щ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ины</a:t>
                      </a:r>
                      <a:r>
                        <a:rPr dirty="0" sz="1500" spc="3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spc="-45" b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ии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375285" indent="-342900">
                        <a:lnSpc>
                          <a:spcPct val="100000"/>
                        </a:lnSpc>
                        <a:spcBef>
                          <a:spcPts val="265"/>
                        </a:spcBef>
                        <a:buFont typeface="Times New Roman"/>
                        <a:buAutoNum type="arabicPeriod"/>
                        <a:tabLst>
                          <a:tab pos="375920" algn="l"/>
                        </a:tabLst>
                      </a:pPr>
                      <a:r>
                        <a:rPr dirty="0" sz="1500" spc="-35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урить</a:t>
                      </a:r>
                      <a:r>
                        <a:rPr dirty="0" sz="1500" spc="-3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– </a:t>
                      </a:r>
                      <a:r>
                        <a:rPr dirty="0" sz="1500" spc="-30" b="1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до</a:t>
                      </a:r>
                      <a:r>
                        <a:rPr dirty="0" sz="1500" spc="5" b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500" spc="-3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dirty="0" sz="1500" spc="5" b="1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ю</a:t>
                      </a:r>
                      <a:r>
                        <a:rPr dirty="0" sz="1500" spc="-3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вр</a:t>
                      </a:r>
                      <a:r>
                        <a:rPr dirty="0" sz="1500" spc="-3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ди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ь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375285" indent="-342900">
                        <a:lnSpc>
                          <a:spcPct val="100000"/>
                        </a:lnSpc>
                        <a:spcBef>
                          <a:spcPts val="275"/>
                        </a:spcBef>
                        <a:buFont typeface="Times New Roman"/>
                        <a:buAutoNum type="arabicPeriod"/>
                        <a:tabLst>
                          <a:tab pos="375920" algn="l"/>
                        </a:tabLst>
                      </a:pPr>
                      <a:r>
                        <a:rPr dirty="0" sz="1500" b="1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dirty="0" sz="1500" spc="-3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му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dirty="0" sz="1500" spc="5" b="1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зя</a:t>
                      </a:r>
                      <a:r>
                        <a:rPr dirty="0" sz="1500" spc="-1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за</a:t>
                      </a:r>
                      <a:r>
                        <a:rPr dirty="0" sz="1500" spc="5" b="1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ыть</a:t>
                      </a:r>
                      <a:r>
                        <a:rPr dirty="0" sz="1500" spc="-2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spc="-30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dirty="0" sz="1500" spc="1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ойну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dirty="0" sz="1500" b="1">
                          <a:latin typeface="Times New Roman"/>
                          <a:cs typeface="Times New Roman"/>
                        </a:rPr>
                        <a:t>64</a:t>
                      </a:r>
                      <a:r>
                        <a:rPr dirty="0" sz="1500" spc="-2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dirty="0" sz="1500" spc="-3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spc="-25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а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4601">
                <a:tc gridSpan="2"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</a:pPr>
                      <a:r>
                        <a:rPr dirty="0" sz="1500" spc="-5" b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нн</a:t>
                      </a:r>
                      <a:r>
                        <a:rPr dirty="0" sz="1500" spc="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dirty="0" sz="1500" spc="-20" b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тивн</a:t>
                      </a:r>
                      <a:r>
                        <a:rPr dirty="0" sz="1500" spc="5" b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dirty="0" sz="1500" spc="-3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иг</a:t>
                      </a:r>
                      <a:r>
                        <a:rPr dirty="0" sz="1500" spc="5" b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500" spc="-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«П</a:t>
                      </a:r>
                      <a:r>
                        <a:rPr dirty="0" sz="1500" spc="-35" b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500" spc="15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ри</a:t>
                      </a:r>
                      <a:r>
                        <a:rPr dirty="0" sz="1500" spc="-2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dirty="0" sz="1500" spc="5" b="1">
                          <a:latin typeface="Times New Roman"/>
                          <a:cs typeface="Times New Roman"/>
                        </a:rPr>
                        <a:t>2015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»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</a:pPr>
                      <a:r>
                        <a:rPr dirty="0" sz="1500" b="1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dirty="0" sz="1500" spc="-1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dirty="0" sz="1500" spc="15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500" spc="-30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о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33806">
                <a:tc gridSpan="2">
                  <a:txBody>
                    <a:bodyPr/>
                    <a:lstStyle/>
                    <a:p>
                      <a:pPr algn="just" marL="33020" marR="24130">
                        <a:lnSpc>
                          <a:spcPct val="107000"/>
                        </a:lnSpc>
                      </a:pPr>
                      <a:r>
                        <a:rPr dirty="0" sz="1500" b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dirty="0" sz="1500" spc="-70" b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dirty="0" sz="1500" spc="-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пр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кти</a:t>
                      </a:r>
                      <a:r>
                        <a:rPr dirty="0" sz="1500" spc="-15" b="1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dirty="0" sz="1500" spc="15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500" spc="-25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ая </a:t>
                      </a:r>
                      <a:r>
                        <a:rPr dirty="0" sz="1500" spc="-16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ш</a:t>
                      </a:r>
                      <a:r>
                        <a:rPr dirty="0" sz="1500" spc="-25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500" spc="-2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ла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dirty="0" sz="1500" spc="-25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spc="-15" b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фе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нция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 с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ме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дун</a:t>
                      </a:r>
                      <a:r>
                        <a:rPr dirty="0" sz="1500" spc="5" b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500" spc="-4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дн</a:t>
                      </a:r>
                      <a:r>
                        <a:rPr dirty="0" sz="1500" spc="10" b="1"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м у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асти</a:t>
                      </a:r>
                      <a:r>
                        <a:rPr dirty="0" sz="1500" spc="-15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dirty="0" sz="1500" spc="1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«И</a:t>
                      </a:r>
                      <a:r>
                        <a:rPr dirty="0" sz="1500" spc="-5" b="1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dirty="0" sz="1500" spc="5" b="1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ун</a:t>
                      </a:r>
                      <a:r>
                        <a:rPr dirty="0" sz="1500" spc="-2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spc="-15" b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ог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 в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клини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dirty="0" sz="1500" spc="15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500" spc="-25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ой</a:t>
                      </a:r>
                      <a:r>
                        <a:rPr dirty="0" sz="1500" spc="-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практи</a:t>
                      </a:r>
                      <a:r>
                        <a:rPr dirty="0" sz="1500" spc="-45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spc="10" b="1">
                          <a:latin typeface="Times New Roman"/>
                          <a:cs typeface="Times New Roman"/>
                        </a:rPr>
                        <a:t>»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.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1500" spc="5" b="1">
                          <a:latin typeface="Times New Roman"/>
                          <a:cs typeface="Times New Roman"/>
                        </a:rPr>
                        <a:t>29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78408">
                <a:tc gridSpan="2">
                  <a:txBody>
                    <a:bodyPr/>
                    <a:lstStyle/>
                    <a:p>
                      <a:pPr algn="just" marL="33020" marR="24130">
                        <a:lnSpc>
                          <a:spcPct val="107200"/>
                        </a:lnSpc>
                      </a:pPr>
                      <a:r>
                        <a:rPr dirty="0" sz="1500" b="1">
                          <a:latin typeface="Times New Roman"/>
                          <a:cs typeface="Times New Roman"/>
                        </a:rPr>
                        <a:t>Х       </a:t>
                      </a:r>
                      <a:r>
                        <a:rPr dirty="0" sz="1500" spc="-5" b="1">
                          <a:latin typeface="Times New Roman"/>
                          <a:cs typeface="Times New Roman"/>
                        </a:rPr>
                        <a:t> В</a:t>
                      </a:r>
                      <a:r>
                        <a:rPr dirty="0" sz="1500" spc="15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ро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сс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ий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500" spc="-25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ая       </a:t>
                      </a:r>
                      <a:r>
                        <a:rPr dirty="0" sz="1500" spc="1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spc="-5" b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имп</a:t>
                      </a:r>
                      <a:r>
                        <a:rPr dirty="0" sz="1500" spc="-15" b="1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да        по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 микроби</a:t>
                      </a:r>
                      <a:r>
                        <a:rPr dirty="0" sz="1500" spc="-3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гии        </a:t>
                      </a:r>
                      <a:r>
                        <a:rPr dirty="0" sz="1500" spc="12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с        </a:t>
                      </a:r>
                      <a:r>
                        <a:rPr dirty="0" sz="1500" spc="12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ме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dirty="0" sz="1500" spc="10" b="1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нар</a:t>
                      </a:r>
                      <a:r>
                        <a:rPr dirty="0" sz="1500" spc="-4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дным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 у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ч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ти</a:t>
                      </a:r>
                      <a:r>
                        <a:rPr dirty="0" sz="1500" spc="-15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м      </a:t>
                      </a:r>
                      <a:r>
                        <a:rPr dirty="0" sz="1500" spc="12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«Но</a:t>
                      </a:r>
                      <a:r>
                        <a:rPr dirty="0" sz="1500" spc="-15" b="1">
                          <a:latin typeface="Times New Roman"/>
                          <a:cs typeface="Times New Roman"/>
                        </a:rPr>
                        <a:t>рм</a:t>
                      </a:r>
                      <a:r>
                        <a:rPr dirty="0" sz="1500" spc="15" b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500" spc="-15" b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dirty="0" sz="1500" spc="5" b="1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ная      </a:t>
                      </a:r>
                      <a:r>
                        <a:rPr dirty="0" sz="1500" spc="13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ми</a:t>
                      </a:r>
                      <a:r>
                        <a:rPr dirty="0" sz="1500" spc="-15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ро</a:t>
                      </a:r>
                      <a:r>
                        <a:rPr dirty="0" sz="1500" spc="-45" b="1"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ло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че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dirty="0" sz="1500" spc="-3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spc="-30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500" spc="5" b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:</a:t>
                      </a:r>
                      <a:r>
                        <a:rPr dirty="0" sz="1500" spc="-1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500" spc="-2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ль</a:t>
                      </a:r>
                      <a:r>
                        <a:rPr dirty="0" sz="1500" spc="-2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1500" spc="-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пр</a:t>
                      </a:r>
                      <a:r>
                        <a:rPr dirty="0" sz="1500" spc="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spc="-35" b="1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dirty="0" sz="1500" spc="-15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мы»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</a:pPr>
                      <a:r>
                        <a:rPr dirty="0" sz="1500" b="1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dirty="0" sz="1500" spc="-1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и 3 м</a:t>
                      </a:r>
                      <a:r>
                        <a:rPr dirty="0" sz="1500" spc="15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500" spc="-30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о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33831">
                <a:tc gridSpan="2">
                  <a:txBody>
                    <a:bodyPr/>
                    <a:lstStyle/>
                    <a:p>
                      <a:pPr algn="just" marL="33020" marR="24765">
                        <a:lnSpc>
                          <a:spcPct val="107000"/>
                        </a:lnSpc>
                      </a:pPr>
                      <a:r>
                        <a:rPr dirty="0" sz="1500" spc="-25" b="1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spc="-20" b="1"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дун</a:t>
                      </a:r>
                      <a:r>
                        <a:rPr dirty="0" sz="1500" spc="5" b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500" spc="-4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дный       </a:t>
                      </a:r>
                      <a:r>
                        <a:rPr dirty="0" sz="1500" spc="9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spc="-25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он</a:t>
                      </a:r>
                      <a:r>
                        <a:rPr dirty="0" sz="1500" spc="-25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урс       </a:t>
                      </a:r>
                      <a:r>
                        <a:rPr dirty="0" sz="1500" spc="8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dirty="0" sz="1500" spc="-40" b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чш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ий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 вып</a:t>
                      </a:r>
                      <a:r>
                        <a:rPr dirty="0" sz="1500" spc="-45" b="1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кник  </a:t>
                      </a:r>
                      <a:r>
                        <a:rPr dirty="0" sz="1500" spc="-5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ци</a:t>
                      </a:r>
                      <a:r>
                        <a:rPr dirty="0" sz="1500" spc="15" b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1500" spc="-15" b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dirty="0" sz="1500" spc="5" b="1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dirty="0" sz="1500" spc="-15" b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ти  </a:t>
                      </a:r>
                      <a:r>
                        <a:rPr dirty="0" sz="1500" spc="-5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Ла</a:t>
                      </a:r>
                      <a:r>
                        <a:rPr dirty="0" sz="1500" spc="-20" b="1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500" spc="-30" b="1">
                          <a:latin typeface="Times New Roman"/>
                          <a:cs typeface="Times New Roman"/>
                        </a:rPr>
                        <a:t>ат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ор</a:t>
                      </a:r>
                      <a:r>
                        <a:rPr dirty="0" sz="1500" spc="-15" b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ая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 диагно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ти</a:t>
                      </a:r>
                      <a:r>
                        <a:rPr dirty="0" sz="1500" spc="-30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а»</a:t>
                      </a:r>
                      <a:r>
                        <a:rPr dirty="0" sz="1500" spc="-3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spc="-165" b="1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spc="-5" b="1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к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</a:pPr>
                      <a:r>
                        <a:rPr dirty="0" sz="1500" b="1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dirty="0" sz="1500" spc="-1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dirty="0" sz="1500" spc="15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500" spc="-30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о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89204">
                <a:tc gridSpan="2">
                  <a:txBody>
                    <a:bodyPr/>
                    <a:lstStyle/>
                    <a:p>
                      <a:pPr marL="33020" marR="26034">
                        <a:lnSpc>
                          <a:spcPct val="107300"/>
                        </a:lnSpc>
                        <a:tabLst>
                          <a:tab pos="1494155" algn="l"/>
                          <a:tab pos="3067050" algn="l"/>
                        </a:tabLst>
                      </a:pPr>
                      <a:r>
                        <a:rPr dirty="0" sz="1500" spc="-70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spc="-15" b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нция	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500" spc="-3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вр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нные	а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кты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 ла</a:t>
                      </a:r>
                      <a:r>
                        <a:rPr dirty="0" sz="1500" spc="-20" b="1"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ор</a:t>
                      </a:r>
                      <a:r>
                        <a:rPr dirty="0" sz="1500" spc="-30" b="1">
                          <a:latin typeface="Times New Roman"/>
                          <a:cs typeface="Times New Roman"/>
                        </a:rPr>
                        <a:t>ат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орной</a:t>
                      </a:r>
                      <a:r>
                        <a:rPr dirty="0" sz="1500" spc="-4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диагно</a:t>
                      </a:r>
                      <a:r>
                        <a:rPr dirty="0" sz="1500" spc="-1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500" b="1">
                          <a:latin typeface="Times New Roman"/>
                          <a:cs typeface="Times New Roman"/>
                        </a:rPr>
                        <a:t>тики»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9747" y="355727"/>
            <a:ext cx="4445635" cy="920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Спортивные</a:t>
            </a:r>
            <a:r>
              <a:rPr dirty="0" sz="3200" spc="-1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 spc="-45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ост</a:t>
            </a:r>
            <a:r>
              <a:rPr dirty="0" sz="3200" spc="5" b="1">
                <a:solidFill>
                  <a:srgbClr val="C00000"/>
                </a:solidFill>
                <a:latin typeface="Calibri"/>
                <a:cs typeface="Calibri"/>
              </a:rPr>
              <a:t>и</a:t>
            </a:r>
            <a:r>
              <a:rPr dirty="0" sz="3200" spc="-45" b="1">
                <a:solidFill>
                  <a:srgbClr val="C00000"/>
                </a:solidFill>
                <a:latin typeface="Calibri"/>
                <a:cs typeface="Calibri"/>
              </a:rPr>
              <a:t>ж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ения</a:t>
            </a:r>
            <a:endParaRPr sz="3200">
              <a:latin typeface="Calibri"/>
              <a:cs typeface="Calibri"/>
            </a:endParaRPr>
          </a:p>
          <a:p>
            <a:pPr algn="ctr" marL="1905">
              <a:lnSpc>
                <a:spcPct val="100000"/>
              </a:lnSpc>
            </a:pP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ст</a:t>
            </a:r>
            <a:r>
              <a:rPr dirty="0" sz="3200" spc="-125" b="1">
                <a:solidFill>
                  <a:srgbClr val="C00000"/>
                </a:solidFill>
                <a:latin typeface="Calibri"/>
                <a:cs typeface="Calibri"/>
              </a:rPr>
              <a:t>у</a:t>
            </a:r>
            <a:r>
              <a:rPr dirty="0" sz="3200" spc="-30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ен</a:t>
            </a:r>
            <a:r>
              <a:rPr dirty="0" sz="3200" spc="-30" b="1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ов</a:t>
            </a:r>
            <a:r>
              <a:rPr dirty="0" sz="3200" spc="-1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 spc="-65" b="1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dirty="0" sz="3200" spc="-60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л</a:t>
            </a:r>
            <a:r>
              <a:rPr dirty="0" sz="3200" spc="-15" b="1">
                <a:solidFill>
                  <a:srgbClr val="C00000"/>
                </a:solidFill>
                <a:latin typeface="Calibri"/>
                <a:cs typeface="Calibri"/>
              </a:rPr>
              <a:t>л</a:t>
            </a:r>
            <a:r>
              <a:rPr dirty="0" sz="3200" spc="-55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3200" spc="-45" b="1">
                <a:solidFill>
                  <a:srgbClr val="C00000"/>
                </a:solidFill>
                <a:latin typeface="Calibri"/>
                <a:cs typeface="Calibri"/>
              </a:rPr>
              <a:t>ж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а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63184" y="3877055"/>
            <a:ext cx="3480816" cy="2980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57875" y="4071963"/>
            <a:ext cx="3017266" cy="25717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519928" y="304800"/>
            <a:ext cx="3624072" cy="39456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15000" y="499998"/>
            <a:ext cx="3143250" cy="33576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71474" y="1428622"/>
            <a:ext cx="4857750" cy="1929130"/>
          </a:xfrm>
          <a:prstGeom prst="rect">
            <a:avLst/>
          </a:prstGeom>
          <a:solidFill>
            <a:srgbClr val="FCEADA"/>
          </a:solidFill>
          <a:ln w="25399">
            <a:solidFill>
              <a:srgbClr val="943735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400" b="1">
                <a:latin typeface="Calibri"/>
                <a:cs typeface="Calibri"/>
              </a:rPr>
              <a:t>1</a:t>
            </a:r>
            <a:r>
              <a:rPr dirty="0" sz="2400" spc="-2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м</a:t>
            </a:r>
            <a:r>
              <a:rPr dirty="0" sz="2400" spc="5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с</a:t>
            </a:r>
            <a:r>
              <a:rPr dirty="0" sz="2400" spc="-20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о</a:t>
            </a:r>
            <a:r>
              <a:rPr dirty="0" sz="2400" spc="-2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в 1</a:t>
            </a:r>
            <a:r>
              <a:rPr dirty="0" sz="2400" spc="-1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спартак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а</a:t>
            </a:r>
            <a:r>
              <a:rPr dirty="0" sz="2400" spc="-30" b="1">
                <a:latin typeface="Calibri"/>
                <a:cs typeface="Calibri"/>
              </a:rPr>
              <a:t>д</a:t>
            </a:r>
            <a:r>
              <a:rPr dirty="0" sz="2400" spc="10" b="1">
                <a:latin typeface="Calibri"/>
                <a:cs typeface="Calibri"/>
              </a:rPr>
              <a:t>е</a:t>
            </a:r>
            <a:r>
              <a:rPr dirty="0" sz="2400" spc="-5" b="1">
                <a:latin typeface="Calibri"/>
                <a:cs typeface="Calibri"/>
              </a:rPr>
              <a:t>-</a:t>
            </a:r>
            <a:r>
              <a:rPr dirty="0" sz="2400" b="1">
                <a:latin typeface="Calibri"/>
                <a:cs typeface="Calibri"/>
              </a:rPr>
              <a:t>2</a:t>
            </a:r>
            <a:r>
              <a:rPr dirty="0" sz="2400" spc="-10" b="1">
                <a:latin typeface="Calibri"/>
                <a:cs typeface="Calibri"/>
              </a:rPr>
              <a:t>0</a:t>
            </a:r>
            <a:r>
              <a:rPr dirty="0" sz="2400" b="1">
                <a:latin typeface="Calibri"/>
                <a:cs typeface="Calibri"/>
              </a:rPr>
              <a:t>1</a:t>
            </a:r>
            <a:r>
              <a:rPr dirty="0" sz="2400" spc="-10" b="1">
                <a:latin typeface="Calibri"/>
                <a:cs typeface="Calibri"/>
              </a:rPr>
              <a:t>6</a:t>
            </a:r>
            <a:r>
              <a:rPr dirty="0" sz="2400" spc="-110" b="1">
                <a:latin typeface="Calibri"/>
                <a:cs typeface="Calibri"/>
              </a:rPr>
              <a:t>г</a:t>
            </a:r>
            <a:r>
              <a:rPr dirty="0" sz="2400" b="1"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algn="ctr" marL="222250" marR="215265">
              <a:lnSpc>
                <a:spcPct val="100000"/>
              </a:lnSpc>
            </a:pPr>
            <a:r>
              <a:rPr dirty="0" sz="2400" b="1">
                <a:latin typeface="Calibri"/>
                <a:cs typeface="Calibri"/>
              </a:rPr>
              <a:t>Ср</a:t>
            </a:r>
            <a:r>
              <a:rPr dirty="0" sz="2400" spc="-35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ди</a:t>
            </a:r>
            <a:r>
              <a:rPr dirty="0" sz="2400" spc="-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ср</a:t>
            </a:r>
            <a:r>
              <a:rPr dirty="0" sz="2400" spc="-35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дн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х обра</a:t>
            </a:r>
            <a:r>
              <a:rPr dirty="0" sz="2400" spc="-10" b="1">
                <a:latin typeface="Calibri"/>
                <a:cs typeface="Calibri"/>
              </a:rPr>
              <a:t>з</a:t>
            </a:r>
            <a:r>
              <a:rPr dirty="0" sz="2400" b="1">
                <a:latin typeface="Calibri"/>
                <a:cs typeface="Calibri"/>
              </a:rPr>
              <a:t>ова</a:t>
            </a:r>
            <a:r>
              <a:rPr dirty="0" sz="2400" spc="-20" b="1">
                <a:latin typeface="Calibri"/>
                <a:cs typeface="Calibri"/>
              </a:rPr>
              <a:t>т</a:t>
            </a:r>
            <a:r>
              <a:rPr dirty="0" sz="2400" spc="-35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льных</a:t>
            </a:r>
            <a:r>
              <a:rPr dirty="0" sz="2400" b="1">
                <a:latin typeface="Calibri"/>
                <a:cs typeface="Calibri"/>
              </a:rPr>
              <a:t> учр</a:t>
            </a:r>
            <a:r>
              <a:rPr dirty="0" sz="2400" spc="-40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ж</a:t>
            </a:r>
            <a:r>
              <a:rPr dirty="0" sz="2400" spc="-35" b="1">
                <a:latin typeface="Calibri"/>
                <a:cs typeface="Calibri"/>
              </a:rPr>
              <a:t>д</a:t>
            </a:r>
            <a:r>
              <a:rPr dirty="0" sz="2400" b="1">
                <a:latin typeface="Calibri"/>
                <a:cs typeface="Calibri"/>
              </a:rPr>
              <a:t>ений СПО</a:t>
            </a:r>
            <a:r>
              <a:rPr dirty="0" sz="2400" spc="1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м</a:t>
            </a:r>
            <a:r>
              <a:rPr dirty="0" sz="2400" spc="-30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д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ц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нс</a:t>
            </a:r>
            <a:r>
              <a:rPr dirty="0" sz="2400" spc="-35" b="1">
                <a:latin typeface="Calibri"/>
                <a:cs typeface="Calibri"/>
              </a:rPr>
              <a:t>к</a:t>
            </a:r>
            <a:r>
              <a:rPr dirty="0" sz="2400" b="1">
                <a:latin typeface="Calibri"/>
                <a:cs typeface="Calibri"/>
              </a:rPr>
              <a:t>о</a:t>
            </a:r>
            <a:r>
              <a:rPr dirty="0" sz="2400" spc="-20" b="1">
                <a:latin typeface="Calibri"/>
                <a:cs typeface="Calibri"/>
              </a:rPr>
              <a:t>г</a:t>
            </a:r>
            <a:r>
              <a:rPr dirty="0" sz="2400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 проф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ля Красноярс</a:t>
            </a:r>
            <a:r>
              <a:rPr dirty="0" sz="2400" spc="-35" b="1">
                <a:latin typeface="Calibri"/>
                <a:cs typeface="Calibri"/>
              </a:rPr>
              <a:t>к</a:t>
            </a:r>
            <a:r>
              <a:rPr dirty="0" sz="2400" b="1">
                <a:latin typeface="Calibri"/>
                <a:cs typeface="Calibri"/>
              </a:rPr>
              <a:t>о</a:t>
            </a:r>
            <a:r>
              <a:rPr dirty="0" sz="2400" spc="-25" b="1">
                <a:latin typeface="Calibri"/>
                <a:cs typeface="Calibri"/>
              </a:rPr>
              <a:t>г</a:t>
            </a:r>
            <a:r>
              <a:rPr dirty="0" sz="2400" b="1">
                <a:latin typeface="Calibri"/>
                <a:cs typeface="Calibri"/>
              </a:rPr>
              <a:t>о</a:t>
            </a:r>
            <a:r>
              <a:rPr dirty="0" sz="2400" spc="-5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к</a:t>
            </a:r>
            <a:r>
              <a:rPr dirty="0" sz="2400" spc="-10" b="1">
                <a:latin typeface="Calibri"/>
                <a:cs typeface="Calibri"/>
              </a:rPr>
              <a:t>р</a:t>
            </a:r>
            <a:r>
              <a:rPr dirty="0" sz="2400" b="1">
                <a:latin typeface="Calibri"/>
                <a:cs typeface="Calibri"/>
              </a:rPr>
              <a:t>ая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1474" y="3643274"/>
            <a:ext cx="3286125" cy="2786380"/>
          </a:xfrm>
          <a:prstGeom prst="rect">
            <a:avLst/>
          </a:prstGeom>
          <a:solidFill>
            <a:srgbClr val="FCEADA"/>
          </a:solidFill>
          <a:ln w="25400">
            <a:solidFill>
              <a:srgbClr val="385D89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 marL="144780" marR="137795" indent="3175">
              <a:lnSpc>
                <a:spcPct val="100000"/>
              </a:lnSpc>
            </a:pPr>
            <a:r>
              <a:rPr dirty="0" sz="2000" b="1">
                <a:latin typeface="Calibri"/>
                <a:cs typeface="Calibri"/>
              </a:rPr>
              <a:t>Ст</a:t>
            </a:r>
            <a:r>
              <a:rPr dirty="0" sz="2000" spc="-80" b="1">
                <a:latin typeface="Calibri"/>
                <a:cs typeface="Calibri"/>
              </a:rPr>
              <a:t>у</a:t>
            </a:r>
            <a:r>
              <a:rPr dirty="0" sz="2000" spc="-15" b="1">
                <a:latin typeface="Calibri"/>
                <a:cs typeface="Calibri"/>
              </a:rPr>
              <a:t>д</a:t>
            </a:r>
            <a:r>
              <a:rPr dirty="0" sz="2000" b="1">
                <a:latin typeface="Calibri"/>
                <a:cs typeface="Calibri"/>
              </a:rPr>
              <a:t>ент</a:t>
            </a:r>
            <a:r>
              <a:rPr dirty="0" sz="2000" spc="-20" b="1">
                <a:latin typeface="Calibri"/>
                <a:cs typeface="Calibri"/>
              </a:rPr>
              <a:t>к</a:t>
            </a:r>
            <a:r>
              <a:rPr dirty="0" sz="2000" b="1">
                <a:latin typeface="Calibri"/>
                <a:cs typeface="Calibri"/>
              </a:rPr>
              <a:t>а</a:t>
            </a:r>
            <a:r>
              <a:rPr dirty="0" sz="2000" spc="-40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о</a:t>
            </a:r>
            <a:r>
              <a:rPr dirty="0" sz="2000" spc="-90" b="1">
                <a:latin typeface="Calibri"/>
                <a:cs typeface="Calibri"/>
              </a:rPr>
              <a:t>т</a:t>
            </a:r>
            <a:r>
              <a:rPr dirty="0" sz="2000" spc="-15" b="1">
                <a:latin typeface="Calibri"/>
                <a:cs typeface="Calibri"/>
              </a:rPr>
              <a:t>д</a:t>
            </a:r>
            <a:r>
              <a:rPr dirty="0" sz="2000" spc="-40" b="1">
                <a:latin typeface="Calibri"/>
                <a:cs typeface="Calibri"/>
              </a:rPr>
              <a:t>е</a:t>
            </a:r>
            <a:r>
              <a:rPr dirty="0" sz="2000" b="1">
                <a:latin typeface="Calibri"/>
                <a:cs typeface="Calibri"/>
              </a:rPr>
              <a:t>ления</a:t>
            </a:r>
            <a:r>
              <a:rPr dirty="0" sz="2000" b="1">
                <a:latin typeface="Calibri"/>
                <a:cs typeface="Calibri"/>
              </a:rPr>
              <a:t> Сест</a:t>
            </a:r>
            <a:r>
              <a:rPr dirty="0" sz="2000" spc="5" b="1">
                <a:latin typeface="Calibri"/>
                <a:cs typeface="Calibri"/>
              </a:rPr>
              <a:t>р</a:t>
            </a:r>
            <a:r>
              <a:rPr dirty="0" sz="2000" b="1">
                <a:latin typeface="Calibri"/>
                <a:cs typeface="Calibri"/>
              </a:rPr>
              <a:t>инс</a:t>
            </a:r>
            <a:r>
              <a:rPr dirty="0" sz="2000" spc="-35" b="1">
                <a:latin typeface="Calibri"/>
                <a:cs typeface="Calibri"/>
              </a:rPr>
              <a:t>к</a:t>
            </a:r>
            <a:r>
              <a:rPr dirty="0" sz="2000" b="1">
                <a:latin typeface="Calibri"/>
                <a:cs typeface="Calibri"/>
              </a:rPr>
              <a:t>ое</a:t>
            </a:r>
            <a:r>
              <a:rPr dirty="0" sz="2000" spc="-30" b="1">
                <a:latin typeface="Calibri"/>
                <a:cs typeface="Calibri"/>
              </a:rPr>
              <a:t> </a:t>
            </a:r>
            <a:r>
              <a:rPr dirty="0" sz="2000" spc="-15" b="1">
                <a:latin typeface="Calibri"/>
                <a:cs typeface="Calibri"/>
              </a:rPr>
              <a:t>д</a:t>
            </a:r>
            <a:r>
              <a:rPr dirty="0" sz="2000" spc="-40" b="1">
                <a:latin typeface="Calibri"/>
                <a:cs typeface="Calibri"/>
              </a:rPr>
              <a:t>е</a:t>
            </a:r>
            <a:r>
              <a:rPr dirty="0" sz="2000" b="1">
                <a:latin typeface="Calibri"/>
                <a:cs typeface="Calibri"/>
              </a:rPr>
              <a:t>ло</a:t>
            </a:r>
            <a:r>
              <a:rPr dirty="0" sz="2000" spc="-15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К</a:t>
            </a:r>
            <a:r>
              <a:rPr dirty="0" sz="2000" b="1">
                <a:latin typeface="Calibri"/>
                <a:cs typeface="Calibri"/>
              </a:rPr>
              <a:t>ей</a:t>
            </a:r>
            <a:r>
              <a:rPr dirty="0" sz="2000" spc="-20" b="1">
                <a:latin typeface="Calibri"/>
                <a:cs typeface="Calibri"/>
              </a:rPr>
              <a:t>д</a:t>
            </a:r>
            <a:r>
              <a:rPr dirty="0" sz="2000" b="1">
                <a:latin typeface="Calibri"/>
                <a:cs typeface="Calibri"/>
              </a:rPr>
              <a:t>ун</a:t>
            </a:r>
            <a:r>
              <a:rPr dirty="0" sz="2000" b="1">
                <a:latin typeface="Calibri"/>
                <a:cs typeface="Calibri"/>
              </a:rPr>
              <a:t> Анна </a:t>
            </a:r>
            <a:r>
              <a:rPr dirty="0" sz="2000" spc="-3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1</a:t>
            </a:r>
            <a:r>
              <a:rPr dirty="0" sz="2000" spc="-1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мес</a:t>
            </a:r>
            <a:r>
              <a:rPr dirty="0" sz="2000" spc="-15" b="1">
                <a:latin typeface="Calibri"/>
                <a:cs typeface="Calibri"/>
              </a:rPr>
              <a:t>т</a:t>
            </a:r>
            <a:r>
              <a:rPr dirty="0" sz="2000" b="1">
                <a:latin typeface="Calibri"/>
                <a:cs typeface="Calibri"/>
              </a:rPr>
              <a:t>о 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в</a:t>
            </a:r>
            <a:r>
              <a:rPr dirty="0" sz="2000" b="1">
                <a:latin typeface="Calibri"/>
                <a:cs typeface="Calibri"/>
              </a:rPr>
              <a:t> Ч</a:t>
            </a:r>
            <a:r>
              <a:rPr dirty="0" sz="2000" spc="-10" b="1">
                <a:latin typeface="Calibri"/>
                <a:cs typeface="Calibri"/>
              </a:rPr>
              <a:t>е</a:t>
            </a:r>
            <a:r>
              <a:rPr dirty="0" sz="2000" b="1">
                <a:latin typeface="Calibri"/>
                <a:cs typeface="Calibri"/>
              </a:rPr>
              <a:t>мпи</a:t>
            </a:r>
            <a:r>
              <a:rPr dirty="0" sz="2000" spc="5" b="1">
                <a:latin typeface="Calibri"/>
                <a:cs typeface="Calibri"/>
              </a:rPr>
              <a:t>о</a:t>
            </a:r>
            <a:r>
              <a:rPr dirty="0" sz="2000" b="1">
                <a:latin typeface="Calibri"/>
                <a:cs typeface="Calibri"/>
              </a:rPr>
              <a:t>н</a:t>
            </a:r>
            <a:r>
              <a:rPr dirty="0" sz="2000" spc="-20" b="1">
                <a:latin typeface="Calibri"/>
                <a:cs typeface="Calibri"/>
              </a:rPr>
              <a:t>а</a:t>
            </a:r>
            <a:r>
              <a:rPr dirty="0" sz="2000" spc="-15" b="1">
                <a:latin typeface="Calibri"/>
                <a:cs typeface="Calibri"/>
              </a:rPr>
              <a:t>т</a:t>
            </a:r>
            <a:r>
              <a:rPr dirty="0" sz="2000" b="1">
                <a:latin typeface="Calibri"/>
                <a:cs typeface="Calibri"/>
              </a:rPr>
              <a:t>е</a:t>
            </a:r>
            <a:r>
              <a:rPr dirty="0" sz="2000" spc="-3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Сибирс</a:t>
            </a:r>
            <a:r>
              <a:rPr dirty="0" sz="2000" spc="-30" b="1">
                <a:latin typeface="Calibri"/>
                <a:cs typeface="Calibri"/>
              </a:rPr>
              <a:t>к</a:t>
            </a:r>
            <a:r>
              <a:rPr dirty="0" sz="2000" b="1">
                <a:latin typeface="Calibri"/>
                <a:cs typeface="Calibri"/>
              </a:rPr>
              <a:t>о</a:t>
            </a:r>
            <a:r>
              <a:rPr dirty="0" sz="2000" spc="-15" b="1">
                <a:latin typeface="Calibri"/>
                <a:cs typeface="Calibri"/>
              </a:rPr>
              <a:t>г</a:t>
            </a:r>
            <a:r>
              <a:rPr dirty="0" sz="2000" b="1">
                <a:latin typeface="Calibri"/>
                <a:cs typeface="Calibri"/>
              </a:rPr>
              <a:t>о</a:t>
            </a:r>
            <a:r>
              <a:rPr dirty="0" sz="2000" b="1">
                <a:latin typeface="Calibri"/>
                <a:cs typeface="Calibri"/>
              </a:rPr>
              <a:t> Ф</a:t>
            </a:r>
            <a:r>
              <a:rPr dirty="0" sz="2000" spc="-20" b="1">
                <a:latin typeface="Calibri"/>
                <a:cs typeface="Calibri"/>
              </a:rPr>
              <a:t>е</a:t>
            </a:r>
            <a:r>
              <a:rPr dirty="0" sz="2000" spc="-15" b="1">
                <a:latin typeface="Calibri"/>
                <a:cs typeface="Calibri"/>
              </a:rPr>
              <a:t>д</a:t>
            </a:r>
            <a:r>
              <a:rPr dirty="0" sz="2000" b="1">
                <a:latin typeface="Calibri"/>
                <a:cs typeface="Calibri"/>
              </a:rPr>
              <a:t>е</a:t>
            </a:r>
            <a:r>
              <a:rPr dirty="0" sz="2000" spc="5" b="1">
                <a:latin typeface="Calibri"/>
                <a:cs typeface="Calibri"/>
              </a:rPr>
              <a:t>р</a:t>
            </a:r>
            <a:r>
              <a:rPr dirty="0" sz="2000" b="1">
                <a:latin typeface="Calibri"/>
                <a:cs typeface="Calibri"/>
              </a:rPr>
              <a:t>ально</a:t>
            </a:r>
            <a:r>
              <a:rPr dirty="0" sz="2000" spc="-15" b="1">
                <a:latin typeface="Calibri"/>
                <a:cs typeface="Calibri"/>
              </a:rPr>
              <a:t>г</a:t>
            </a:r>
            <a:r>
              <a:rPr dirty="0" sz="2000" b="1">
                <a:latin typeface="Calibri"/>
                <a:cs typeface="Calibri"/>
              </a:rPr>
              <a:t>о</a:t>
            </a:r>
            <a:r>
              <a:rPr dirty="0" sz="2000" spc="-4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о</a:t>
            </a:r>
            <a:r>
              <a:rPr dirty="0" sz="2000" spc="5" b="1">
                <a:latin typeface="Calibri"/>
                <a:cs typeface="Calibri"/>
              </a:rPr>
              <a:t>к</a:t>
            </a:r>
            <a:r>
              <a:rPr dirty="0" sz="2000" spc="-20" b="1">
                <a:latin typeface="Calibri"/>
                <a:cs typeface="Calibri"/>
              </a:rPr>
              <a:t>р</a:t>
            </a:r>
            <a:r>
              <a:rPr dirty="0" sz="2000" b="1">
                <a:latin typeface="Calibri"/>
                <a:cs typeface="Calibri"/>
              </a:rPr>
              <a:t>у</a:t>
            </a:r>
            <a:r>
              <a:rPr dirty="0" sz="2000" spc="-20" b="1">
                <a:latin typeface="Calibri"/>
                <a:cs typeface="Calibri"/>
              </a:rPr>
              <a:t>г</a:t>
            </a:r>
            <a:r>
              <a:rPr dirty="0" sz="2000" b="1">
                <a:latin typeface="Calibri"/>
                <a:cs typeface="Calibri"/>
              </a:rPr>
              <a:t>а</a:t>
            </a:r>
            <a:r>
              <a:rPr dirty="0" sz="2000" spc="-1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по</a:t>
            </a:r>
            <a:r>
              <a:rPr dirty="0" sz="2000" b="1">
                <a:latin typeface="Calibri"/>
                <a:cs typeface="Calibri"/>
              </a:rPr>
              <a:t> тхэ</a:t>
            </a:r>
            <a:r>
              <a:rPr dirty="0" sz="2000" spc="5" b="1">
                <a:latin typeface="Calibri"/>
                <a:cs typeface="Calibri"/>
              </a:rPr>
              <a:t>к</a:t>
            </a:r>
            <a:r>
              <a:rPr dirty="0" sz="2000" b="1">
                <a:latin typeface="Calibri"/>
                <a:cs typeface="Calibri"/>
              </a:rPr>
              <a:t>вон</a:t>
            </a:r>
            <a:r>
              <a:rPr dirty="0" sz="2000" spc="-25" b="1">
                <a:latin typeface="Calibri"/>
                <a:cs typeface="Calibri"/>
              </a:rPr>
              <a:t>д</a:t>
            </a:r>
            <a:r>
              <a:rPr dirty="0" sz="2000" b="1">
                <a:latin typeface="Calibri"/>
                <a:cs typeface="Calibri"/>
              </a:rPr>
              <a:t>о</a:t>
            </a:r>
            <a:r>
              <a:rPr dirty="0" sz="2000" spc="-50" b="1">
                <a:latin typeface="Calibri"/>
                <a:cs typeface="Calibri"/>
              </a:rPr>
              <a:t> </a:t>
            </a:r>
            <a:r>
              <a:rPr dirty="0" sz="2000" spc="-30" b="1">
                <a:latin typeface="Calibri"/>
                <a:cs typeface="Calibri"/>
              </a:rPr>
              <a:t>В</a:t>
            </a:r>
            <a:r>
              <a:rPr dirty="0" sz="2000" spc="-85" b="1">
                <a:latin typeface="Calibri"/>
                <a:cs typeface="Calibri"/>
              </a:rPr>
              <a:t>Т</a:t>
            </a:r>
            <a:r>
              <a:rPr dirty="0" sz="2000" b="1">
                <a:latin typeface="Calibri"/>
                <a:cs typeface="Calibri"/>
              </a:rPr>
              <a:t>Ф</a:t>
            </a:r>
            <a:r>
              <a:rPr dirty="0" sz="2000" spc="-2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и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в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вес</a:t>
            </a:r>
            <a:r>
              <a:rPr dirty="0" sz="2000" spc="5" b="1">
                <a:latin typeface="Calibri"/>
                <a:cs typeface="Calibri"/>
              </a:rPr>
              <a:t>о</a:t>
            </a:r>
            <a:r>
              <a:rPr dirty="0" sz="2000" b="1">
                <a:latin typeface="Calibri"/>
                <a:cs typeface="Calibri"/>
              </a:rPr>
              <a:t>вой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spc="-20" b="1">
                <a:latin typeface="Calibri"/>
                <a:cs typeface="Calibri"/>
              </a:rPr>
              <a:t>ка</a:t>
            </a:r>
            <a:r>
              <a:rPr dirty="0" sz="2000" spc="-15" b="1">
                <a:latin typeface="Calibri"/>
                <a:cs typeface="Calibri"/>
              </a:rPr>
              <a:t>т</a:t>
            </a:r>
            <a:r>
              <a:rPr dirty="0" sz="2000" b="1">
                <a:latin typeface="Calibri"/>
                <a:cs typeface="Calibri"/>
              </a:rPr>
              <a:t>е</a:t>
            </a:r>
            <a:r>
              <a:rPr dirty="0" sz="2000" spc="-15" b="1">
                <a:latin typeface="Calibri"/>
                <a:cs typeface="Calibri"/>
              </a:rPr>
              <a:t>г</a:t>
            </a:r>
            <a:r>
              <a:rPr dirty="0" sz="2000" b="1">
                <a:latin typeface="Calibri"/>
                <a:cs typeface="Calibri"/>
              </a:rPr>
              <a:t>о</a:t>
            </a:r>
            <a:r>
              <a:rPr dirty="0" sz="2000" spc="5" b="1">
                <a:latin typeface="Calibri"/>
                <a:cs typeface="Calibri"/>
              </a:rPr>
              <a:t>р</a:t>
            </a:r>
            <a:r>
              <a:rPr dirty="0" sz="2000" b="1">
                <a:latin typeface="Calibri"/>
                <a:cs typeface="Calibri"/>
              </a:rPr>
              <a:t>ии</a:t>
            </a:r>
            <a:r>
              <a:rPr dirty="0" sz="2000" spc="-3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53</a:t>
            </a:r>
            <a:r>
              <a:rPr dirty="0" sz="2000" spc="-2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к</a:t>
            </a:r>
            <a:r>
              <a:rPr dirty="0" sz="2000" spc="-90" b="1">
                <a:latin typeface="Calibri"/>
                <a:cs typeface="Calibri"/>
              </a:rPr>
              <a:t>г</a:t>
            </a:r>
            <a:r>
              <a:rPr dirty="0" sz="2000" b="1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13632" y="6490714"/>
            <a:ext cx="1720595" cy="3672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929024" y="3643376"/>
            <a:ext cx="1691005" cy="2857500"/>
          </a:xfrm>
          <a:custGeom>
            <a:avLst/>
            <a:gdLst/>
            <a:ahLst/>
            <a:cxnLst/>
            <a:rect l="l" t="t" r="r" b="b"/>
            <a:pathLst>
              <a:path w="1691004" h="2857500">
                <a:moveTo>
                  <a:pt x="1545437" y="0"/>
                </a:moveTo>
                <a:lnTo>
                  <a:pt x="142632" y="25"/>
                </a:lnTo>
                <a:lnTo>
                  <a:pt x="100134" y="7177"/>
                </a:lnTo>
                <a:lnTo>
                  <a:pt x="62780" y="25712"/>
                </a:lnTo>
                <a:lnTo>
                  <a:pt x="32484" y="53728"/>
                </a:lnTo>
                <a:lnTo>
                  <a:pt x="11156" y="89324"/>
                </a:lnTo>
                <a:lnTo>
                  <a:pt x="708" y="130597"/>
                </a:lnTo>
                <a:lnTo>
                  <a:pt x="0" y="2714926"/>
                </a:lnTo>
                <a:lnTo>
                  <a:pt x="1004" y="2729540"/>
                </a:lnTo>
                <a:lnTo>
                  <a:pt x="12182" y="2770510"/>
                </a:lnTo>
                <a:lnTo>
                  <a:pt x="34121" y="2805693"/>
                </a:lnTo>
                <a:lnTo>
                  <a:pt x="64910" y="2833183"/>
                </a:lnTo>
                <a:lnTo>
                  <a:pt x="102636" y="2851074"/>
                </a:lnTo>
                <a:lnTo>
                  <a:pt x="145389" y="2857461"/>
                </a:lnTo>
                <a:lnTo>
                  <a:pt x="1548100" y="2857437"/>
                </a:lnTo>
                <a:lnTo>
                  <a:pt x="1590610" y="2850303"/>
                </a:lnTo>
                <a:lnTo>
                  <a:pt x="1627959" y="2831769"/>
                </a:lnTo>
                <a:lnTo>
                  <a:pt x="1658242" y="2803744"/>
                </a:lnTo>
                <a:lnTo>
                  <a:pt x="1679554" y="2768136"/>
                </a:lnTo>
                <a:lnTo>
                  <a:pt x="1689991" y="2726853"/>
                </a:lnTo>
                <a:lnTo>
                  <a:pt x="1690725" y="2712161"/>
                </a:lnTo>
                <a:lnTo>
                  <a:pt x="1690701" y="142635"/>
                </a:lnTo>
                <a:lnTo>
                  <a:pt x="1683572" y="100122"/>
                </a:lnTo>
                <a:lnTo>
                  <a:pt x="1665047" y="62770"/>
                </a:lnTo>
                <a:lnTo>
                  <a:pt x="1637029" y="32485"/>
                </a:lnTo>
                <a:lnTo>
                  <a:pt x="1601423" y="11171"/>
                </a:lnTo>
                <a:lnTo>
                  <a:pt x="1560134" y="733"/>
                </a:lnTo>
                <a:lnTo>
                  <a:pt x="154543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29024" y="3643376"/>
            <a:ext cx="1690725" cy="28574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9003" rIns="0" bIns="0" rtlCol="0" vert="horz">
            <a:spAutoFit/>
          </a:bodyPr>
          <a:lstStyle/>
          <a:p>
            <a:pPr marL="1762125" marR="5080" indent="-1416685">
              <a:lnSpc>
                <a:spcPct val="102600"/>
              </a:lnSpc>
            </a:pPr>
            <a:r>
              <a:rPr dirty="0" sz="3600"/>
              <a:t>Ор</a:t>
            </a:r>
            <a:r>
              <a:rPr dirty="0" sz="3600" spc="-20"/>
              <a:t>г</a:t>
            </a:r>
            <a:r>
              <a:rPr dirty="0" sz="3600"/>
              <a:t>анизация</a:t>
            </a:r>
            <a:r>
              <a:rPr dirty="0" sz="3600" spc="-15"/>
              <a:t> </a:t>
            </a:r>
            <a:r>
              <a:rPr dirty="0" sz="3600"/>
              <a:t>Всеро</a:t>
            </a:r>
            <a:r>
              <a:rPr dirty="0" sz="3600" spc="-20"/>
              <a:t>с</a:t>
            </a:r>
            <a:r>
              <a:rPr dirty="0" sz="3600"/>
              <a:t>сий</a:t>
            </a:r>
            <a:r>
              <a:rPr dirty="0" sz="3600" spc="5"/>
              <a:t>с</a:t>
            </a:r>
            <a:r>
              <a:rPr dirty="0" sz="3600"/>
              <a:t>ких</a:t>
            </a:r>
            <a:r>
              <a:rPr dirty="0" sz="3600"/>
              <a:t> меропри</a:t>
            </a:r>
            <a:r>
              <a:rPr dirty="0" sz="3600" spc="-15"/>
              <a:t>я</a:t>
            </a:r>
            <a:r>
              <a:rPr dirty="0" sz="3600"/>
              <a:t>тий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35940" y="1648733"/>
            <a:ext cx="8001634" cy="4150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140970" indent="-342900">
              <a:lnSpc>
                <a:spcPct val="90000"/>
              </a:lnSpc>
              <a:buFont typeface="Arial"/>
              <a:buChar char="•"/>
              <a:tabLst>
                <a:tab pos="355600" algn="l"/>
                <a:tab pos="7484109" algn="l"/>
              </a:tabLst>
            </a:pPr>
            <a:r>
              <a:rPr dirty="0" sz="2700" b="1">
                <a:latin typeface="Calibri"/>
                <a:cs typeface="Calibri"/>
              </a:rPr>
              <a:t>Впер</a:t>
            </a:r>
            <a:r>
              <a:rPr dirty="0" sz="2700" spc="-10" b="1">
                <a:latin typeface="Calibri"/>
                <a:cs typeface="Calibri"/>
              </a:rPr>
              <a:t>в</a:t>
            </a:r>
            <a:r>
              <a:rPr dirty="0" sz="2700" b="1">
                <a:latin typeface="Calibri"/>
                <a:cs typeface="Calibri"/>
              </a:rPr>
              <a:t>ые</a:t>
            </a:r>
            <a:r>
              <a:rPr dirty="0" sz="2700" spc="5" b="1">
                <a:latin typeface="Calibri"/>
                <a:cs typeface="Calibri"/>
              </a:rPr>
              <a:t> </a:t>
            </a:r>
            <a:r>
              <a:rPr dirty="0" sz="2700" b="1">
                <a:latin typeface="Calibri"/>
                <a:cs typeface="Calibri"/>
              </a:rPr>
              <a:t>ор</a:t>
            </a:r>
            <a:r>
              <a:rPr dirty="0" sz="2700" spc="-10" b="1">
                <a:latin typeface="Calibri"/>
                <a:cs typeface="Calibri"/>
              </a:rPr>
              <a:t>г</a:t>
            </a:r>
            <a:r>
              <a:rPr dirty="0" sz="2700" b="1">
                <a:latin typeface="Calibri"/>
                <a:cs typeface="Calibri"/>
              </a:rPr>
              <a:t>анизов</a:t>
            </a:r>
            <a:r>
              <a:rPr dirty="0" sz="2700" spc="-10" b="1">
                <a:latin typeface="Calibri"/>
                <a:cs typeface="Calibri"/>
              </a:rPr>
              <a:t>а</a:t>
            </a:r>
            <a:r>
              <a:rPr dirty="0" sz="2700" b="1">
                <a:latin typeface="Calibri"/>
                <a:cs typeface="Calibri"/>
              </a:rPr>
              <a:t>на</a:t>
            </a:r>
            <a:r>
              <a:rPr dirty="0" sz="2700" spc="10" b="1">
                <a:latin typeface="Calibri"/>
                <a:cs typeface="Calibri"/>
              </a:rPr>
              <a:t> </a:t>
            </a:r>
            <a:r>
              <a:rPr dirty="0" sz="2700" b="1">
                <a:latin typeface="Calibri"/>
                <a:cs typeface="Calibri"/>
              </a:rPr>
              <a:t>Всеро</a:t>
            </a:r>
            <a:r>
              <a:rPr dirty="0" sz="2700" spc="-20" b="1">
                <a:latin typeface="Calibri"/>
                <a:cs typeface="Calibri"/>
              </a:rPr>
              <a:t>с</a:t>
            </a:r>
            <a:r>
              <a:rPr dirty="0" sz="2700" b="1">
                <a:latin typeface="Calibri"/>
                <a:cs typeface="Calibri"/>
              </a:rPr>
              <a:t>си</a:t>
            </a:r>
            <a:r>
              <a:rPr dirty="0" sz="2700" spc="-10" b="1">
                <a:latin typeface="Calibri"/>
                <a:cs typeface="Calibri"/>
              </a:rPr>
              <a:t>й</a:t>
            </a:r>
            <a:r>
              <a:rPr dirty="0" sz="2700" b="1">
                <a:latin typeface="Calibri"/>
                <a:cs typeface="Calibri"/>
              </a:rPr>
              <a:t>с</a:t>
            </a:r>
            <a:r>
              <a:rPr dirty="0" sz="2700" spc="-45" b="1">
                <a:latin typeface="Calibri"/>
                <a:cs typeface="Calibri"/>
              </a:rPr>
              <a:t>к</a:t>
            </a:r>
            <a:r>
              <a:rPr dirty="0" sz="2700" b="1">
                <a:latin typeface="Calibri"/>
                <a:cs typeface="Calibri"/>
              </a:rPr>
              <a:t>ая</a:t>
            </a:r>
            <a:r>
              <a:rPr dirty="0" sz="2700" b="1">
                <a:latin typeface="Calibri"/>
                <a:cs typeface="Calibri"/>
              </a:rPr>
              <a:t> дист</a:t>
            </a:r>
            <a:r>
              <a:rPr dirty="0" sz="2700" spc="-10" b="1">
                <a:latin typeface="Calibri"/>
                <a:cs typeface="Calibri"/>
              </a:rPr>
              <a:t>а</a:t>
            </a:r>
            <a:r>
              <a:rPr dirty="0" sz="2700" b="1">
                <a:latin typeface="Calibri"/>
                <a:cs typeface="Calibri"/>
              </a:rPr>
              <a:t>нц</a:t>
            </a:r>
            <a:r>
              <a:rPr dirty="0" sz="2700" spc="-10" b="1">
                <a:latin typeface="Calibri"/>
                <a:cs typeface="Calibri"/>
              </a:rPr>
              <a:t>и</a:t>
            </a:r>
            <a:r>
              <a:rPr dirty="0" sz="2700" b="1">
                <a:latin typeface="Calibri"/>
                <a:cs typeface="Calibri"/>
              </a:rPr>
              <a:t>онная </a:t>
            </a:r>
            <a:r>
              <a:rPr dirty="0" sz="2700" spc="-50" b="1">
                <a:latin typeface="Calibri"/>
                <a:cs typeface="Calibri"/>
              </a:rPr>
              <a:t>о</a:t>
            </a:r>
            <a:r>
              <a:rPr dirty="0" sz="2700" b="1">
                <a:latin typeface="Calibri"/>
                <a:cs typeface="Calibri"/>
              </a:rPr>
              <a:t>л</a:t>
            </a:r>
            <a:r>
              <a:rPr dirty="0" sz="2700" spc="-15" b="1">
                <a:latin typeface="Calibri"/>
                <a:cs typeface="Calibri"/>
              </a:rPr>
              <a:t>и</a:t>
            </a:r>
            <a:r>
              <a:rPr dirty="0" sz="2700" b="1">
                <a:latin typeface="Calibri"/>
                <a:cs typeface="Calibri"/>
              </a:rPr>
              <a:t>мпиада для ст</a:t>
            </a:r>
            <a:r>
              <a:rPr dirty="0" sz="2700" spc="-100" b="1">
                <a:latin typeface="Calibri"/>
                <a:cs typeface="Calibri"/>
              </a:rPr>
              <a:t>у</a:t>
            </a:r>
            <a:r>
              <a:rPr dirty="0" sz="2700" spc="-25" b="1">
                <a:latin typeface="Calibri"/>
                <a:cs typeface="Calibri"/>
              </a:rPr>
              <a:t>д</a:t>
            </a:r>
            <a:r>
              <a:rPr dirty="0" sz="2700" b="1">
                <a:latin typeface="Calibri"/>
                <a:cs typeface="Calibri"/>
              </a:rPr>
              <a:t>ен</a:t>
            </a:r>
            <a:r>
              <a:rPr dirty="0" sz="2700" spc="-25" b="1">
                <a:latin typeface="Calibri"/>
                <a:cs typeface="Calibri"/>
              </a:rPr>
              <a:t>т</a:t>
            </a:r>
            <a:r>
              <a:rPr dirty="0" sz="2700" b="1">
                <a:latin typeface="Calibri"/>
                <a:cs typeface="Calibri"/>
              </a:rPr>
              <a:t>ов СПО	</a:t>
            </a:r>
            <a:r>
              <a:rPr dirty="0" sz="2700" b="1">
                <a:latin typeface="Calibri"/>
                <a:cs typeface="Calibri"/>
              </a:rPr>
              <a:t>по</a:t>
            </a:r>
            <a:r>
              <a:rPr dirty="0" sz="2700" b="1">
                <a:latin typeface="Calibri"/>
                <a:cs typeface="Calibri"/>
              </a:rPr>
              <a:t> ан</a:t>
            </a:r>
            <a:r>
              <a:rPr dirty="0" sz="2700" spc="-15" b="1">
                <a:latin typeface="Calibri"/>
                <a:cs typeface="Calibri"/>
              </a:rPr>
              <a:t>а</a:t>
            </a:r>
            <a:r>
              <a:rPr dirty="0" sz="2700" spc="-25" b="1">
                <a:latin typeface="Calibri"/>
                <a:cs typeface="Calibri"/>
              </a:rPr>
              <a:t>т</a:t>
            </a:r>
            <a:r>
              <a:rPr dirty="0" sz="2700" b="1">
                <a:latin typeface="Calibri"/>
                <a:cs typeface="Calibri"/>
              </a:rPr>
              <a:t>омии,</a:t>
            </a:r>
            <a:r>
              <a:rPr dirty="0" sz="2700" spc="-15" b="1">
                <a:latin typeface="Calibri"/>
                <a:cs typeface="Calibri"/>
              </a:rPr>
              <a:t> </a:t>
            </a:r>
            <a:r>
              <a:rPr dirty="0" sz="2700" b="1">
                <a:latin typeface="Calibri"/>
                <a:cs typeface="Calibri"/>
              </a:rPr>
              <a:t>п</a:t>
            </a:r>
            <a:r>
              <a:rPr dirty="0" sz="2700" spc="-20" b="1">
                <a:latin typeface="Calibri"/>
                <a:cs typeface="Calibri"/>
              </a:rPr>
              <a:t>а</a:t>
            </a:r>
            <a:r>
              <a:rPr dirty="0" sz="2700" spc="-25" b="1">
                <a:latin typeface="Calibri"/>
                <a:cs typeface="Calibri"/>
              </a:rPr>
              <a:t>т</a:t>
            </a:r>
            <a:r>
              <a:rPr dirty="0" sz="2700" spc="-50" b="1">
                <a:latin typeface="Calibri"/>
                <a:cs typeface="Calibri"/>
              </a:rPr>
              <a:t>о</a:t>
            </a:r>
            <a:r>
              <a:rPr dirty="0" sz="2700" b="1">
                <a:latin typeface="Calibri"/>
                <a:cs typeface="Calibri"/>
              </a:rPr>
              <a:t>логии и м</a:t>
            </a:r>
            <a:r>
              <a:rPr dirty="0" sz="2700" spc="-35" b="1">
                <a:latin typeface="Calibri"/>
                <a:cs typeface="Calibri"/>
              </a:rPr>
              <a:t>е</a:t>
            </a:r>
            <a:r>
              <a:rPr dirty="0" sz="2700" b="1">
                <a:latin typeface="Calibri"/>
                <a:cs typeface="Calibri"/>
              </a:rPr>
              <a:t>ди</a:t>
            </a:r>
            <a:r>
              <a:rPr dirty="0" sz="2700" spc="-10" b="1">
                <a:latin typeface="Calibri"/>
                <a:cs typeface="Calibri"/>
              </a:rPr>
              <a:t>ц</a:t>
            </a:r>
            <a:r>
              <a:rPr dirty="0" sz="2700" b="1">
                <a:latin typeface="Calibri"/>
                <a:cs typeface="Calibri"/>
              </a:rPr>
              <a:t>инс</a:t>
            </a:r>
            <a:r>
              <a:rPr dirty="0" sz="2700" spc="-55" b="1">
                <a:latin typeface="Calibri"/>
                <a:cs typeface="Calibri"/>
              </a:rPr>
              <a:t>к</a:t>
            </a:r>
            <a:r>
              <a:rPr dirty="0" sz="2700" b="1">
                <a:latin typeface="Calibri"/>
                <a:cs typeface="Calibri"/>
              </a:rPr>
              <a:t>ой</a:t>
            </a:r>
            <a:r>
              <a:rPr dirty="0" sz="2700" spc="5" b="1">
                <a:latin typeface="Calibri"/>
                <a:cs typeface="Calibri"/>
              </a:rPr>
              <a:t> </a:t>
            </a:r>
            <a:r>
              <a:rPr dirty="0" sz="2700" spc="-25" b="1">
                <a:latin typeface="Calibri"/>
                <a:cs typeface="Calibri"/>
              </a:rPr>
              <a:t>г</a:t>
            </a:r>
            <a:r>
              <a:rPr dirty="0" sz="2700" b="1">
                <a:latin typeface="Calibri"/>
                <a:cs typeface="Calibri"/>
              </a:rPr>
              <a:t>ен</a:t>
            </a:r>
            <a:r>
              <a:rPr dirty="0" sz="2700" spc="-15" b="1">
                <a:latin typeface="Calibri"/>
                <a:cs typeface="Calibri"/>
              </a:rPr>
              <a:t>е</a:t>
            </a:r>
            <a:r>
              <a:rPr dirty="0" sz="2700" b="1">
                <a:latin typeface="Calibri"/>
                <a:cs typeface="Calibri"/>
              </a:rPr>
              <a:t>ти</a:t>
            </a:r>
            <a:r>
              <a:rPr dirty="0" sz="2700" spc="-45" b="1">
                <a:latin typeface="Calibri"/>
                <a:cs typeface="Calibri"/>
              </a:rPr>
              <a:t>к</a:t>
            </a:r>
            <a:r>
              <a:rPr dirty="0" sz="2700" b="1">
                <a:latin typeface="Calibri"/>
                <a:cs typeface="Calibri"/>
              </a:rPr>
              <a:t>е</a:t>
            </a:r>
            <a:r>
              <a:rPr dirty="0" sz="2700" b="1">
                <a:latin typeface="Calibri"/>
                <a:cs typeface="Calibri"/>
              </a:rPr>
              <a:t> </a:t>
            </a:r>
            <a:r>
              <a:rPr dirty="0" sz="2700" spc="-15" b="1">
                <a:latin typeface="Calibri"/>
                <a:cs typeface="Calibri"/>
              </a:rPr>
              <a:t>(21.11.</a:t>
            </a:r>
            <a:r>
              <a:rPr dirty="0" sz="2700" spc="-30" b="1">
                <a:latin typeface="Calibri"/>
                <a:cs typeface="Calibri"/>
              </a:rPr>
              <a:t>1</a:t>
            </a:r>
            <a:r>
              <a:rPr dirty="0" sz="2700" spc="-15" b="1">
                <a:latin typeface="Calibri"/>
                <a:cs typeface="Calibri"/>
              </a:rPr>
              <a:t>6</a:t>
            </a:r>
            <a:r>
              <a:rPr dirty="0" sz="2700" b="1">
                <a:latin typeface="Calibri"/>
                <a:cs typeface="Calibri"/>
              </a:rPr>
              <a:t>-</a:t>
            </a:r>
            <a:r>
              <a:rPr dirty="0" sz="2700" spc="-35" b="1">
                <a:latin typeface="Calibri"/>
                <a:cs typeface="Calibri"/>
              </a:rPr>
              <a:t> </a:t>
            </a:r>
            <a:r>
              <a:rPr dirty="0" sz="2700" spc="-20" b="1">
                <a:latin typeface="Calibri"/>
                <a:cs typeface="Calibri"/>
              </a:rPr>
              <a:t>25.12.16);</a:t>
            </a:r>
            <a:endParaRPr sz="2700">
              <a:latin typeface="Calibri"/>
              <a:cs typeface="Calibri"/>
            </a:endParaRPr>
          </a:p>
          <a:p>
            <a:pPr marL="355600" marR="5080" indent="-342900">
              <a:lnSpc>
                <a:spcPct val="90000"/>
              </a:lnSpc>
              <a:spcBef>
                <a:spcPts val="64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700" b="1">
                <a:latin typeface="Calibri"/>
                <a:cs typeface="Calibri"/>
              </a:rPr>
              <a:t>В</a:t>
            </a:r>
            <a:r>
              <a:rPr dirty="0" sz="2700" spc="-15" b="1">
                <a:latin typeface="Calibri"/>
                <a:cs typeface="Calibri"/>
              </a:rPr>
              <a:t> </a:t>
            </a:r>
            <a:r>
              <a:rPr dirty="0" sz="2700" b="1">
                <a:latin typeface="Calibri"/>
                <a:cs typeface="Calibri"/>
              </a:rPr>
              <a:t>со</a:t>
            </a:r>
            <a:r>
              <a:rPr dirty="0" sz="2700" spc="-15" b="1">
                <a:latin typeface="Calibri"/>
                <a:cs typeface="Calibri"/>
              </a:rPr>
              <a:t>о</a:t>
            </a:r>
            <a:r>
              <a:rPr dirty="0" sz="2700" b="1">
                <a:latin typeface="Calibri"/>
                <a:cs typeface="Calibri"/>
              </a:rPr>
              <a:t>тв</a:t>
            </a:r>
            <a:r>
              <a:rPr dirty="0" sz="2700" spc="-20" b="1">
                <a:latin typeface="Calibri"/>
                <a:cs typeface="Calibri"/>
              </a:rPr>
              <a:t>е</a:t>
            </a:r>
            <a:r>
              <a:rPr dirty="0" sz="2700" spc="-25" b="1">
                <a:latin typeface="Calibri"/>
                <a:cs typeface="Calibri"/>
              </a:rPr>
              <a:t>т</a:t>
            </a:r>
            <a:r>
              <a:rPr dirty="0" sz="2700" b="1">
                <a:latin typeface="Calibri"/>
                <a:cs typeface="Calibri"/>
              </a:rPr>
              <a:t>ствии</a:t>
            </a:r>
            <a:r>
              <a:rPr dirty="0" sz="2700" spc="-15" b="1">
                <a:latin typeface="Calibri"/>
                <a:cs typeface="Calibri"/>
              </a:rPr>
              <a:t> </a:t>
            </a:r>
            <a:r>
              <a:rPr dirty="0" sz="2700" b="1">
                <a:latin typeface="Calibri"/>
                <a:cs typeface="Calibri"/>
              </a:rPr>
              <a:t>с реше</a:t>
            </a:r>
            <a:r>
              <a:rPr dirty="0" sz="2700" spc="5" b="1">
                <a:latin typeface="Calibri"/>
                <a:cs typeface="Calibri"/>
              </a:rPr>
              <a:t>н</a:t>
            </a:r>
            <a:r>
              <a:rPr dirty="0" sz="2700" b="1">
                <a:latin typeface="Calibri"/>
                <a:cs typeface="Calibri"/>
              </a:rPr>
              <a:t>и</a:t>
            </a:r>
            <a:r>
              <a:rPr dirty="0" sz="2700" spc="-30" b="1">
                <a:latin typeface="Calibri"/>
                <a:cs typeface="Calibri"/>
              </a:rPr>
              <a:t>е</a:t>
            </a:r>
            <a:r>
              <a:rPr dirty="0" sz="2700" b="1">
                <a:latin typeface="Calibri"/>
                <a:cs typeface="Calibri"/>
              </a:rPr>
              <a:t>м</a:t>
            </a:r>
            <a:r>
              <a:rPr dirty="0" sz="2700" spc="15" b="1">
                <a:latin typeface="Calibri"/>
                <a:cs typeface="Calibri"/>
              </a:rPr>
              <a:t> </a:t>
            </a:r>
            <a:r>
              <a:rPr dirty="0" sz="2700" b="1">
                <a:latin typeface="Calibri"/>
                <a:cs typeface="Calibri"/>
              </a:rPr>
              <a:t>Всеро</a:t>
            </a:r>
            <a:r>
              <a:rPr dirty="0" sz="2700" spc="-20" b="1">
                <a:latin typeface="Calibri"/>
                <a:cs typeface="Calibri"/>
              </a:rPr>
              <a:t>с</a:t>
            </a:r>
            <a:r>
              <a:rPr dirty="0" sz="2700" b="1">
                <a:latin typeface="Calibri"/>
                <a:cs typeface="Calibri"/>
              </a:rPr>
              <a:t>си</a:t>
            </a:r>
            <a:r>
              <a:rPr dirty="0" sz="2700" spc="-10" b="1">
                <a:latin typeface="Calibri"/>
                <a:cs typeface="Calibri"/>
              </a:rPr>
              <a:t>й</a:t>
            </a:r>
            <a:r>
              <a:rPr dirty="0" sz="2700" b="1">
                <a:latin typeface="Calibri"/>
                <a:cs typeface="Calibri"/>
              </a:rPr>
              <a:t>с</a:t>
            </a:r>
            <a:r>
              <a:rPr dirty="0" sz="2700" spc="-55" b="1">
                <a:latin typeface="Calibri"/>
                <a:cs typeface="Calibri"/>
              </a:rPr>
              <a:t>к</a:t>
            </a:r>
            <a:r>
              <a:rPr dirty="0" sz="2700" b="1">
                <a:latin typeface="Calibri"/>
                <a:cs typeface="Calibri"/>
              </a:rPr>
              <a:t>ой</a:t>
            </a:r>
            <a:r>
              <a:rPr dirty="0" sz="2700" spc="-15" b="1">
                <a:latin typeface="Calibri"/>
                <a:cs typeface="Calibri"/>
              </a:rPr>
              <a:t> </a:t>
            </a:r>
            <a:r>
              <a:rPr dirty="0" sz="2700" b="1">
                <a:latin typeface="Calibri"/>
                <a:cs typeface="Calibri"/>
              </a:rPr>
              <a:t>н</a:t>
            </a:r>
            <a:r>
              <a:rPr dirty="0" sz="2700" spc="-35" b="1">
                <a:latin typeface="Calibri"/>
                <a:cs typeface="Calibri"/>
              </a:rPr>
              <a:t>а</a:t>
            </a:r>
            <a:r>
              <a:rPr dirty="0" sz="2700" b="1">
                <a:latin typeface="Calibri"/>
                <a:cs typeface="Calibri"/>
              </a:rPr>
              <a:t>уч</a:t>
            </a:r>
            <a:r>
              <a:rPr dirty="0" sz="2700" spc="5" b="1">
                <a:latin typeface="Calibri"/>
                <a:cs typeface="Calibri"/>
              </a:rPr>
              <a:t>н</a:t>
            </a:r>
            <a:r>
              <a:rPr dirty="0" sz="2700" spc="15" b="1">
                <a:latin typeface="Calibri"/>
                <a:cs typeface="Calibri"/>
              </a:rPr>
              <a:t>о</a:t>
            </a:r>
            <a:r>
              <a:rPr dirty="0" sz="2700" b="1">
                <a:latin typeface="Calibri"/>
                <a:cs typeface="Calibri"/>
              </a:rPr>
              <a:t>-</a:t>
            </a:r>
            <a:r>
              <a:rPr dirty="0" sz="2700" b="1">
                <a:latin typeface="Calibri"/>
                <a:cs typeface="Calibri"/>
              </a:rPr>
              <a:t> </a:t>
            </a:r>
            <a:r>
              <a:rPr dirty="0" sz="2700" b="1">
                <a:latin typeface="Calibri"/>
                <a:cs typeface="Calibri"/>
              </a:rPr>
              <a:t>п</a:t>
            </a:r>
            <a:r>
              <a:rPr dirty="0" sz="2700" spc="-45" b="1">
                <a:latin typeface="Calibri"/>
                <a:cs typeface="Calibri"/>
              </a:rPr>
              <a:t>е</a:t>
            </a:r>
            <a:r>
              <a:rPr dirty="0" sz="2700" b="1">
                <a:latin typeface="Calibri"/>
                <a:cs typeface="Calibri"/>
              </a:rPr>
              <a:t>да</a:t>
            </a:r>
            <a:r>
              <a:rPr dirty="0" sz="2700" spc="-30" b="1">
                <a:latin typeface="Calibri"/>
                <a:cs typeface="Calibri"/>
              </a:rPr>
              <a:t>г</a:t>
            </a:r>
            <a:r>
              <a:rPr dirty="0" sz="2700" b="1">
                <a:latin typeface="Calibri"/>
                <a:cs typeface="Calibri"/>
              </a:rPr>
              <a:t>огич</a:t>
            </a:r>
            <a:r>
              <a:rPr dirty="0" sz="2700" spc="-10" b="1">
                <a:latin typeface="Calibri"/>
                <a:cs typeface="Calibri"/>
              </a:rPr>
              <a:t>е</a:t>
            </a:r>
            <a:r>
              <a:rPr dirty="0" sz="2700" b="1">
                <a:latin typeface="Calibri"/>
                <a:cs typeface="Calibri"/>
              </a:rPr>
              <a:t>с</a:t>
            </a:r>
            <a:r>
              <a:rPr dirty="0" sz="2700" spc="-55" b="1">
                <a:latin typeface="Calibri"/>
                <a:cs typeface="Calibri"/>
              </a:rPr>
              <a:t>к</a:t>
            </a:r>
            <a:r>
              <a:rPr dirty="0" sz="2700" b="1">
                <a:latin typeface="Calibri"/>
                <a:cs typeface="Calibri"/>
              </a:rPr>
              <a:t>ой </a:t>
            </a:r>
            <a:r>
              <a:rPr dirty="0" sz="2700" spc="-60" b="1">
                <a:latin typeface="Calibri"/>
                <a:cs typeface="Calibri"/>
              </a:rPr>
              <a:t>к</a:t>
            </a:r>
            <a:r>
              <a:rPr dirty="0" sz="2700" b="1">
                <a:latin typeface="Calibri"/>
                <a:cs typeface="Calibri"/>
              </a:rPr>
              <a:t>онферен</a:t>
            </a:r>
            <a:r>
              <a:rPr dirty="0" sz="2700" spc="-10" b="1">
                <a:latin typeface="Calibri"/>
                <a:cs typeface="Calibri"/>
              </a:rPr>
              <a:t>ц</a:t>
            </a:r>
            <a:r>
              <a:rPr dirty="0" sz="2700" b="1">
                <a:latin typeface="Calibri"/>
                <a:cs typeface="Calibri"/>
              </a:rPr>
              <a:t>ии</a:t>
            </a:r>
            <a:r>
              <a:rPr dirty="0" sz="2700" spc="10" b="1">
                <a:latin typeface="Calibri"/>
                <a:cs typeface="Calibri"/>
              </a:rPr>
              <a:t> </a:t>
            </a:r>
            <a:r>
              <a:rPr dirty="0" sz="2700" b="1">
                <a:latin typeface="Calibri"/>
                <a:cs typeface="Calibri"/>
              </a:rPr>
              <a:t>«</a:t>
            </a:r>
            <a:r>
              <a:rPr dirty="0" sz="2700" spc="-35" b="1">
                <a:latin typeface="Calibri"/>
                <a:cs typeface="Calibri"/>
              </a:rPr>
              <a:t>В</a:t>
            </a:r>
            <a:r>
              <a:rPr dirty="0" sz="2700" b="1">
                <a:latin typeface="Calibri"/>
                <a:cs typeface="Calibri"/>
              </a:rPr>
              <a:t>узовс</a:t>
            </a:r>
            <a:r>
              <a:rPr dirty="0" sz="2700" spc="-50" b="1">
                <a:latin typeface="Calibri"/>
                <a:cs typeface="Calibri"/>
              </a:rPr>
              <a:t>к</a:t>
            </a:r>
            <a:r>
              <a:rPr dirty="0" sz="2700" b="1">
                <a:latin typeface="Calibri"/>
                <a:cs typeface="Calibri"/>
              </a:rPr>
              <a:t>ая</a:t>
            </a:r>
            <a:r>
              <a:rPr dirty="0" sz="2700" b="1">
                <a:latin typeface="Calibri"/>
                <a:cs typeface="Calibri"/>
              </a:rPr>
              <a:t> п</a:t>
            </a:r>
            <a:r>
              <a:rPr dirty="0" sz="2700" spc="-45" b="1">
                <a:latin typeface="Calibri"/>
                <a:cs typeface="Calibri"/>
              </a:rPr>
              <a:t>е</a:t>
            </a:r>
            <a:r>
              <a:rPr dirty="0" sz="2700" b="1">
                <a:latin typeface="Calibri"/>
                <a:cs typeface="Calibri"/>
              </a:rPr>
              <a:t>да</a:t>
            </a:r>
            <a:r>
              <a:rPr dirty="0" sz="2700" spc="-25" b="1">
                <a:latin typeface="Calibri"/>
                <a:cs typeface="Calibri"/>
              </a:rPr>
              <a:t>г</a:t>
            </a:r>
            <a:r>
              <a:rPr dirty="0" sz="2700" b="1">
                <a:latin typeface="Calibri"/>
                <a:cs typeface="Calibri"/>
              </a:rPr>
              <a:t>оги</a:t>
            </a:r>
            <a:r>
              <a:rPr dirty="0" sz="2700" spc="-45" b="1">
                <a:latin typeface="Calibri"/>
                <a:cs typeface="Calibri"/>
              </a:rPr>
              <a:t>к</a:t>
            </a:r>
            <a:r>
              <a:rPr dirty="0" sz="2700" b="1">
                <a:latin typeface="Calibri"/>
                <a:cs typeface="Calibri"/>
              </a:rPr>
              <a:t>а</a:t>
            </a:r>
            <a:r>
              <a:rPr dirty="0" sz="2700" spc="5" b="1">
                <a:latin typeface="Calibri"/>
                <a:cs typeface="Calibri"/>
              </a:rPr>
              <a:t> </a:t>
            </a:r>
            <a:r>
              <a:rPr dirty="0" sz="2700" b="1">
                <a:latin typeface="Calibri"/>
                <a:cs typeface="Calibri"/>
              </a:rPr>
              <a:t>2016»,</a:t>
            </a:r>
            <a:r>
              <a:rPr dirty="0" sz="2700" spc="-20" b="1">
                <a:latin typeface="Calibri"/>
                <a:cs typeface="Calibri"/>
              </a:rPr>
              <a:t> </a:t>
            </a:r>
            <a:r>
              <a:rPr dirty="0" sz="2700" spc="-55" b="1">
                <a:latin typeface="Calibri"/>
                <a:cs typeface="Calibri"/>
              </a:rPr>
              <a:t>к</a:t>
            </a:r>
            <a:r>
              <a:rPr dirty="0" sz="2700" spc="-50" b="1">
                <a:latin typeface="Calibri"/>
                <a:cs typeface="Calibri"/>
              </a:rPr>
              <a:t>о</a:t>
            </a:r>
            <a:r>
              <a:rPr dirty="0" sz="2700" b="1">
                <a:latin typeface="Calibri"/>
                <a:cs typeface="Calibri"/>
              </a:rPr>
              <a:t>л</a:t>
            </a:r>
            <a:r>
              <a:rPr dirty="0" sz="2700" spc="-10" b="1">
                <a:latin typeface="Calibri"/>
                <a:cs typeface="Calibri"/>
              </a:rPr>
              <a:t>л</a:t>
            </a:r>
            <a:r>
              <a:rPr dirty="0" sz="2700" spc="-40" b="1">
                <a:latin typeface="Calibri"/>
                <a:cs typeface="Calibri"/>
              </a:rPr>
              <a:t>е</a:t>
            </a:r>
            <a:r>
              <a:rPr dirty="0" sz="2700" b="1">
                <a:latin typeface="Calibri"/>
                <a:cs typeface="Calibri"/>
              </a:rPr>
              <a:t>дж</a:t>
            </a:r>
            <a:r>
              <a:rPr dirty="0" sz="2700" spc="25" b="1">
                <a:latin typeface="Calibri"/>
                <a:cs typeface="Calibri"/>
              </a:rPr>
              <a:t> </a:t>
            </a:r>
            <a:r>
              <a:rPr dirty="0" sz="2700" b="1">
                <a:latin typeface="Calibri"/>
                <a:cs typeface="Calibri"/>
              </a:rPr>
              <a:t>вош</a:t>
            </a:r>
            <a:r>
              <a:rPr dirty="0" sz="2700" spc="-55" b="1">
                <a:latin typeface="Calibri"/>
                <a:cs typeface="Calibri"/>
              </a:rPr>
              <a:t>е</a:t>
            </a:r>
            <a:r>
              <a:rPr dirty="0" sz="2700" b="1">
                <a:latin typeface="Calibri"/>
                <a:cs typeface="Calibri"/>
              </a:rPr>
              <a:t>л</a:t>
            </a:r>
            <a:r>
              <a:rPr dirty="0" sz="2700" spc="15" b="1">
                <a:latin typeface="Calibri"/>
                <a:cs typeface="Calibri"/>
              </a:rPr>
              <a:t> </a:t>
            </a:r>
            <a:r>
              <a:rPr dirty="0" sz="2700" b="1">
                <a:latin typeface="Calibri"/>
                <a:cs typeface="Calibri"/>
              </a:rPr>
              <a:t>в состав</a:t>
            </a:r>
            <a:r>
              <a:rPr dirty="0" sz="2700" b="1">
                <a:latin typeface="Calibri"/>
                <a:cs typeface="Calibri"/>
              </a:rPr>
              <a:t> уч</a:t>
            </a:r>
            <a:r>
              <a:rPr dirty="0" sz="2700" spc="5" b="1">
                <a:latin typeface="Calibri"/>
                <a:cs typeface="Calibri"/>
              </a:rPr>
              <a:t>р</a:t>
            </a:r>
            <a:r>
              <a:rPr dirty="0" sz="2700" spc="-40" b="1">
                <a:latin typeface="Calibri"/>
                <a:cs typeface="Calibri"/>
              </a:rPr>
              <a:t>е</a:t>
            </a:r>
            <a:r>
              <a:rPr dirty="0" sz="2700" b="1">
                <a:latin typeface="Calibri"/>
                <a:cs typeface="Calibri"/>
              </a:rPr>
              <a:t>ди</a:t>
            </a:r>
            <a:r>
              <a:rPr dirty="0" sz="2700" spc="-15" b="1">
                <a:latin typeface="Calibri"/>
                <a:cs typeface="Calibri"/>
              </a:rPr>
              <a:t>т</a:t>
            </a:r>
            <a:r>
              <a:rPr dirty="0" sz="2700" spc="-55" b="1">
                <a:latin typeface="Calibri"/>
                <a:cs typeface="Calibri"/>
              </a:rPr>
              <a:t>е</a:t>
            </a:r>
            <a:r>
              <a:rPr dirty="0" sz="2700" b="1">
                <a:latin typeface="Calibri"/>
                <a:cs typeface="Calibri"/>
              </a:rPr>
              <a:t>лей</a:t>
            </a:r>
            <a:r>
              <a:rPr dirty="0" sz="2700" spc="-25" b="1">
                <a:latin typeface="Calibri"/>
                <a:cs typeface="Calibri"/>
              </a:rPr>
              <a:t> </a:t>
            </a:r>
            <a:r>
              <a:rPr dirty="0" sz="2700" b="1">
                <a:latin typeface="Calibri"/>
                <a:cs typeface="Calibri"/>
              </a:rPr>
              <a:t>и пров</a:t>
            </a:r>
            <a:r>
              <a:rPr dirty="0" sz="2700" spc="-80" b="1">
                <a:latin typeface="Calibri"/>
                <a:cs typeface="Calibri"/>
              </a:rPr>
              <a:t>о</a:t>
            </a:r>
            <a:r>
              <a:rPr dirty="0" sz="2700" b="1">
                <a:latin typeface="Calibri"/>
                <a:cs typeface="Calibri"/>
              </a:rPr>
              <a:t>дит</a:t>
            </a:r>
            <a:r>
              <a:rPr dirty="0" sz="2700" spc="10" b="1">
                <a:latin typeface="Calibri"/>
                <a:cs typeface="Calibri"/>
              </a:rPr>
              <a:t> </a:t>
            </a:r>
            <a:r>
              <a:rPr dirty="0" sz="2700" b="1">
                <a:latin typeface="Calibri"/>
                <a:cs typeface="Calibri"/>
              </a:rPr>
              <a:t>Всеро</a:t>
            </a:r>
            <a:r>
              <a:rPr dirty="0" sz="2700" spc="-20" b="1">
                <a:latin typeface="Calibri"/>
                <a:cs typeface="Calibri"/>
              </a:rPr>
              <a:t>с</a:t>
            </a:r>
            <a:r>
              <a:rPr dirty="0" sz="2700" b="1">
                <a:latin typeface="Calibri"/>
                <a:cs typeface="Calibri"/>
              </a:rPr>
              <a:t>си</a:t>
            </a:r>
            <a:r>
              <a:rPr dirty="0" sz="2700" spc="-10" b="1">
                <a:latin typeface="Calibri"/>
                <a:cs typeface="Calibri"/>
              </a:rPr>
              <a:t>й</a:t>
            </a:r>
            <a:r>
              <a:rPr dirty="0" sz="2700" b="1">
                <a:latin typeface="Calibri"/>
                <a:cs typeface="Calibri"/>
              </a:rPr>
              <a:t>ск</a:t>
            </a:r>
            <a:r>
              <a:rPr dirty="0" sz="2700" spc="-10" b="1">
                <a:latin typeface="Calibri"/>
                <a:cs typeface="Calibri"/>
              </a:rPr>
              <a:t>и</a:t>
            </a:r>
            <a:r>
              <a:rPr dirty="0" sz="2700" b="1">
                <a:latin typeface="Calibri"/>
                <a:cs typeface="Calibri"/>
              </a:rPr>
              <a:t>й </a:t>
            </a:r>
            <a:r>
              <a:rPr dirty="0" sz="2700" spc="-55" b="1">
                <a:latin typeface="Calibri"/>
                <a:cs typeface="Calibri"/>
              </a:rPr>
              <a:t>к</a:t>
            </a:r>
            <a:r>
              <a:rPr dirty="0" sz="2700" b="1">
                <a:latin typeface="Calibri"/>
                <a:cs typeface="Calibri"/>
              </a:rPr>
              <a:t>онкурс</a:t>
            </a:r>
            <a:r>
              <a:rPr dirty="0" sz="2700" b="1">
                <a:latin typeface="Calibri"/>
                <a:cs typeface="Calibri"/>
              </a:rPr>
              <a:t> уче</a:t>
            </a:r>
            <a:r>
              <a:rPr dirty="0" sz="2700" spc="5" b="1">
                <a:latin typeface="Calibri"/>
                <a:cs typeface="Calibri"/>
              </a:rPr>
              <a:t>б</a:t>
            </a:r>
            <a:r>
              <a:rPr dirty="0" sz="2700" b="1">
                <a:latin typeface="Calibri"/>
                <a:cs typeface="Calibri"/>
              </a:rPr>
              <a:t>н</a:t>
            </a:r>
            <a:r>
              <a:rPr dirty="0" sz="2700" spc="5" b="1">
                <a:latin typeface="Calibri"/>
                <a:cs typeface="Calibri"/>
              </a:rPr>
              <a:t>о</a:t>
            </a:r>
            <a:r>
              <a:rPr dirty="0" sz="2700" b="1">
                <a:latin typeface="Calibri"/>
                <a:cs typeface="Calibri"/>
              </a:rPr>
              <a:t>-</a:t>
            </a:r>
            <a:r>
              <a:rPr dirty="0" sz="2700" b="1">
                <a:latin typeface="Calibri"/>
                <a:cs typeface="Calibri"/>
              </a:rPr>
              <a:t>ме</a:t>
            </a:r>
            <a:r>
              <a:rPr dirty="0" sz="2700" spc="-30" b="1">
                <a:latin typeface="Calibri"/>
                <a:cs typeface="Calibri"/>
              </a:rPr>
              <a:t>т</a:t>
            </a:r>
            <a:r>
              <a:rPr dirty="0" sz="2700" spc="-75" b="1">
                <a:latin typeface="Calibri"/>
                <a:cs typeface="Calibri"/>
              </a:rPr>
              <a:t>о</a:t>
            </a:r>
            <a:r>
              <a:rPr dirty="0" sz="2700" b="1">
                <a:latin typeface="Calibri"/>
                <a:cs typeface="Calibri"/>
              </a:rPr>
              <a:t>дичес</a:t>
            </a:r>
            <a:r>
              <a:rPr dirty="0" sz="2700" spc="-10" b="1">
                <a:latin typeface="Calibri"/>
                <a:cs typeface="Calibri"/>
              </a:rPr>
              <a:t>к</a:t>
            </a:r>
            <a:r>
              <a:rPr dirty="0" sz="2700" b="1">
                <a:latin typeface="Calibri"/>
                <a:cs typeface="Calibri"/>
              </a:rPr>
              <a:t>их</a:t>
            </a:r>
            <a:r>
              <a:rPr dirty="0" sz="2700" spc="-30" b="1">
                <a:latin typeface="Calibri"/>
                <a:cs typeface="Calibri"/>
              </a:rPr>
              <a:t> </a:t>
            </a:r>
            <a:r>
              <a:rPr dirty="0" sz="2700" b="1">
                <a:latin typeface="Calibri"/>
                <a:cs typeface="Calibri"/>
              </a:rPr>
              <a:t>ма</a:t>
            </a:r>
            <a:r>
              <a:rPr dirty="0" sz="2700" spc="-20" b="1">
                <a:latin typeface="Calibri"/>
                <a:cs typeface="Calibri"/>
              </a:rPr>
              <a:t>т</a:t>
            </a:r>
            <a:r>
              <a:rPr dirty="0" sz="2700" b="1">
                <a:latin typeface="Calibri"/>
                <a:cs typeface="Calibri"/>
              </a:rPr>
              <a:t>ериа</a:t>
            </a:r>
            <a:r>
              <a:rPr dirty="0" sz="2700" spc="-15" b="1">
                <a:latin typeface="Calibri"/>
                <a:cs typeface="Calibri"/>
              </a:rPr>
              <a:t>л</a:t>
            </a:r>
            <a:r>
              <a:rPr dirty="0" sz="2700" b="1">
                <a:latin typeface="Calibri"/>
                <a:cs typeface="Calibri"/>
              </a:rPr>
              <a:t>ов.</a:t>
            </a:r>
            <a:r>
              <a:rPr dirty="0" sz="2700" spc="15" b="1">
                <a:latin typeface="Calibri"/>
                <a:cs typeface="Calibri"/>
              </a:rPr>
              <a:t> </a:t>
            </a:r>
            <a:r>
              <a:rPr dirty="0" sz="2700" spc="-25" b="1">
                <a:latin typeface="Calibri"/>
                <a:cs typeface="Calibri"/>
              </a:rPr>
              <a:t>Р</a:t>
            </a:r>
            <a:r>
              <a:rPr dirty="0" sz="2700" b="1">
                <a:latin typeface="Calibri"/>
                <a:cs typeface="Calibri"/>
              </a:rPr>
              <a:t>е</a:t>
            </a:r>
            <a:r>
              <a:rPr dirty="0" sz="2700" spc="-20" b="1">
                <a:latin typeface="Calibri"/>
                <a:cs typeface="Calibri"/>
              </a:rPr>
              <a:t>з</a:t>
            </a:r>
            <a:r>
              <a:rPr dirty="0" sz="2700" spc="-95" b="1">
                <a:latin typeface="Calibri"/>
                <a:cs typeface="Calibri"/>
              </a:rPr>
              <a:t>у</a:t>
            </a:r>
            <a:r>
              <a:rPr dirty="0" sz="2700" b="1">
                <a:latin typeface="Calibri"/>
                <a:cs typeface="Calibri"/>
              </a:rPr>
              <a:t>л</a:t>
            </a:r>
            <a:r>
              <a:rPr dirty="0" sz="2700" spc="-95" b="1">
                <a:latin typeface="Calibri"/>
                <a:cs typeface="Calibri"/>
              </a:rPr>
              <a:t>ь</a:t>
            </a:r>
            <a:r>
              <a:rPr dirty="0" sz="2700" b="1">
                <a:latin typeface="Calibri"/>
                <a:cs typeface="Calibri"/>
              </a:rPr>
              <a:t>т</a:t>
            </a:r>
            <a:r>
              <a:rPr dirty="0" sz="2700" spc="-15" b="1">
                <a:latin typeface="Calibri"/>
                <a:cs typeface="Calibri"/>
              </a:rPr>
              <a:t>а</a:t>
            </a:r>
            <a:r>
              <a:rPr dirty="0" sz="2700" b="1">
                <a:latin typeface="Calibri"/>
                <a:cs typeface="Calibri"/>
              </a:rPr>
              <a:t>ты</a:t>
            </a:r>
            <a:r>
              <a:rPr dirty="0" sz="2700" b="1">
                <a:latin typeface="Calibri"/>
                <a:cs typeface="Calibri"/>
              </a:rPr>
              <a:t> </a:t>
            </a:r>
            <a:r>
              <a:rPr dirty="0" sz="2700" spc="-55" b="1">
                <a:latin typeface="Calibri"/>
                <a:cs typeface="Calibri"/>
              </a:rPr>
              <a:t>к</a:t>
            </a:r>
            <a:r>
              <a:rPr dirty="0" sz="2700" b="1">
                <a:latin typeface="Calibri"/>
                <a:cs typeface="Calibri"/>
              </a:rPr>
              <a:t>онкурса </a:t>
            </a:r>
            <a:r>
              <a:rPr dirty="0" sz="2700" spc="-30" b="1">
                <a:latin typeface="Calibri"/>
                <a:cs typeface="Calibri"/>
              </a:rPr>
              <a:t>б</a:t>
            </a:r>
            <a:r>
              <a:rPr dirty="0" sz="2700" spc="-105" b="1">
                <a:latin typeface="Calibri"/>
                <a:cs typeface="Calibri"/>
              </a:rPr>
              <a:t>у</a:t>
            </a:r>
            <a:r>
              <a:rPr dirty="0" sz="2700" spc="-35" b="1">
                <a:latin typeface="Calibri"/>
                <a:cs typeface="Calibri"/>
              </a:rPr>
              <a:t>д</a:t>
            </a:r>
            <a:r>
              <a:rPr dirty="0" sz="2700" b="1">
                <a:latin typeface="Calibri"/>
                <a:cs typeface="Calibri"/>
              </a:rPr>
              <a:t>ут</a:t>
            </a:r>
            <a:r>
              <a:rPr dirty="0" sz="2700" spc="-20" b="1">
                <a:latin typeface="Calibri"/>
                <a:cs typeface="Calibri"/>
              </a:rPr>
              <a:t> </a:t>
            </a:r>
            <a:r>
              <a:rPr dirty="0" sz="2700" b="1">
                <a:latin typeface="Calibri"/>
                <a:cs typeface="Calibri"/>
              </a:rPr>
              <a:t>об</a:t>
            </a:r>
            <a:r>
              <a:rPr dirty="0" sz="2700" spc="5" b="1">
                <a:latin typeface="Calibri"/>
                <a:cs typeface="Calibri"/>
              </a:rPr>
              <a:t>ъ</a:t>
            </a:r>
            <a:r>
              <a:rPr dirty="0" sz="2700" b="1">
                <a:latin typeface="Calibri"/>
                <a:cs typeface="Calibri"/>
              </a:rPr>
              <a:t>я</a:t>
            </a:r>
            <a:r>
              <a:rPr dirty="0" sz="2700" spc="-20" b="1">
                <a:latin typeface="Calibri"/>
                <a:cs typeface="Calibri"/>
              </a:rPr>
              <a:t>в</a:t>
            </a:r>
            <a:r>
              <a:rPr dirty="0" sz="2700" b="1">
                <a:latin typeface="Calibri"/>
                <a:cs typeface="Calibri"/>
              </a:rPr>
              <a:t>лены</a:t>
            </a:r>
            <a:r>
              <a:rPr dirty="0" sz="2700" spc="15" b="1">
                <a:latin typeface="Calibri"/>
                <a:cs typeface="Calibri"/>
              </a:rPr>
              <a:t> </a:t>
            </a:r>
            <a:r>
              <a:rPr dirty="0" sz="2700" b="1">
                <a:latin typeface="Calibri"/>
                <a:cs typeface="Calibri"/>
              </a:rPr>
              <a:t>на НПК</a:t>
            </a:r>
            <a:r>
              <a:rPr dirty="0" sz="2700" spc="5" b="1">
                <a:latin typeface="Calibri"/>
                <a:cs typeface="Calibri"/>
              </a:rPr>
              <a:t> </a:t>
            </a:r>
            <a:r>
              <a:rPr dirty="0" sz="2700" b="1">
                <a:latin typeface="Calibri"/>
                <a:cs typeface="Calibri"/>
              </a:rPr>
              <a:t>«</a:t>
            </a:r>
            <a:r>
              <a:rPr dirty="0" sz="2700" spc="-30" b="1">
                <a:latin typeface="Calibri"/>
                <a:cs typeface="Calibri"/>
              </a:rPr>
              <a:t>В</a:t>
            </a:r>
            <a:r>
              <a:rPr dirty="0" sz="2700" b="1">
                <a:latin typeface="Calibri"/>
                <a:cs typeface="Calibri"/>
              </a:rPr>
              <a:t>узовс</a:t>
            </a:r>
            <a:r>
              <a:rPr dirty="0" sz="2700" spc="-45" b="1">
                <a:latin typeface="Calibri"/>
                <a:cs typeface="Calibri"/>
              </a:rPr>
              <a:t>к</a:t>
            </a:r>
            <a:r>
              <a:rPr dirty="0" sz="2700" b="1">
                <a:latin typeface="Calibri"/>
                <a:cs typeface="Calibri"/>
              </a:rPr>
              <a:t>ая</a:t>
            </a:r>
            <a:r>
              <a:rPr dirty="0" sz="2700" b="1">
                <a:latin typeface="Calibri"/>
                <a:cs typeface="Calibri"/>
              </a:rPr>
              <a:t> п</a:t>
            </a:r>
            <a:r>
              <a:rPr dirty="0" sz="2700" spc="-45" b="1">
                <a:latin typeface="Calibri"/>
                <a:cs typeface="Calibri"/>
              </a:rPr>
              <a:t>е</a:t>
            </a:r>
            <a:r>
              <a:rPr dirty="0" sz="2700" b="1">
                <a:latin typeface="Calibri"/>
                <a:cs typeface="Calibri"/>
              </a:rPr>
              <a:t>да</a:t>
            </a:r>
            <a:r>
              <a:rPr dirty="0" sz="2700" spc="-25" b="1">
                <a:latin typeface="Calibri"/>
                <a:cs typeface="Calibri"/>
              </a:rPr>
              <a:t>г</a:t>
            </a:r>
            <a:r>
              <a:rPr dirty="0" sz="2700" b="1">
                <a:latin typeface="Calibri"/>
                <a:cs typeface="Calibri"/>
              </a:rPr>
              <a:t>оги</a:t>
            </a:r>
            <a:r>
              <a:rPr dirty="0" sz="2700" spc="-45" b="1">
                <a:latin typeface="Calibri"/>
                <a:cs typeface="Calibri"/>
              </a:rPr>
              <a:t>к</a:t>
            </a:r>
            <a:r>
              <a:rPr dirty="0" sz="2700" b="1">
                <a:latin typeface="Calibri"/>
                <a:cs typeface="Calibri"/>
              </a:rPr>
              <a:t>а</a:t>
            </a:r>
            <a:r>
              <a:rPr dirty="0" sz="2700" spc="5" b="1">
                <a:latin typeface="Calibri"/>
                <a:cs typeface="Calibri"/>
              </a:rPr>
              <a:t> </a:t>
            </a:r>
            <a:r>
              <a:rPr dirty="0" sz="2700" b="1">
                <a:latin typeface="Calibri"/>
                <a:cs typeface="Calibri"/>
              </a:rPr>
              <a:t>2017»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11695" y="82296"/>
            <a:ext cx="1924811" cy="14950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479283" y="634745"/>
            <a:ext cx="445134" cy="322580"/>
          </a:xfrm>
          <a:custGeom>
            <a:avLst/>
            <a:gdLst/>
            <a:ahLst/>
            <a:cxnLst/>
            <a:rect l="l" t="t" r="r" b="b"/>
            <a:pathLst>
              <a:path w="445134" h="322580">
                <a:moveTo>
                  <a:pt x="25908" y="178815"/>
                </a:moveTo>
                <a:lnTo>
                  <a:pt x="0" y="190753"/>
                </a:lnTo>
                <a:lnTo>
                  <a:pt x="60451" y="322579"/>
                </a:lnTo>
                <a:lnTo>
                  <a:pt x="85090" y="311276"/>
                </a:lnTo>
                <a:lnTo>
                  <a:pt x="45720" y="225298"/>
                </a:lnTo>
                <a:lnTo>
                  <a:pt x="95118" y="225298"/>
                </a:lnTo>
                <a:lnTo>
                  <a:pt x="25908" y="178815"/>
                </a:lnTo>
                <a:close/>
              </a:path>
              <a:path w="445134" h="322580">
                <a:moveTo>
                  <a:pt x="95118" y="225298"/>
                </a:moveTo>
                <a:lnTo>
                  <a:pt x="45720" y="225298"/>
                </a:lnTo>
                <a:lnTo>
                  <a:pt x="138302" y="286892"/>
                </a:lnTo>
                <a:lnTo>
                  <a:pt x="165100" y="274700"/>
                </a:lnTo>
                <a:lnTo>
                  <a:pt x="150205" y="242188"/>
                </a:lnTo>
                <a:lnTo>
                  <a:pt x="120269" y="242188"/>
                </a:lnTo>
                <a:lnTo>
                  <a:pt x="95118" y="225298"/>
                </a:lnTo>
                <a:close/>
              </a:path>
              <a:path w="445134" h="322580">
                <a:moveTo>
                  <a:pt x="230505" y="85089"/>
                </a:moveTo>
                <a:lnTo>
                  <a:pt x="132715" y="129920"/>
                </a:lnTo>
                <a:lnTo>
                  <a:pt x="193167" y="261874"/>
                </a:lnTo>
                <a:lnTo>
                  <a:pt x="268275" y="227456"/>
                </a:lnTo>
                <a:lnTo>
                  <a:pt x="209550" y="227456"/>
                </a:lnTo>
                <a:lnTo>
                  <a:pt x="193167" y="191515"/>
                </a:lnTo>
                <a:lnTo>
                  <a:pt x="241615" y="169290"/>
                </a:lnTo>
                <a:lnTo>
                  <a:pt x="183007" y="169290"/>
                </a:lnTo>
                <a:lnTo>
                  <a:pt x="169545" y="140080"/>
                </a:lnTo>
                <a:lnTo>
                  <a:pt x="240792" y="107441"/>
                </a:lnTo>
                <a:lnTo>
                  <a:pt x="230505" y="85089"/>
                </a:lnTo>
                <a:close/>
              </a:path>
              <a:path w="445134" h="322580">
                <a:moveTo>
                  <a:pt x="104648" y="142748"/>
                </a:moveTo>
                <a:lnTo>
                  <a:pt x="79883" y="154177"/>
                </a:lnTo>
                <a:lnTo>
                  <a:pt x="120269" y="242188"/>
                </a:lnTo>
                <a:lnTo>
                  <a:pt x="150205" y="242188"/>
                </a:lnTo>
                <a:lnTo>
                  <a:pt x="104648" y="142748"/>
                </a:lnTo>
                <a:close/>
              </a:path>
              <a:path w="445134" h="322580">
                <a:moveTo>
                  <a:pt x="283337" y="193675"/>
                </a:moveTo>
                <a:lnTo>
                  <a:pt x="209550" y="227456"/>
                </a:lnTo>
                <a:lnTo>
                  <a:pt x="268275" y="227456"/>
                </a:lnTo>
                <a:lnTo>
                  <a:pt x="293497" y="215900"/>
                </a:lnTo>
                <a:lnTo>
                  <a:pt x="283337" y="193675"/>
                </a:lnTo>
                <a:close/>
              </a:path>
              <a:path w="445134" h="322580">
                <a:moveTo>
                  <a:pt x="270510" y="66801"/>
                </a:moveTo>
                <a:lnTo>
                  <a:pt x="243205" y="79248"/>
                </a:lnTo>
                <a:lnTo>
                  <a:pt x="335152" y="196723"/>
                </a:lnTo>
                <a:lnTo>
                  <a:pt x="364109" y="183514"/>
                </a:lnTo>
                <a:lnTo>
                  <a:pt x="358050" y="148336"/>
                </a:lnTo>
                <a:lnTo>
                  <a:pt x="331977" y="148336"/>
                </a:lnTo>
                <a:lnTo>
                  <a:pt x="270510" y="66801"/>
                </a:lnTo>
                <a:close/>
              </a:path>
              <a:path w="445134" h="322580">
                <a:moveTo>
                  <a:pt x="249174" y="138937"/>
                </a:moveTo>
                <a:lnTo>
                  <a:pt x="183007" y="169290"/>
                </a:lnTo>
                <a:lnTo>
                  <a:pt x="241615" y="169290"/>
                </a:lnTo>
                <a:lnTo>
                  <a:pt x="259334" y="161162"/>
                </a:lnTo>
                <a:lnTo>
                  <a:pt x="249174" y="138937"/>
                </a:lnTo>
                <a:close/>
              </a:path>
              <a:path w="445134" h="322580">
                <a:moveTo>
                  <a:pt x="378841" y="72898"/>
                </a:moveTo>
                <a:lnTo>
                  <a:pt x="345059" y="72898"/>
                </a:lnTo>
                <a:lnTo>
                  <a:pt x="416560" y="159512"/>
                </a:lnTo>
                <a:lnTo>
                  <a:pt x="444754" y="146557"/>
                </a:lnTo>
                <a:lnTo>
                  <a:pt x="438397" y="113664"/>
                </a:lnTo>
                <a:lnTo>
                  <a:pt x="411480" y="113664"/>
                </a:lnTo>
                <a:lnTo>
                  <a:pt x="378841" y="72898"/>
                </a:lnTo>
                <a:close/>
              </a:path>
              <a:path w="445134" h="322580">
                <a:moveTo>
                  <a:pt x="346201" y="32130"/>
                </a:moveTo>
                <a:lnTo>
                  <a:pt x="314579" y="46608"/>
                </a:lnTo>
                <a:lnTo>
                  <a:pt x="331977" y="148336"/>
                </a:lnTo>
                <a:lnTo>
                  <a:pt x="358050" y="148336"/>
                </a:lnTo>
                <a:lnTo>
                  <a:pt x="345059" y="72898"/>
                </a:lnTo>
                <a:lnTo>
                  <a:pt x="378841" y="72898"/>
                </a:lnTo>
                <a:lnTo>
                  <a:pt x="346201" y="32130"/>
                </a:lnTo>
                <a:close/>
              </a:path>
              <a:path w="445134" h="322580">
                <a:moveTo>
                  <a:pt x="416433" y="0"/>
                </a:moveTo>
                <a:lnTo>
                  <a:pt x="389636" y="12318"/>
                </a:lnTo>
                <a:lnTo>
                  <a:pt x="411480" y="113664"/>
                </a:lnTo>
                <a:lnTo>
                  <a:pt x="438397" y="113664"/>
                </a:lnTo>
                <a:lnTo>
                  <a:pt x="4164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1505" rIns="0" bIns="0" rtlCol="0" vert="horz">
            <a:spAutoFit/>
          </a:bodyPr>
          <a:lstStyle/>
          <a:p>
            <a:pPr marL="1480820">
              <a:lnSpc>
                <a:spcPct val="100000"/>
              </a:lnSpc>
            </a:pPr>
            <a:r>
              <a:rPr dirty="0" sz="3600"/>
              <a:t>При</a:t>
            </a:r>
            <a:r>
              <a:rPr dirty="0" sz="3600" spc="-30"/>
              <a:t>е</a:t>
            </a:r>
            <a:r>
              <a:rPr dirty="0" sz="3600"/>
              <a:t>м</a:t>
            </a:r>
            <a:r>
              <a:rPr dirty="0" sz="3600" spc="-25"/>
              <a:t> </a:t>
            </a:r>
            <a:r>
              <a:rPr dirty="0" sz="3600"/>
              <a:t>на пр</a:t>
            </a:r>
            <a:r>
              <a:rPr dirty="0" sz="3600" spc="-15"/>
              <a:t>о</a:t>
            </a:r>
            <a:r>
              <a:rPr dirty="0" sz="3600"/>
              <a:t>граммы СПО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799503" y="1141844"/>
            <a:ext cx="7680959" cy="44622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22528" y="5525744"/>
            <a:ext cx="19939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250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2528" y="5048377"/>
            <a:ext cx="19939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260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2528" y="4571110"/>
            <a:ext cx="19939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270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2528" y="4093845"/>
            <a:ext cx="19939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280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2528" y="3616223"/>
            <a:ext cx="199390" cy="140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5">
                <a:solidFill>
                  <a:srgbClr val="585858"/>
                </a:solidFill>
                <a:latin typeface="Calibri"/>
                <a:cs typeface="Calibri"/>
              </a:rPr>
              <a:t>290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2528" y="3138804"/>
            <a:ext cx="19939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300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2528" y="2661539"/>
            <a:ext cx="19939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310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2528" y="2184273"/>
            <a:ext cx="19939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320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2528" y="1706879"/>
            <a:ext cx="19939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330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47978" y="5823030"/>
            <a:ext cx="1631314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5" b="1">
                <a:latin typeface="Times New Roman"/>
                <a:cs typeface="Times New Roman"/>
              </a:rPr>
              <a:t>2014</a:t>
            </a:r>
            <a:r>
              <a:rPr dirty="0" sz="2000" b="1">
                <a:latin typeface="Times New Roman"/>
                <a:cs typeface="Times New Roman"/>
              </a:rPr>
              <a:t>-</a:t>
            </a:r>
            <a:r>
              <a:rPr dirty="0" sz="2000" b="1">
                <a:latin typeface="Times New Roman"/>
                <a:cs typeface="Times New Roman"/>
              </a:rPr>
              <a:t>15</a:t>
            </a:r>
            <a:r>
              <a:rPr dirty="0" sz="2000" spc="-60" b="1">
                <a:latin typeface="Times New Roman"/>
                <a:cs typeface="Times New Roman"/>
              </a:rPr>
              <a:t> </a:t>
            </a:r>
            <a:r>
              <a:rPr dirty="0" sz="2000" spc="25" b="1">
                <a:latin typeface="Times New Roman"/>
                <a:cs typeface="Times New Roman"/>
              </a:rPr>
              <a:t>у</a:t>
            </a:r>
            <a:r>
              <a:rPr dirty="0" sz="2000" b="1">
                <a:latin typeface="Times New Roman"/>
                <a:cs typeface="Times New Roman"/>
              </a:rPr>
              <a:t>ч.</a:t>
            </a:r>
            <a:r>
              <a:rPr dirty="0" sz="2000" spc="-45" b="1">
                <a:latin typeface="Times New Roman"/>
                <a:cs typeface="Times New Roman"/>
              </a:rPr>
              <a:t>г</a:t>
            </a:r>
            <a:r>
              <a:rPr dirty="0" sz="2000" spc="-55" b="1">
                <a:latin typeface="Times New Roman"/>
                <a:cs typeface="Times New Roman"/>
              </a:rPr>
              <a:t>о</a:t>
            </a:r>
            <a:r>
              <a:rPr dirty="0" sz="2000" b="1">
                <a:latin typeface="Times New Roman"/>
                <a:cs typeface="Times New Roman"/>
              </a:rPr>
              <a:t>д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29761" y="5823030"/>
            <a:ext cx="1626870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5" b="1">
                <a:latin typeface="Times New Roman"/>
                <a:cs typeface="Times New Roman"/>
              </a:rPr>
              <a:t>2015</a:t>
            </a:r>
            <a:r>
              <a:rPr dirty="0" sz="2000" b="1">
                <a:latin typeface="Times New Roman"/>
                <a:cs typeface="Times New Roman"/>
              </a:rPr>
              <a:t>-</a:t>
            </a:r>
            <a:r>
              <a:rPr dirty="0" sz="2000" b="1">
                <a:latin typeface="Times New Roman"/>
                <a:cs typeface="Times New Roman"/>
              </a:rPr>
              <a:t>16</a:t>
            </a:r>
            <a:r>
              <a:rPr dirty="0" sz="2000" spc="-60" b="1">
                <a:latin typeface="Times New Roman"/>
                <a:cs typeface="Times New Roman"/>
              </a:rPr>
              <a:t> </a:t>
            </a:r>
            <a:r>
              <a:rPr dirty="0" sz="2000" spc="25" b="1">
                <a:latin typeface="Times New Roman"/>
                <a:cs typeface="Times New Roman"/>
              </a:rPr>
              <a:t>у</a:t>
            </a:r>
            <a:r>
              <a:rPr dirty="0" sz="2000" b="1">
                <a:latin typeface="Times New Roman"/>
                <a:cs typeface="Times New Roman"/>
              </a:rPr>
              <a:t>ч</a:t>
            </a:r>
            <a:r>
              <a:rPr dirty="0" sz="2000" spc="-35" b="1">
                <a:latin typeface="Times New Roman"/>
                <a:cs typeface="Times New Roman"/>
              </a:rPr>
              <a:t> </a:t>
            </a:r>
            <a:r>
              <a:rPr dirty="0" sz="2000" spc="-50" b="1">
                <a:latin typeface="Times New Roman"/>
                <a:cs typeface="Times New Roman"/>
              </a:rPr>
              <a:t>г</a:t>
            </a:r>
            <a:r>
              <a:rPr dirty="0" sz="2000" spc="-55" b="1">
                <a:latin typeface="Times New Roman"/>
                <a:cs typeface="Times New Roman"/>
              </a:rPr>
              <a:t>о</a:t>
            </a:r>
            <a:r>
              <a:rPr dirty="0" sz="2000" b="1">
                <a:latin typeface="Times New Roman"/>
                <a:cs typeface="Times New Roman"/>
              </a:rPr>
              <a:t>д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08650" y="5823030"/>
            <a:ext cx="1631314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5" b="1">
                <a:latin typeface="Times New Roman"/>
                <a:cs typeface="Times New Roman"/>
              </a:rPr>
              <a:t>2016</a:t>
            </a:r>
            <a:r>
              <a:rPr dirty="0" sz="2000" b="1">
                <a:latin typeface="Times New Roman"/>
                <a:cs typeface="Times New Roman"/>
              </a:rPr>
              <a:t>-</a:t>
            </a:r>
            <a:r>
              <a:rPr dirty="0" sz="2000" b="1">
                <a:latin typeface="Times New Roman"/>
                <a:cs typeface="Times New Roman"/>
              </a:rPr>
              <a:t>17</a:t>
            </a:r>
            <a:r>
              <a:rPr dirty="0" sz="2000" spc="-60" b="1">
                <a:latin typeface="Times New Roman"/>
                <a:cs typeface="Times New Roman"/>
              </a:rPr>
              <a:t> </a:t>
            </a:r>
            <a:r>
              <a:rPr dirty="0" sz="2000" spc="25" b="1">
                <a:latin typeface="Times New Roman"/>
                <a:cs typeface="Times New Roman"/>
              </a:rPr>
              <a:t>у</a:t>
            </a:r>
            <a:r>
              <a:rPr dirty="0" sz="2000" b="1">
                <a:latin typeface="Times New Roman"/>
                <a:cs typeface="Times New Roman"/>
              </a:rPr>
              <a:t>ч.</a:t>
            </a:r>
            <a:r>
              <a:rPr dirty="0" sz="2000" spc="-45" b="1">
                <a:latin typeface="Times New Roman"/>
                <a:cs typeface="Times New Roman"/>
              </a:rPr>
              <a:t>г</a:t>
            </a:r>
            <a:r>
              <a:rPr dirty="0" sz="2000" spc="-55" b="1">
                <a:latin typeface="Times New Roman"/>
                <a:cs typeface="Times New Roman"/>
              </a:rPr>
              <a:t>о</a:t>
            </a:r>
            <a:r>
              <a:rPr dirty="0" sz="2000" b="1">
                <a:latin typeface="Times New Roman"/>
                <a:cs typeface="Times New Roman"/>
              </a:rPr>
              <a:t>д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69667" y="3593183"/>
            <a:ext cx="48260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latin typeface="Times New Roman"/>
                <a:cs typeface="Times New Roman"/>
              </a:rPr>
              <a:t>277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21200" y="3401159"/>
            <a:ext cx="48260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latin typeface="Times New Roman"/>
                <a:cs typeface="Times New Roman"/>
              </a:rPr>
              <a:t>280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41769" y="1073884"/>
            <a:ext cx="959485" cy="655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">
              <a:lnSpc>
                <a:spcPts val="2820"/>
              </a:lnSpc>
            </a:pPr>
            <a:r>
              <a:rPr dirty="0" sz="2400" b="1">
                <a:latin typeface="Times New Roman"/>
                <a:cs typeface="Times New Roman"/>
              </a:rPr>
              <a:t>325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ts val="2810"/>
              </a:lnSpc>
            </a:pPr>
            <a:r>
              <a:rPr dirty="0" sz="2400" b="1">
                <a:latin typeface="Times New Roman"/>
                <a:cs typeface="Times New Roman"/>
              </a:rPr>
              <a:t>150</a:t>
            </a:r>
            <a:r>
              <a:rPr dirty="0" sz="2400" spc="-20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в/б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1640" y="333883"/>
            <a:ext cx="3583304" cy="21602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065" marR="5080" indent="635">
              <a:lnSpc>
                <a:spcPct val="100000"/>
              </a:lnSpc>
            </a:pP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Пров</a:t>
            </a:r>
            <a:r>
              <a:rPr dirty="0" sz="2400" spc="-35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2400" spc="-30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ение</a:t>
            </a:r>
            <a:r>
              <a:rPr dirty="0" sz="2400" spc="1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dirty="0" sz="2400" spc="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вм</a:t>
            </a:r>
            <a:r>
              <a:rPr dirty="0" sz="2400" spc="5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стно</a:t>
            </a:r>
            <a:r>
              <a:rPr dirty="0" sz="2400" spc="-3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 Краев</a:t>
            </a:r>
            <a:r>
              <a:rPr dirty="0" sz="2400" spc="5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й</a:t>
            </a:r>
            <a:r>
              <a:rPr dirty="0" sz="2400" spc="-3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ор</a:t>
            </a:r>
            <a:r>
              <a:rPr dirty="0" sz="2400" spc="-15" b="1">
                <a:solidFill>
                  <a:srgbClr val="C00000"/>
                </a:solidFill>
                <a:latin typeface="Calibri"/>
                <a:cs typeface="Calibri"/>
              </a:rPr>
              <a:t>г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ани</a:t>
            </a:r>
            <a:r>
              <a:rPr dirty="0" sz="2400" spc="-10" b="1">
                <a:solidFill>
                  <a:srgbClr val="C00000"/>
                </a:solidFill>
                <a:latin typeface="Calibri"/>
                <a:cs typeface="Calibri"/>
              </a:rPr>
              <a:t>з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ац</a:t>
            </a:r>
            <a:r>
              <a:rPr dirty="0" sz="2400" spc="-10" b="1">
                <a:solidFill>
                  <a:srgbClr val="C00000"/>
                </a:solidFill>
                <a:latin typeface="Calibri"/>
                <a:cs typeface="Calibri"/>
              </a:rPr>
              <a:t>и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ей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 Всеро</a:t>
            </a:r>
            <a:r>
              <a:rPr dirty="0" sz="2400" spc="-10" b="1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сийс</a:t>
            </a:r>
            <a:r>
              <a:rPr dirty="0" sz="2400" spc="-40" b="1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400" spc="-20" b="1">
                <a:solidFill>
                  <a:srgbClr val="C00000"/>
                </a:solidFill>
                <a:latin typeface="Calibri"/>
                <a:cs typeface="Calibri"/>
              </a:rPr>
              <a:t>г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400" spc="-6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об</a:t>
            </a:r>
            <a:r>
              <a:rPr dirty="0" sz="2400" spc="-25" b="1">
                <a:solidFill>
                  <a:srgbClr val="C00000"/>
                </a:solidFill>
                <a:latin typeface="Calibri"/>
                <a:cs typeface="Calibri"/>
              </a:rPr>
              <a:t>щ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2400" spc="5" b="1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тва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 слепых</a:t>
            </a:r>
            <a:r>
              <a:rPr dirty="0" sz="2400" spc="-1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Всеро</a:t>
            </a:r>
            <a:r>
              <a:rPr dirty="0" sz="2400" spc="-10" b="1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сийс</a:t>
            </a:r>
            <a:r>
              <a:rPr dirty="0" sz="2400" spc="-40" b="1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400" spc="-20" b="1">
                <a:solidFill>
                  <a:srgbClr val="C00000"/>
                </a:solidFill>
                <a:latin typeface="Calibri"/>
                <a:cs typeface="Calibri"/>
              </a:rPr>
              <a:t>г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400" spc="-40" b="1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онкурса</a:t>
            </a:r>
            <a:r>
              <a:rPr dirty="0" sz="2400" spc="-4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ма</a:t>
            </a:r>
            <a:r>
              <a:rPr dirty="0" sz="2400" spc="-10" b="1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са</a:t>
            </a:r>
            <a:r>
              <a:rPr dirty="0" sz="2400" spc="-10" b="1">
                <a:solidFill>
                  <a:srgbClr val="C00000"/>
                </a:solidFill>
                <a:latin typeface="Calibri"/>
                <a:cs typeface="Calibri"/>
              </a:rPr>
              <a:t>ж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ис</a:t>
            </a:r>
            <a:r>
              <a:rPr dirty="0" sz="2400" spc="-25" b="1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ов</a:t>
            </a:r>
            <a:r>
              <a:rPr dirty="0" sz="2400" spc="-2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2400" spc="-10" b="1">
                <a:solidFill>
                  <a:srgbClr val="C00000"/>
                </a:solidFill>
                <a:latin typeface="Calibri"/>
                <a:cs typeface="Calibri"/>
              </a:rPr>
              <a:t>л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я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 и</a:t>
            </a:r>
            <a:r>
              <a:rPr dirty="0" sz="2400" spc="-10" b="1">
                <a:solidFill>
                  <a:srgbClr val="C00000"/>
                </a:solidFill>
                <a:latin typeface="Calibri"/>
                <a:cs typeface="Calibri"/>
              </a:rPr>
              <a:t>н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вал</a:t>
            </a:r>
            <a:r>
              <a:rPr dirty="0" sz="2400" spc="-10" b="1">
                <a:solidFill>
                  <a:srgbClr val="C00000"/>
                </a:solidFill>
                <a:latin typeface="Calibri"/>
                <a:cs typeface="Calibri"/>
              </a:rPr>
              <a:t>и</a:t>
            </a:r>
            <a:r>
              <a:rPr dirty="0" sz="2400" spc="-35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ов по з</a:t>
            </a:r>
            <a:r>
              <a:rPr dirty="0" sz="2400" spc="-15" b="1">
                <a:solidFill>
                  <a:srgbClr val="C00000"/>
                </a:solidFill>
                <a:latin typeface="Calibri"/>
                <a:cs typeface="Calibri"/>
              </a:rPr>
              <a:t>р</a:t>
            </a:r>
            <a:r>
              <a:rPr dirty="0" sz="2400" b="1">
                <a:solidFill>
                  <a:srgbClr val="C00000"/>
                </a:solidFill>
                <a:latin typeface="Calibri"/>
                <a:cs typeface="Calibri"/>
              </a:rPr>
              <a:t>ению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00144" y="3204972"/>
            <a:ext cx="4674108" cy="3029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14748" y="214249"/>
            <a:ext cx="4643755" cy="3000375"/>
          </a:xfrm>
          <a:custGeom>
            <a:avLst/>
            <a:gdLst/>
            <a:ahLst/>
            <a:cxnLst/>
            <a:rect l="l" t="t" r="r" b="b"/>
            <a:pathLst>
              <a:path w="4643755" h="3000375">
                <a:moveTo>
                  <a:pt x="4385691" y="0"/>
                </a:moveTo>
                <a:lnTo>
                  <a:pt x="257937" y="0"/>
                </a:lnTo>
                <a:lnTo>
                  <a:pt x="236776" y="854"/>
                </a:lnTo>
                <a:lnTo>
                  <a:pt x="195938" y="7494"/>
                </a:lnTo>
                <a:lnTo>
                  <a:pt x="157519" y="20264"/>
                </a:lnTo>
                <a:lnTo>
                  <a:pt x="122049" y="38635"/>
                </a:lnTo>
                <a:lnTo>
                  <a:pt x="90058" y="62076"/>
                </a:lnTo>
                <a:lnTo>
                  <a:pt x="62076" y="90058"/>
                </a:lnTo>
                <a:lnTo>
                  <a:pt x="38635" y="122049"/>
                </a:lnTo>
                <a:lnTo>
                  <a:pt x="20264" y="157519"/>
                </a:lnTo>
                <a:lnTo>
                  <a:pt x="7494" y="195938"/>
                </a:lnTo>
                <a:lnTo>
                  <a:pt x="854" y="236776"/>
                </a:lnTo>
                <a:lnTo>
                  <a:pt x="0" y="257937"/>
                </a:lnTo>
                <a:lnTo>
                  <a:pt x="0" y="2742565"/>
                </a:lnTo>
                <a:lnTo>
                  <a:pt x="3374" y="2784378"/>
                </a:lnTo>
                <a:lnTo>
                  <a:pt x="13146" y="2824046"/>
                </a:lnTo>
                <a:lnTo>
                  <a:pt x="28783" y="2861035"/>
                </a:lnTo>
                <a:lnTo>
                  <a:pt x="49755" y="2894816"/>
                </a:lnTo>
                <a:lnTo>
                  <a:pt x="75533" y="2924857"/>
                </a:lnTo>
                <a:lnTo>
                  <a:pt x="105585" y="2950627"/>
                </a:lnTo>
                <a:lnTo>
                  <a:pt x="139382" y="2971595"/>
                </a:lnTo>
                <a:lnTo>
                  <a:pt x="176393" y="2987229"/>
                </a:lnTo>
                <a:lnTo>
                  <a:pt x="216088" y="2997000"/>
                </a:lnTo>
                <a:lnTo>
                  <a:pt x="257937" y="3000375"/>
                </a:lnTo>
                <a:lnTo>
                  <a:pt x="4385691" y="3000375"/>
                </a:lnTo>
                <a:lnTo>
                  <a:pt x="4427504" y="2997000"/>
                </a:lnTo>
                <a:lnTo>
                  <a:pt x="4467172" y="2987229"/>
                </a:lnTo>
                <a:lnTo>
                  <a:pt x="4504161" y="2971595"/>
                </a:lnTo>
                <a:lnTo>
                  <a:pt x="4537942" y="2950627"/>
                </a:lnTo>
                <a:lnTo>
                  <a:pt x="4567983" y="2924857"/>
                </a:lnTo>
                <a:lnTo>
                  <a:pt x="4593753" y="2894816"/>
                </a:lnTo>
                <a:lnTo>
                  <a:pt x="4614721" y="2861035"/>
                </a:lnTo>
                <a:lnTo>
                  <a:pt x="4630355" y="2824046"/>
                </a:lnTo>
                <a:lnTo>
                  <a:pt x="4640126" y="2784378"/>
                </a:lnTo>
                <a:lnTo>
                  <a:pt x="4643501" y="2742565"/>
                </a:lnTo>
                <a:lnTo>
                  <a:pt x="4643501" y="257937"/>
                </a:lnTo>
                <a:lnTo>
                  <a:pt x="4640126" y="216088"/>
                </a:lnTo>
                <a:lnTo>
                  <a:pt x="4630355" y="176393"/>
                </a:lnTo>
                <a:lnTo>
                  <a:pt x="4614721" y="139382"/>
                </a:lnTo>
                <a:lnTo>
                  <a:pt x="4593753" y="105585"/>
                </a:lnTo>
                <a:lnTo>
                  <a:pt x="4567983" y="75533"/>
                </a:lnTo>
                <a:lnTo>
                  <a:pt x="4537942" y="49755"/>
                </a:lnTo>
                <a:lnTo>
                  <a:pt x="4504161" y="28783"/>
                </a:lnTo>
                <a:lnTo>
                  <a:pt x="4467172" y="13146"/>
                </a:lnTo>
                <a:lnTo>
                  <a:pt x="4427504" y="3374"/>
                </a:lnTo>
                <a:lnTo>
                  <a:pt x="438569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214748" y="214249"/>
            <a:ext cx="4643501" cy="3000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200144" y="6633971"/>
            <a:ext cx="4744211" cy="2240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14748" y="3429000"/>
            <a:ext cx="4715510" cy="3215005"/>
          </a:xfrm>
          <a:custGeom>
            <a:avLst/>
            <a:gdLst/>
            <a:ahLst/>
            <a:cxnLst/>
            <a:rect l="l" t="t" r="r" b="b"/>
            <a:pathLst>
              <a:path w="4715509" h="3215004">
                <a:moveTo>
                  <a:pt x="4438650" y="0"/>
                </a:moveTo>
                <a:lnTo>
                  <a:pt x="276351" y="0"/>
                </a:lnTo>
                <a:lnTo>
                  <a:pt x="253682" y="915"/>
                </a:lnTo>
                <a:lnTo>
                  <a:pt x="209931" y="8029"/>
                </a:lnTo>
                <a:lnTo>
                  <a:pt x="168771" y="21711"/>
                </a:lnTo>
                <a:lnTo>
                  <a:pt x="130768" y="41391"/>
                </a:lnTo>
                <a:lnTo>
                  <a:pt x="96493" y="66501"/>
                </a:lnTo>
                <a:lnTo>
                  <a:pt x="66513" y="96472"/>
                </a:lnTo>
                <a:lnTo>
                  <a:pt x="41396" y="130733"/>
                </a:lnTo>
                <a:lnTo>
                  <a:pt x="21713" y="168717"/>
                </a:lnTo>
                <a:lnTo>
                  <a:pt x="8029" y="209853"/>
                </a:lnTo>
                <a:lnTo>
                  <a:pt x="915" y="253574"/>
                </a:lnTo>
                <a:lnTo>
                  <a:pt x="0" y="276225"/>
                </a:lnTo>
                <a:lnTo>
                  <a:pt x="0" y="2938437"/>
                </a:lnTo>
                <a:lnTo>
                  <a:pt x="3616" y="2983249"/>
                </a:lnTo>
                <a:lnTo>
                  <a:pt x="14085" y="3025759"/>
                </a:lnTo>
                <a:lnTo>
                  <a:pt x="30840" y="3065399"/>
                </a:lnTo>
                <a:lnTo>
                  <a:pt x="53311" y="3101599"/>
                </a:lnTo>
                <a:lnTo>
                  <a:pt x="80930" y="3133791"/>
                </a:lnTo>
                <a:lnTo>
                  <a:pt x="113129" y="3161406"/>
                </a:lnTo>
                <a:lnTo>
                  <a:pt x="149339" y="3183874"/>
                </a:lnTo>
                <a:lnTo>
                  <a:pt x="188992" y="3200627"/>
                </a:lnTo>
                <a:lnTo>
                  <a:pt x="231519" y="3211096"/>
                </a:lnTo>
                <a:lnTo>
                  <a:pt x="276351" y="3214712"/>
                </a:lnTo>
                <a:lnTo>
                  <a:pt x="4438650" y="3214712"/>
                </a:lnTo>
                <a:lnTo>
                  <a:pt x="4483482" y="3211096"/>
                </a:lnTo>
                <a:lnTo>
                  <a:pt x="4526009" y="3200627"/>
                </a:lnTo>
                <a:lnTo>
                  <a:pt x="4565662" y="3183874"/>
                </a:lnTo>
                <a:lnTo>
                  <a:pt x="4601872" y="3161406"/>
                </a:lnTo>
                <a:lnTo>
                  <a:pt x="4634071" y="3133791"/>
                </a:lnTo>
                <a:lnTo>
                  <a:pt x="4661690" y="3101599"/>
                </a:lnTo>
                <a:lnTo>
                  <a:pt x="4684161" y="3065399"/>
                </a:lnTo>
                <a:lnTo>
                  <a:pt x="4700916" y="3025759"/>
                </a:lnTo>
                <a:lnTo>
                  <a:pt x="4711385" y="2983249"/>
                </a:lnTo>
                <a:lnTo>
                  <a:pt x="4715002" y="2938437"/>
                </a:lnTo>
                <a:lnTo>
                  <a:pt x="4715002" y="276225"/>
                </a:lnTo>
                <a:lnTo>
                  <a:pt x="4711385" y="231426"/>
                </a:lnTo>
                <a:lnTo>
                  <a:pt x="4700916" y="188927"/>
                </a:lnTo>
                <a:lnTo>
                  <a:pt x="4684161" y="149295"/>
                </a:lnTo>
                <a:lnTo>
                  <a:pt x="4661690" y="113102"/>
                </a:lnTo>
                <a:lnTo>
                  <a:pt x="4634071" y="80914"/>
                </a:lnTo>
                <a:lnTo>
                  <a:pt x="4601872" y="53303"/>
                </a:lnTo>
                <a:lnTo>
                  <a:pt x="4565662" y="30836"/>
                </a:lnTo>
                <a:lnTo>
                  <a:pt x="4526009" y="14084"/>
                </a:lnTo>
                <a:lnTo>
                  <a:pt x="4483482" y="3616"/>
                </a:lnTo>
                <a:lnTo>
                  <a:pt x="443865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214748" y="3429000"/>
            <a:ext cx="4715002" cy="32147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8015" y="6562342"/>
            <a:ext cx="3887724" cy="2956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2849" y="3214623"/>
            <a:ext cx="3858260" cy="3357879"/>
          </a:xfrm>
          <a:custGeom>
            <a:avLst/>
            <a:gdLst/>
            <a:ahLst/>
            <a:cxnLst/>
            <a:rect l="l" t="t" r="r" b="b"/>
            <a:pathLst>
              <a:path w="3858260" h="3357879">
                <a:moveTo>
                  <a:pt x="3569106" y="0"/>
                </a:moveTo>
                <a:lnTo>
                  <a:pt x="288544" y="0"/>
                </a:lnTo>
                <a:lnTo>
                  <a:pt x="264878" y="957"/>
                </a:lnTo>
                <a:lnTo>
                  <a:pt x="219203" y="8392"/>
                </a:lnTo>
                <a:lnTo>
                  <a:pt x="176229" y="22691"/>
                </a:lnTo>
                <a:lnTo>
                  <a:pt x="136550" y="43259"/>
                </a:lnTo>
                <a:lnTo>
                  <a:pt x="100762" y="69502"/>
                </a:lnTo>
                <a:lnTo>
                  <a:pt x="69457" y="100824"/>
                </a:lnTo>
                <a:lnTo>
                  <a:pt x="43230" y="136630"/>
                </a:lnTo>
                <a:lnTo>
                  <a:pt x="22675" y="176325"/>
                </a:lnTo>
                <a:lnTo>
                  <a:pt x="8385" y="219314"/>
                </a:lnTo>
                <a:lnTo>
                  <a:pt x="956" y="265001"/>
                </a:lnTo>
                <a:lnTo>
                  <a:pt x="0" y="288671"/>
                </a:lnTo>
                <a:lnTo>
                  <a:pt x="0" y="3069094"/>
                </a:lnTo>
                <a:lnTo>
                  <a:pt x="3776" y="3115898"/>
                </a:lnTo>
                <a:lnTo>
                  <a:pt x="14710" y="3160298"/>
                </a:lnTo>
                <a:lnTo>
                  <a:pt x="32206" y="3201700"/>
                </a:lnTo>
                <a:lnTo>
                  <a:pt x="55671" y="3239510"/>
                </a:lnTo>
                <a:lnTo>
                  <a:pt x="84512" y="3273132"/>
                </a:lnTo>
                <a:lnTo>
                  <a:pt x="118133" y="3301975"/>
                </a:lnTo>
                <a:lnTo>
                  <a:pt x="155940" y="3325442"/>
                </a:lnTo>
                <a:lnTo>
                  <a:pt x="197341" y="3342940"/>
                </a:lnTo>
                <a:lnTo>
                  <a:pt x="241740" y="3353874"/>
                </a:lnTo>
                <a:lnTo>
                  <a:pt x="288544" y="3357651"/>
                </a:lnTo>
                <a:lnTo>
                  <a:pt x="3569106" y="3357651"/>
                </a:lnTo>
                <a:lnTo>
                  <a:pt x="3615885" y="3353874"/>
                </a:lnTo>
                <a:lnTo>
                  <a:pt x="3660270" y="3342940"/>
                </a:lnTo>
                <a:lnTo>
                  <a:pt x="3701664" y="3325442"/>
                </a:lnTo>
                <a:lnTo>
                  <a:pt x="3739473" y="3301975"/>
                </a:lnTo>
                <a:lnTo>
                  <a:pt x="3773100" y="3273132"/>
                </a:lnTo>
                <a:lnTo>
                  <a:pt x="3801949" y="3239510"/>
                </a:lnTo>
                <a:lnTo>
                  <a:pt x="3825424" y="3201700"/>
                </a:lnTo>
                <a:lnTo>
                  <a:pt x="3842930" y="3160298"/>
                </a:lnTo>
                <a:lnTo>
                  <a:pt x="3853871" y="3115898"/>
                </a:lnTo>
                <a:lnTo>
                  <a:pt x="3857650" y="3069094"/>
                </a:lnTo>
                <a:lnTo>
                  <a:pt x="3857650" y="288671"/>
                </a:lnTo>
                <a:lnTo>
                  <a:pt x="3853871" y="241857"/>
                </a:lnTo>
                <a:lnTo>
                  <a:pt x="3842930" y="197445"/>
                </a:lnTo>
                <a:lnTo>
                  <a:pt x="3825424" y="156029"/>
                </a:lnTo>
                <a:lnTo>
                  <a:pt x="3801949" y="118204"/>
                </a:lnTo>
                <a:lnTo>
                  <a:pt x="3773100" y="84566"/>
                </a:lnTo>
                <a:lnTo>
                  <a:pt x="3739473" y="55709"/>
                </a:lnTo>
                <a:lnTo>
                  <a:pt x="3701664" y="32229"/>
                </a:lnTo>
                <a:lnTo>
                  <a:pt x="3660270" y="14720"/>
                </a:lnTo>
                <a:lnTo>
                  <a:pt x="3615885" y="3779"/>
                </a:lnTo>
                <a:lnTo>
                  <a:pt x="356910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2849" y="3214623"/>
            <a:ext cx="3857650" cy="33576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67359">
              <a:lnSpc>
                <a:spcPct val="100000"/>
              </a:lnSpc>
            </a:pPr>
            <a:r>
              <a:rPr dirty="0" spc="-35"/>
              <a:t>М</a:t>
            </a:r>
            <a:r>
              <a:rPr dirty="0" spc="-85"/>
              <a:t>е</a:t>
            </a:r>
            <a:r>
              <a:rPr dirty="0" spc="-30"/>
              <a:t>ж</a:t>
            </a:r>
            <a:r>
              <a:rPr dirty="0" spc="-90"/>
              <a:t>д</a:t>
            </a:r>
            <a:r>
              <a:rPr dirty="0" spc="-25"/>
              <a:t>унар</a:t>
            </a:r>
            <a:r>
              <a:rPr dirty="0" spc="-120"/>
              <a:t>о</a:t>
            </a:r>
            <a:r>
              <a:rPr dirty="0" spc="-25"/>
              <a:t>дное</a:t>
            </a:r>
            <a:r>
              <a:rPr dirty="0" spc="5"/>
              <a:t> </a:t>
            </a:r>
            <a:r>
              <a:rPr dirty="0" spc="-20"/>
              <a:t>сот</a:t>
            </a:r>
            <a:r>
              <a:rPr dirty="0" spc="-65"/>
              <a:t>р</a:t>
            </a:r>
            <a:r>
              <a:rPr dirty="0" spc="-180"/>
              <a:t>у</a:t>
            </a:r>
            <a:r>
              <a:rPr dirty="0" spc="-25"/>
              <a:t>днич</a:t>
            </a:r>
            <a:r>
              <a:rPr dirty="0" spc="-15"/>
              <a:t>е</a:t>
            </a:r>
            <a:r>
              <a:rPr dirty="0" spc="-20"/>
              <a:t>ство</a:t>
            </a:r>
          </a:p>
        </p:txBody>
      </p:sp>
      <p:sp>
        <p:nvSpPr>
          <p:cNvPr id="3" name="object 3"/>
          <p:cNvSpPr/>
          <p:nvPr/>
        </p:nvSpPr>
        <p:spPr>
          <a:xfrm>
            <a:off x="4386071" y="4975858"/>
            <a:ext cx="4509516" cy="18821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400550" y="1051560"/>
            <a:ext cx="4480560" cy="3934460"/>
          </a:xfrm>
          <a:custGeom>
            <a:avLst/>
            <a:gdLst/>
            <a:ahLst/>
            <a:cxnLst/>
            <a:rect l="l" t="t" r="r" b="b"/>
            <a:pathLst>
              <a:path w="4480559" h="3934460">
                <a:moveTo>
                  <a:pt x="4142485" y="0"/>
                </a:moveTo>
                <a:lnTo>
                  <a:pt x="338074" y="0"/>
                </a:lnTo>
                <a:lnTo>
                  <a:pt x="310349" y="1120"/>
                </a:lnTo>
                <a:lnTo>
                  <a:pt x="256838" y="9826"/>
                </a:lnTo>
                <a:lnTo>
                  <a:pt x="206490" y="26570"/>
                </a:lnTo>
                <a:lnTo>
                  <a:pt x="160001" y="50656"/>
                </a:lnTo>
                <a:lnTo>
                  <a:pt x="118068" y="81388"/>
                </a:lnTo>
                <a:lnTo>
                  <a:pt x="81388" y="118068"/>
                </a:lnTo>
                <a:lnTo>
                  <a:pt x="50656" y="160001"/>
                </a:lnTo>
                <a:lnTo>
                  <a:pt x="26570" y="206490"/>
                </a:lnTo>
                <a:lnTo>
                  <a:pt x="9826" y="256838"/>
                </a:lnTo>
                <a:lnTo>
                  <a:pt x="1120" y="310349"/>
                </a:lnTo>
                <a:lnTo>
                  <a:pt x="0" y="338074"/>
                </a:lnTo>
                <a:lnTo>
                  <a:pt x="0" y="3596258"/>
                </a:lnTo>
                <a:lnTo>
                  <a:pt x="4425" y="3651090"/>
                </a:lnTo>
                <a:lnTo>
                  <a:pt x="17237" y="3703107"/>
                </a:lnTo>
                <a:lnTo>
                  <a:pt x="37739" y="3751613"/>
                </a:lnTo>
                <a:lnTo>
                  <a:pt x="65235" y="3795911"/>
                </a:lnTo>
                <a:lnTo>
                  <a:pt x="99028" y="3835304"/>
                </a:lnTo>
                <a:lnTo>
                  <a:pt x="138421" y="3869097"/>
                </a:lnTo>
                <a:lnTo>
                  <a:pt x="182719" y="3896593"/>
                </a:lnTo>
                <a:lnTo>
                  <a:pt x="231225" y="3917095"/>
                </a:lnTo>
                <a:lnTo>
                  <a:pt x="283242" y="3929907"/>
                </a:lnTo>
                <a:lnTo>
                  <a:pt x="338074" y="3934332"/>
                </a:lnTo>
                <a:lnTo>
                  <a:pt x="4142485" y="3934332"/>
                </a:lnTo>
                <a:lnTo>
                  <a:pt x="4197317" y="3929907"/>
                </a:lnTo>
                <a:lnTo>
                  <a:pt x="4249334" y="3917095"/>
                </a:lnTo>
                <a:lnTo>
                  <a:pt x="4297840" y="3896593"/>
                </a:lnTo>
                <a:lnTo>
                  <a:pt x="4342138" y="3869097"/>
                </a:lnTo>
                <a:lnTo>
                  <a:pt x="4381531" y="3835304"/>
                </a:lnTo>
                <a:lnTo>
                  <a:pt x="4415324" y="3795911"/>
                </a:lnTo>
                <a:lnTo>
                  <a:pt x="4442820" y="3751613"/>
                </a:lnTo>
                <a:lnTo>
                  <a:pt x="4463322" y="3703107"/>
                </a:lnTo>
                <a:lnTo>
                  <a:pt x="4476134" y="3651090"/>
                </a:lnTo>
                <a:lnTo>
                  <a:pt x="4480559" y="3596258"/>
                </a:lnTo>
                <a:lnTo>
                  <a:pt x="4480559" y="338074"/>
                </a:lnTo>
                <a:lnTo>
                  <a:pt x="4476134" y="283242"/>
                </a:lnTo>
                <a:lnTo>
                  <a:pt x="4463322" y="231225"/>
                </a:lnTo>
                <a:lnTo>
                  <a:pt x="4442820" y="182719"/>
                </a:lnTo>
                <a:lnTo>
                  <a:pt x="4415324" y="138421"/>
                </a:lnTo>
                <a:lnTo>
                  <a:pt x="4381531" y="99028"/>
                </a:lnTo>
                <a:lnTo>
                  <a:pt x="4342138" y="65235"/>
                </a:lnTo>
                <a:lnTo>
                  <a:pt x="4297840" y="37739"/>
                </a:lnTo>
                <a:lnTo>
                  <a:pt x="4249334" y="17237"/>
                </a:lnTo>
                <a:lnTo>
                  <a:pt x="4197317" y="4425"/>
                </a:lnTo>
                <a:lnTo>
                  <a:pt x="414248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400550" y="1051560"/>
            <a:ext cx="4480559" cy="3934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4792978"/>
            <a:ext cx="4300728" cy="20650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1051560"/>
            <a:ext cx="4286250" cy="3751579"/>
          </a:xfrm>
          <a:custGeom>
            <a:avLst/>
            <a:gdLst/>
            <a:ahLst/>
            <a:cxnLst/>
            <a:rect l="l" t="t" r="r" b="b"/>
            <a:pathLst>
              <a:path w="4286250" h="3751579">
                <a:moveTo>
                  <a:pt x="3963797" y="0"/>
                </a:moveTo>
                <a:lnTo>
                  <a:pt x="322402" y="0"/>
                </a:lnTo>
                <a:lnTo>
                  <a:pt x="295960" y="1069"/>
                </a:lnTo>
                <a:lnTo>
                  <a:pt x="244926" y="9373"/>
                </a:lnTo>
                <a:lnTo>
                  <a:pt x="196910" y="25344"/>
                </a:lnTo>
                <a:lnTo>
                  <a:pt x="152576" y="48318"/>
                </a:lnTo>
                <a:lnTo>
                  <a:pt x="112587" y="77630"/>
                </a:lnTo>
                <a:lnTo>
                  <a:pt x="77609" y="112617"/>
                </a:lnTo>
                <a:lnTo>
                  <a:pt x="48304" y="152612"/>
                </a:lnTo>
                <a:lnTo>
                  <a:pt x="25336" y="196953"/>
                </a:lnTo>
                <a:lnTo>
                  <a:pt x="9370" y="244974"/>
                </a:lnTo>
                <a:lnTo>
                  <a:pt x="1068" y="296011"/>
                </a:lnTo>
                <a:lnTo>
                  <a:pt x="0" y="322452"/>
                </a:lnTo>
                <a:lnTo>
                  <a:pt x="0" y="565216"/>
                </a:lnTo>
                <a:lnTo>
                  <a:pt x="0" y="3429127"/>
                </a:lnTo>
                <a:lnTo>
                  <a:pt x="1068" y="3455567"/>
                </a:lnTo>
                <a:lnTo>
                  <a:pt x="9370" y="3506598"/>
                </a:lnTo>
                <a:lnTo>
                  <a:pt x="25336" y="3554606"/>
                </a:lnTo>
                <a:lnTo>
                  <a:pt x="48304" y="3598931"/>
                </a:lnTo>
                <a:lnTo>
                  <a:pt x="77609" y="3638908"/>
                </a:lnTo>
                <a:lnTo>
                  <a:pt x="112587" y="3673876"/>
                </a:lnTo>
                <a:lnTo>
                  <a:pt x="152576" y="3703170"/>
                </a:lnTo>
                <a:lnTo>
                  <a:pt x="196910" y="3726128"/>
                </a:lnTo>
                <a:lnTo>
                  <a:pt x="244926" y="3742087"/>
                </a:lnTo>
                <a:lnTo>
                  <a:pt x="295960" y="3750384"/>
                </a:lnTo>
                <a:lnTo>
                  <a:pt x="322402" y="3751453"/>
                </a:lnTo>
                <a:lnTo>
                  <a:pt x="3963797" y="3751453"/>
                </a:lnTo>
                <a:lnTo>
                  <a:pt x="4016092" y="3747235"/>
                </a:lnTo>
                <a:lnTo>
                  <a:pt x="4065704" y="3735024"/>
                </a:lnTo>
                <a:lnTo>
                  <a:pt x="4111968" y="3715482"/>
                </a:lnTo>
                <a:lnTo>
                  <a:pt x="4154219" y="3689273"/>
                </a:lnTo>
                <a:lnTo>
                  <a:pt x="4191793" y="3657060"/>
                </a:lnTo>
                <a:lnTo>
                  <a:pt x="4224026" y="3619505"/>
                </a:lnTo>
                <a:lnTo>
                  <a:pt x="4250252" y="3577271"/>
                </a:lnTo>
                <a:lnTo>
                  <a:pt x="4269808" y="3531021"/>
                </a:lnTo>
                <a:lnTo>
                  <a:pt x="4282028" y="3481419"/>
                </a:lnTo>
                <a:lnTo>
                  <a:pt x="4286250" y="3429127"/>
                </a:lnTo>
                <a:lnTo>
                  <a:pt x="4286250" y="322452"/>
                </a:lnTo>
                <a:lnTo>
                  <a:pt x="4282028" y="270157"/>
                </a:lnTo>
                <a:lnTo>
                  <a:pt x="4269808" y="220545"/>
                </a:lnTo>
                <a:lnTo>
                  <a:pt x="4250252" y="174281"/>
                </a:lnTo>
                <a:lnTo>
                  <a:pt x="4224026" y="132030"/>
                </a:lnTo>
                <a:lnTo>
                  <a:pt x="4191793" y="94456"/>
                </a:lnTo>
                <a:lnTo>
                  <a:pt x="4154219" y="62223"/>
                </a:lnTo>
                <a:lnTo>
                  <a:pt x="4111968" y="35997"/>
                </a:lnTo>
                <a:lnTo>
                  <a:pt x="4065704" y="16441"/>
                </a:lnTo>
                <a:lnTo>
                  <a:pt x="4016092" y="4221"/>
                </a:lnTo>
                <a:lnTo>
                  <a:pt x="3990238" y="1069"/>
                </a:lnTo>
                <a:lnTo>
                  <a:pt x="3963797" y="0"/>
                </a:lnTo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1051560"/>
            <a:ext cx="4286250" cy="37514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004722" y="5256362"/>
            <a:ext cx="7303770" cy="1048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98100"/>
              </a:lnSpc>
            </a:pPr>
            <a:r>
              <a:rPr dirty="0" sz="2400" b="1">
                <a:latin typeface="Tahoma"/>
                <a:cs typeface="Tahoma"/>
              </a:rPr>
              <a:t>Универс</a:t>
            </a:r>
            <a:r>
              <a:rPr dirty="0" sz="2400" spc="-10" b="1">
                <a:latin typeface="Tahoma"/>
                <a:cs typeface="Tahoma"/>
              </a:rPr>
              <a:t>и</a:t>
            </a:r>
            <a:r>
              <a:rPr dirty="0" sz="2400" b="1">
                <a:latin typeface="Tahoma"/>
                <a:cs typeface="Tahoma"/>
              </a:rPr>
              <a:t>тет</a:t>
            </a:r>
            <a:r>
              <a:rPr dirty="0" sz="2400" spc="-25" b="1">
                <a:latin typeface="Tahoma"/>
                <a:cs typeface="Tahoma"/>
              </a:rPr>
              <a:t> </a:t>
            </a:r>
            <a:r>
              <a:rPr dirty="0" sz="2400" b="1">
                <a:latin typeface="Tahoma"/>
                <a:cs typeface="Tahoma"/>
              </a:rPr>
              <a:t>префектуры Аи</a:t>
            </a:r>
            <a:r>
              <a:rPr dirty="0" sz="2400" spc="-10" b="1">
                <a:latin typeface="Tahoma"/>
                <a:cs typeface="Tahoma"/>
              </a:rPr>
              <a:t>ч</a:t>
            </a:r>
            <a:r>
              <a:rPr dirty="0" sz="2400" b="1">
                <a:latin typeface="Tahoma"/>
                <a:cs typeface="Tahoma"/>
              </a:rPr>
              <a:t>и</a:t>
            </a:r>
            <a:r>
              <a:rPr dirty="0" sz="2400" spc="-10" b="1">
                <a:latin typeface="Tahoma"/>
                <a:cs typeface="Tahoma"/>
              </a:rPr>
              <a:t> </a:t>
            </a:r>
            <a:r>
              <a:rPr dirty="0" sz="2400" b="1">
                <a:latin typeface="Tahoma"/>
                <a:cs typeface="Tahoma"/>
              </a:rPr>
              <a:t>(Яп</a:t>
            </a:r>
            <a:r>
              <a:rPr dirty="0" sz="2400" spc="-10" b="1">
                <a:latin typeface="Tahoma"/>
                <a:cs typeface="Tahoma"/>
              </a:rPr>
              <a:t>о</a:t>
            </a:r>
            <a:r>
              <a:rPr dirty="0" sz="2400" b="1">
                <a:latin typeface="Tahoma"/>
                <a:cs typeface="Tahoma"/>
              </a:rPr>
              <a:t>ния)</a:t>
            </a:r>
            <a:r>
              <a:rPr dirty="0" sz="2400" b="1">
                <a:latin typeface="Tahoma"/>
                <a:cs typeface="Tahoma"/>
              </a:rPr>
              <a:t> предло</a:t>
            </a:r>
            <a:r>
              <a:rPr dirty="0" sz="2400" spc="-10" b="1">
                <a:latin typeface="Tahoma"/>
                <a:cs typeface="Tahoma"/>
              </a:rPr>
              <a:t>ж</a:t>
            </a:r>
            <a:r>
              <a:rPr dirty="0" sz="2400" b="1">
                <a:latin typeface="Tahoma"/>
                <a:cs typeface="Tahoma"/>
              </a:rPr>
              <a:t>ил</a:t>
            </a:r>
            <a:r>
              <a:rPr dirty="0" sz="2400" spc="5" b="1">
                <a:latin typeface="Tahoma"/>
                <a:cs typeface="Tahoma"/>
              </a:rPr>
              <a:t> </a:t>
            </a:r>
            <a:r>
              <a:rPr dirty="0" sz="2400" b="1">
                <a:latin typeface="Tahoma"/>
                <a:cs typeface="Tahoma"/>
              </a:rPr>
              <a:t>КрасГМУ</a:t>
            </a:r>
            <a:r>
              <a:rPr dirty="0" sz="2400" spc="-10" b="1">
                <a:latin typeface="Tahoma"/>
                <a:cs typeface="Tahoma"/>
              </a:rPr>
              <a:t> </a:t>
            </a:r>
            <a:r>
              <a:rPr dirty="0" sz="2400" b="1">
                <a:latin typeface="Tahoma"/>
                <a:cs typeface="Tahoma"/>
              </a:rPr>
              <a:t>с</a:t>
            </a:r>
            <a:r>
              <a:rPr dirty="0" sz="2400" spc="-10" b="1">
                <a:latin typeface="Tahoma"/>
                <a:cs typeface="Tahoma"/>
              </a:rPr>
              <a:t>о</a:t>
            </a:r>
            <a:r>
              <a:rPr dirty="0" sz="2400" b="1">
                <a:latin typeface="Tahoma"/>
                <a:cs typeface="Tahoma"/>
              </a:rPr>
              <a:t>тру</a:t>
            </a:r>
            <a:r>
              <a:rPr dirty="0" sz="2400" spc="-10" b="1">
                <a:latin typeface="Tahoma"/>
                <a:cs typeface="Tahoma"/>
              </a:rPr>
              <a:t>д</a:t>
            </a:r>
            <a:r>
              <a:rPr dirty="0" sz="2400" b="1">
                <a:latin typeface="Tahoma"/>
                <a:cs typeface="Tahoma"/>
              </a:rPr>
              <a:t>ниче</a:t>
            </a:r>
            <a:r>
              <a:rPr dirty="0" sz="2400" spc="-10" b="1">
                <a:latin typeface="Tahoma"/>
                <a:cs typeface="Tahoma"/>
              </a:rPr>
              <a:t>с</a:t>
            </a:r>
            <a:r>
              <a:rPr dirty="0" sz="2400" b="1">
                <a:latin typeface="Tahoma"/>
                <a:cs typeface="Tahoma"/>
              </a:rPr>
              <a:t>тво</a:t>
            </a:r>
            <a:r>
              <a:rPr dirty="0" sz="2400" spc="35" b="1">
                <a:latin typeface="Tahoma"/>
                <a:cs typeface="Tahoma"/>
              </a:rPr>
              <a:t> </a:t>
            </a:r>
            <a:r>
              <a:rPr dirty="0" sz="2400" b="1">
                <a:latin typeface="Tahoma"/>
                <a:cs typeface="Tahoma"/>
              </a:rPr>
              <a:t>в</a:t>
            </a:r>
            <a:r>
              <a:rPr dirty="0" sz="2400" b="1">
                <a:latin typeface="Tahoma"/>
                <a:cs typeface="Tahoma"/>
              </a:rPr>
              <a:t> п</a:t>
            </a:r>
            <a:r>
              <a:rPr dirty="0" sz="2400" spc="-10" b="1">
                <a:latin typeface="Tahoma"/>
                <a:cs typeface="Tahoma"/>
              </a:rPr>
              <a:t>о</a:t>
            </a:r>
            <a:r>
              <a:rPr dirty="0" sz="2400" b="1">
                <a:latin typeface="Tahoma"/>
                <a:cs typeface="Tahoma"/>
              </a:rPr>
              <a:t>дг</a:t>
            </a:r>
            <a:r>
              <a:rPr dirty="0" sz="2400" spc="-10" b="1">
                <a:latin typeface="Tahoma"/>
                <a:cs typeface="Tahoma"/>
              </a:rPr>
              <a:t>о</a:t>
            </a:r>
            <a:r>
              <a:rPr dirty="0" sz="2400" b="1">
                <a:latin typeface="Tahoma"/>
                <a:cs typeface="Tahoma"/>
              </a:rPr>
              <a:t>т</a:t>
            </a:r>
            <a:r>
              <a:rPr dirty="0" sz="2400" spc="-10" b="1">
                <a:latin typeface="Tahoma"/>
                <a:cs typeface="Tahoma"/>
              </a:rPr>
              <a:t>о</a:t>
            </a:r>
            <a:r>
              <a:rPr dirty="0" sz="2400" b="1">
                <a:latin typeface="Tahoma"/>
                <a:cs typeface="Tahoma"/>
              </a:rPr>
              <a:t>в</a:t>
            </a:r>
            <a:r>
              <a:rPr dirty="0" sz="2400" spc="5" b="1">
                <a:latin typeface="Tahoma"/>
                <a:cs typeface="Tahoma"/>
              </a:rPr>
              <a:t>к</a:t>
            </a:r>
            <a:r>
              <a:rPr dirty="0" sz="2400" b="1">
                <a:latin typeface="Tahoma"/>
                <a:cs typeface="Tahoma"/>
              </a:rPr>
              <a:t>е</a:t>
            </a:r>
            <a:r>
              <a:rPr dirty="0" sz="2400" spc="15" b="1">
                <a:latin typeface="Tahoma"/>
                <a:cs typeface="Tahoma"/>
              </a:rPr>
              <a:t> </a:t>
            </a:r>
            <a:r>
              <a:rPr dirty="0" sz="2400" b="1">
                <a:latin typeface="Tahoma"/>
                <a:cs typeface="Tahoma"/>
              </a:rPr>
              <a:t>с</a:t>
            </a:r>
            <a:r>
              <a:rPr dirty="0" sz="2400" spc="-10" b="1">
                <a:latin typeface="Tahoma"/>
                <a:cs typeface="Tahoma"/>
              </a:rPr>
              <a:t>п</a:t>
            </a:r>
            <a:r>
              <a:rPr dirty="0" sz="2400" b="1">
                <a:latin typeface="Tahoma"/>
                <a:cs typeface="Tahoma"/>
              </a:rPr>
              <a:t>ециали</a:t>
            </a:r>
            <a:r>
              <a:rPr dirty="0" sz="2400" spc="-10" b="1">
                <a:latin typeface="Tahoma"/>
                <a:cs typeface="Tahoma"/>
              </a:rPr>
              <a:t>с</a:t>
            </a:r>
            <a:r>
              <a:rPr dirty="0" sz="2400" b="1">
                <a:latin typeface="Tahoma"/>
                <a:cs typeface="Tahoma"/>
              </a:rPr>
              <a:t>т</a:t>
            </a:r>
            <a:r>
              <a:rPr dirty="0" sz="2400" spc="-10" b="1">
                <a:latin typeface="Tahoma"/>
                <a:cs typeface="Tahoma"/>
              </a:rPr>
              <a:t>о</a:t>
            </a:r>
            <a:r>
              <a:rPr dirty="0" sz="2400" b="1">
                <a:latin typeface="Tahoma"/>
                <a:cs typeface="Tahoma"/>
              </a:rPr>
              <a:t>в</a:t>
            </a:r>
            <a:r>
              <a:rPr dirty="0" sz="2400" spc="30" b="1">
                <a:latin typeface="Tahoma"/>
                <a:cs typeface="Tahoma"/>
              </a:rPr>
              <a:t> </a:t>
            </a:r>
            <a:r>
              <a:rPr dirty="0" sz="2400" b="1">
                <a:latin typeface="Tahoma"/>
                <a:cs typeface="Tahoma"/>
              </a:rPr>
              <a:t>се</a:t>
            </a:r>
            <a:r>
              <a:rPr dirty="0" sz="2400" spc="-10" b="1">
                <a:latin typeface="Tahoma"/>
                <a:cs typeface="Tahoma"/>
              </a:rPr>
              <a:t>с</a:t>
            </a:r>
            <a:r>
              <a:rPr dirty="0" sz="2400" b="1">
                <a:latin typeface="Tahoma"/>
                <a:cs typeface="Tahoma"/>
              </a:rPr>
              <a:t>тринского</a:t>
            </a:r>
            <a:r>
              <a:rPr dirty="0" sz="2400" spc="15" b="1">
                <a:latin typeface="Tahoma"/>
                <a:cs typeface="Tahoma"/>
              </a:rPr>
              <a:t> </a:t>
            </a:r>
            <a:r>
              <a:rPr dirty="0" sz="2400" b="1">
                <a:latin typeface="Tahoma"/>
                <a:cs typeface="Tahoma"/>
              </a:rPr>
              <a:t>дела.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931795">
              <a:lnSpc>
                <a:spcPct val="100000"/>
              </a:lnSpc>
            </a:pPr>
            <a:r>
              <a:rPr dirty="0" sz="5400"/>
              <a:t>выв</a:t>
            </a:r>
            <a:r>
              <a:rPr dirty="0" sz="5400" spc="-130"/>
              <a:t>о</a:t>
            </a:r>
            <a:r>
              <a:rPr dirty="0" sz="5400"/>
              <a:t>ды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529234" y="1084103"/>
            <a:ext cx="8159750" cy="5530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942975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2400" b="1">
                <a:latin typeface="Calibri"/>
                <a:cs typeface="Calibri"/>
              </a:rPr>
              <a:t>В</a:t>
            </a:r>
            <a:r>
              <a:rPr dirty="0" sz="2400" spc="-2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универси</a:t>
            </a:r>
            <a:r>
              <a:rPr dirty="0" sz="2400" spc="-15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е</a:t>
            </a:r>
            <a:r>
              <a:rPr dirty="0" sz="2400" spc="-10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е с</a:t>
            </a:r>
            <a:r>
              <a:rPr dirty="0" sz="2400" spc="5" b="1">
                <a:latin typeface="Calibri"/>
                <a:cs typeface="Calibri"/>
              </a:rPr>
              <a:t>о</a:t>
            </a:r>
            <a:r>
              <a:rPr dirty="0" sz="2400" spc="-20" b="1">
                <a:latin typeface="Calibri"/>
                <a:cs typeface="Calibri"/>
              </a:rPr>
              <a:t>з</a:t>
            </a:r>
            <a:r>
              <a:rPr dirty="0" sz="2400" b="1">
                <a:latin typeface="Calibri"/>
                <a:cs typeface="Calibri"/>
              </a:rPr>
              <a:t>даны не</a:t>
            </a:r>
            <a:r>
              <a:rPr dirty="0" sz="2400" spc="5" b="1">
                <a:latin typeface="Calibri"/>
                <a:cs typeface="Calibri"/>
              </a:rPr>
              <a:t>о</a:t>
            </a:r>
            <a:r>
              <a:rPr dirty="0" sz="2400" spc="-45" b="1">
                <a:latin typeface="Calibri"/>
                <a:cs typeface="Calibri"/>
              </a:rPr>
              <a:t>б</a:t>
            </a:r>
            <a:r>
              <a:rPr dirty="0" sz="2400" spc="-35" b="1">
                <a:latin typeface="Calibri"/>
                <a:cs typeface="Calibri"/>
              </a:rPr>
              <a:t>х</a:t>
            </a:r>
            <a:r>
              <a:rPr dirty="0" sz="2400" spc="-60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д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мые</a:t>
            </a:r>
            <a:r>
              <a:rPr dirty="0" sz="2400" spc="-10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у</a:t>
            </a:r>
            <a:r>
              <a:rPr dirty="0" sz="2400" b="1">
                <a:latin typeface="Calibri"/>
                <a:cs typeface="Calibri"/>
              </a:rPr>
              <a:t>словия</a:t>
            </a:r>
            <a:r>
              <a:rPr dirty="0" sz="2400" spc="-1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д</a:t>
            </a:r>
            <a:r>
              <a:rPr dirty="0" sz="2400" spc="-10" b="1">
                <a:latin typeface="Calibri"/>
                <a:cs typeface="Calibri"/>
              </a:rPr>
              <a:t>л</a:t>
            </a:r>
            <a:r>
              <a:rPr dirty="0" sz="2400" b="1">
                <a:latin typeface="Calibri"/>
                <a:cs typeface="Calibri"/>
              </a:rPr>
              <a:t>я</a:t>
            </a:r>
            <a:r>
              <a:rPr dirty="0" sz="2400" b="1">
                <a:latin typeface="Calibri"/>
                <a:cs typeface="Calibri"/>
              </a:rPr>
              <a:t> </a:t>
            </a:r>
            <a:r>
              <a:rPr dirty="0" sz="2400" spc="-40" b="1">
                <a:latin typeface="Calibri"/>
                <a:cs typeface="Calibri"/>
              </a:rPr>
              <a:t>к</a:t>
            </a:r>
            <a:r>
              <a:rPr dirty="0" sz="2400" b="1">
                <a:latin typeface="Calibri"/>
                <a:cs typeface="Calibri"/>
              </a:rPr>
              <a:t>аче</a:t>
            </a:r>
            <a:r>
              <a:rPr dirty="0" sz="2400" spc="5" b="1">
                <a:latin typeface="Calibri"/>
                <a:cs typeface="Calibri"/>
              </a:rPr>
              <a:t>с</a:t>
            </a:r>
            <a:r>
              <a:rPr dirty="0" sz="2400" b="1">
                <a:latin typeface="Calibri"/>
                <a:cs typeface="Calibri"/>
              </a:rPr>
              <a:t>твенн</a:t>
            </a:r>
            <a:r>
              <a:rPr dirty="0" sz="2400" spc="5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й</a:t>
            </a:r>
            <a:r>
              <a:rPr dirty="0" sz="2400" spc="-2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реали</a:t>
            </a:r>
            <a:r>
              <a:rPr dirty="0" sz="2400" spc="-10" b="1">
                <a:latin typeface="Calibri"/>
                <a:cs typeface="Calibri"/>
              </a:rPr>
              <a:t>з</a:t>
            </a:r>
            <a:r>
              <a:rPr dirty="0" sz="2400" b="1">
                <a:latin typeface="Calibri"/>
                <a:cs typeface="Calibri"/>
              </a:rPr>
              <a:t>ац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и</a:t>
            </a:r>
            <a:r>
              <a:rPr dirty="0" sz="2400" spc="2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программ</a:t>
            </a:r>
            <a:r>
              <a:rPr dirty="0" sz="2400" spc="-1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п</a:t>
            </a:r>
            <a:r>
              <a:rPr dirty="0" sz="2400" spc="-55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д</a:t>
            </a:r>
            <a:r>
              <a:rPr dirty="0" sz="2400" spc="-30" b="1">
                <a:latin typeface="Calibri"/>
                <a:cs typeface="Calibri"/>
              </a:rPr>
              <a:t>г</a:t>
            </a:r>
            <a:r>
              <a:rPr dirty="0" sz="2400" b="1">
                <a:latin typeface="Calibri"/>
                <a:cs typeface="Calibri"/>
              </a:rPr>
              <a:t>о</a:t>
            </a:r>
            <a:r>
              <a:rPr dirty="0" sz="2400" spc="-35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овки</a:t>
            </a:r>
            <a:r>
              <a:rPr dirty="0" sz="2400" b="1">
                <a:latin typeface="Calibri"/>
                <a:cs typeface="Calibri"/>
              </a:rPr>
              <a:t> сп</a:t>
            </a:r>
            <a:r>
              <a:rPr dirty="0" sz="2400" spc="5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ц</a:t>
            </a:r>
            <a:r>
              <a:rPr dirty="0" sz="2400" spc="-15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ал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с</a:t>
            </a:r>
            <a:r>
              <a:rPr dirty="0" sz="2400" spc="-25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ов</a:t>
            </a:r>
            <a:r>
              <a:rPr dirty="0" sz="2400" spc="-1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ср</a:t>
            </a:r>
            <a:r>
              <a:rPr dirty="0" sz="2400" spc="-35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д</a:t>
            </a:r>
            <a:r>
              <a:rPr dirty="0" sz="2400" spc="-10" b="1">
                <a:latin typeface="Calibri"/>
                <a:cs typeface="Calibri"/>
              </a:rPr>
              <a:t>н</a:t>
            </a:r>
            <a:r>
              <a:rPr dirty="0" sz="2400" b="1">
                <a:latin typeface="Calibri"/>
                <a:cs typeface="Calibri"/>
              </a:rPr>
              <a:t>е</a:t>
            </a:r>
            <a:r>
              <a:rPr dirty="0" sz="2400" spc="-25" b="1">
                <a:latin typeface="Calibri"/>
                <a:cs typeface="Calibri"/>
              </a:rPr>
              <a:t>г</a:t>
            </a:r>
            <a:r>
              <a:rPr dirty="0" sz="2400" b="1">
                <a:latin typeface="Calibri"/>
                <a:cs typeface="Calibri"/>
              </a:rPr>
              <a:t>о м</a:t>
            </a:r>
            <a:r>
              <a:rPr dirty="0" sz="2400" spc="-30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д</a:t>
            </a:r>
            <a:r>
              <a:rPr dirty="0" sz="2400" spc="-15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ц</a:t>
            </a:r>
            <a:r>
              <a:rPr dirty="0" sz="2400" spc="-15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нс</a:t>
            </a:r>
            <a:r>
              <a:rPr dirty="0" sz="2400" spc="-35" b="1">
                <a:latin typeface="Calibri"/>
                <a:cs typeface="Calibri"/>
              </a:rPr>
              <a:t>к</a:t>
            </a:r>
            <a:r>
              <a:rPr dirty="0" sz="2400" b="1">
                <a:latin typeface="Calibri"/>
                <a:cs typeface="Calibri"/>
              </a:rPr>
              <a:t>о</a:t>
            </a:r>
            <a:r>
              <a:rPr dirty="0" sz="2400" spc="-25" b="1">
                <a:latin typeface="Calibri"/>
                <a:cs typeface="Calibri"/>
              </a:rPr>
              <a:t>г</a:t>
            </a:r>
            <a:r>
              <a:rPr dirty="0" sz="2400" b="1">
                <a:latin typeface="Calibri"/>
                <a:cs typeface="Calibri"/>
              </a:rPr>
              <a:t>о звена;</a:t>
            </a:r>
            <a:endParaRPr sz="2400">
              <a:latin typeface="Calibri"/>
              <a:cs typeface="Calibri"/>
            </a:endParaRPr>
          </a:p>
          <a:p>
            <a:pPr marL="355600" marR="204851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400" b="1">
                <a:latin typeface="Calibri"/>
                <a:cs typeface="Calibri"/>
              </a:rPr>
              <a:t>Эффективность</a:t>
            </a:r>
            <a:r>
              <a:rPr dirty="0" sz="2400" spc="-1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реали</a:t>
            </a:r>
            <a:r>
              <a:rPr dirty="0" sz="2400" spc="-10" b="1">
                <a:latin typeface="Calibri"/>
                <a:cs typeface="Calibri"/>
              </a:rPr>
              <a:t>з</a:t>
            </a:r>
            <a:r>
              <a:rPr dirty="0" sz="2400" b="1">
                <a:latin typeface="Calibri"/>
                <a:cs typeface="Calibri"/>
              </a:rPr>
              <a:t>ац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и</a:t>
            </a:r>
            <a:r>
              <a:rPr dirty="0" sz="2400" spc="1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программ</a:t>
            </a:r>
            <a:r>
              <a:rPr dirty="0" sz="2400" spc="-1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СПО</a:t>
            </a:r>
            <a:r>
              <a:rPr dirty="0" sz="2400" b="1">
                <a:latin typeface="Calibri"/>
                <a:cs typeface="Calibri"/>
              </a:rPr>
              <a:t> п</a:t>
            </a:r>
            <a:r>
              <a:rPr dirty="0" sz="2400" spc="-55" b="1">
                <a:latin typeface="Calibri"/>
                <a:cs typeface="Calibri"/>
              </a:rPr>
              <a:t>о</a:t>
            </a:r>
            <a:r>
              <a:rPr dirty="0" sz="2400" spc="-45" b="1">
                <a:latin typeface="Calibri"/>
                <a:cs typeface="Calibri"/>
              </a:rPr>
              <a:t>д</a:t>
            </a:r>
            <a:r>
              <a:rPr dirty="0" sz="2400" b="1">
                <a:latin typeface="Calibri"/>
                <a:cs typeface="Calibri"/>
              </a:rPr>
              <a:t>тве</a:t>
            </a:r>
            <a:r>
              <a:rPr dirty="0" sz="2400" spc="-25" b="1">
                <a:latin typeface="Calibri"/>
                <a:cs typeface="Calibri"/>
              </a:rPr>
              <a:t>р</a:t>
            </a:r>
            <a:r>
              <a:rPr dirty="0" sz="2400" b="1">
                <a:latin typeface="Calibri"/>
                <a:cs typeface="Calibri"/>
              </a:rPr>
              <a:t>ж</a:t>
            </a:r>
            <a:r>
              <a:rPr dirty="0" sz="2400" spc="-10" b="1">
                <a:latin typeface="Calibri"/>
                <a:cs typeface="Calibri"/>
              </a:rPr>
              <a:t>д</a:t>
            </a:r>
            <a:r>
              <a:rPr dirty="0" sz="2400" b="1">
                <a:latin typeface="Calibri"/>
                <a:cs typeface="Calibri"/>
              </a:rPr>
              <a:t>ае</a:t>
            </a:r>
            <a:r>
              <a:rPr dirty="0" sz="2400" spc="-15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с</a:t>
            </a:r>
            <a:r>
              <a:rPr dirty="0" sz="2400" spc="5" b="1">
                <a:latin typeface="Calibri"/>
                <a:cs typeface="Calibri"/>
              </a:rPr>
              <a:t>я</a:t>
            </a:r>
            <a:r>
              <a:rPr dirty="0" sz="2400" b="1">
                <a:latin typeface="Calibri"/>
                <a:cs typeface="Calibri"/>
              </a:rPr>
              <a:t>:</a:t>
            </a:r>
            <a:endParaRPr sz="2400">
              <a:latin typeface="Calibri"/>
              <a:cs typeface="Calibri"/>
            </a:endParaRPr>
          </a:p>
          <a:p>
            <a:pPr marL="12700" marR="267970">
              <a:lnSpc>
                <a:spcPct val="100000"/>
              </a:lnSpc>
              <a:spcBef>
                <a:spcPts val="575"/>
              </a:spcBef>
              <a:tabLst>
                <a:tab pos="5808345" algn="l"/>
                <a:tab pos="7240270" algn="l"/>
              </a:tabLst>
            </a:pPr>
            <a:r>
              <a:rPr dirty="0" sz="2400" b="1">
                <a:latin typeface="Calibri"/>
                <a:cs typeface="Calibri"/>
              </a:rPr>
              <a:t>-</a:t>
            </a:r>
            <a:r>
              <a:rPr dirty="0" sz="2400" spc="-2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Нал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чи</a:t>
            </a:r>
            <a:r>
              <a:rPr dirty="0" sz="2400" spc="-10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м ин</a:t>
            </a:r>
            <a:r>
              <a:rPr dirty="0" sz="2400" spc="-15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егри</a:t>
            </a:r>
            <a:r>
              <a:rPr dirty="0" sz="2400" spc="-10" b="1">
                <a:latin typeface="Calibri"/>
                <a:cs typeface="Calibri"/>
              </a:rPr>
              <a:t>р</a:t>
            </a:r>
            <a:r>
              <a:rPr dirty="0" sz="2400" b="1">
                <a:latin typeface="Calibri"/>
                <a:cs typeface="Calibri"/>
              </a:rPr>
              <a:t>ованной</a:t>
            </a:r>
            <a:r>
              <a:rPr dirty="0" sz="2400" spc="1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сис</a:t>
            </a:r>
            <a:r>
              <a:rPr dirty="0" sz="2400" spc="-10" b="1">
                <a:latin typeface="Calibri"/>
                <a:cs typeface="Calibri"/>
              </a:rPr>
              <a:t>т</a:t>
            </a:r>
            <a:r>
              <a:rPr dirty="0" sz="2400" spc="-10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мы</a:t>
            </a:r>
            <a:r>
              <a:rPr dirty="0" sz="2400" spc="-3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вза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м</a:t>
            </a:r>
            <a:r>
              <a:rPr dirty="0" sz="2400" spc="-55" b="1">
                <a:latin typeface="Calibri"/>
                <a:cs typeface="Calibri"/>
              </a:rPr>
              <a:t>о</a:t>
            </a:r>
            <a:r>
              <a:rPr dirty="0" sz="2400" spc="-30" b="1">
                <a:latin typeface="Calibri"/>
                <a:cs typeface="Calibri"/>
              </a:rPr>
              <a:t>д</a:t>
            </a:r>
            <a:r>
              <a:rPr dirty="0" sz="2400" b="1">
                <a:latin typeface="Calibri"/>
                <a:cs typeface="Calibri"/>
              </a:rPr>
              <a:t>ействия</a:t>
            </a:r>
            <a:r>
              <a:rPr dirty="0" sz="2400" b="1">
                <a:latin typeface="Calibri"/>
                <a:cs typeface="Calibri"/>
              </a:rPr>
              <a:t> ст</a:t>
            </a:r>
            <a:r>
              <a:rPr dirty="0" sz="2400" spc="-30" b="1">
                <a:latin typeface="Calibri"/>
                <a:cs typeface="Calibri"/>
              </a:rPr>
              <a:t>р</a:t>
            </a:r>
            <a:r>
              <a:rPr dirty="0" sz="2400" b="1">
                <a:latin typeface="Calibri"/>
                <a:cs typeface="Calibri"/>
              </a:rPr>
              <a:t>уктурн</a:t>
            </a:r>
            <a:r>
              <a:rPr dirty="0" sz="2400" spc="-15" b="1">
                <a:latin typeface="Calibri"/>
                <a:cs typeface="Calibri"/>
              </a:rPr>
              <a:t>ы</a:t>
            </a:r>
            <a:r>
              <a:rPr dirty="0" sz="2400" b="1">
                <a:latin typeface="Calibri"/>
                <a:cs typeface="Calibri"/>
              </a:rPr>
              <a:t>х</a:t>
            </a:r>
            <a:r>
              <a:rPr dirty="0" sz="2400" spc="-1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п</a:t>
            </a:r>
            <a:r>
              <a:rPr dirty="0" sz="2400" spc="-60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д</a:t>
            </a:r>
            <a:r>
              <a:rPr dirty="0" sz="2400" spc="-15" b="1">
                <a:latin typeface="Calibri"/>
                <a:cs typeface="Calibri"/>
              </a:rPr>
              <a:t>р</a:t>
            </a:r>
            <a:r>
              <a:rPr dirty="0" sz="2400" b="1">
                <a:latin typeface="Calibri"/>
                <a:cs typeface="Calibri"/>
              </a:rPr>
              <a:t>а</a:t>
            </a:r>
            <a:r>
              <a:rPr dirty="0" sz="2400" spc="-20" b="1">
                <a:latin typeface="Calibri"/>
                <a:cs typeface="Calibri"/>
              </a:rPr>
              <a:t>з</a:t>
            </a:r>
            <a:r>
              <a:rPr dirty="0" sz="2400" spc="-35" b="1">
                <a:latin typeface="Calibri"/>
                <a:cs typeface="Calibri"/>
              </a:rPr>
              <a:t>д</a:t>
            </a:r>
            <a:r>
              <a:rPr dirty="0" sz="2400" spc="-35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лен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й</a:t>
            </a:r>
            <a:r>
              <a:rPr dirty="0" sz="2400" spc="2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уни</a:t>
            </a:r>
            <a:r>
              <a:rPr dirty="0" sz="2400" spc="-10" b="1">
                <a:latin typeface="Calibri"/>
                <a:cs typeface="Calibri"/>
              </a:rPr>
              <a:t>в</a:t>
            </a:r>
            <a:r>
              <a:rPr dirty="0" sz="2400" b="1">
                <a:latin typeface="Calibri"/>
                <a:cs typeface="Calibri"/>
              </a:rPr>
              <a:t>ерси</a:t>
            </a:r>
            <a:r>
              <a:rPr dirty="0" sz="2400" spc="-20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ета	</a:t>
            </a:r>
            <a:r>
              <a:rPr dirty="0" sz="2400" b="1">
                <a:latin typeface="Calibri"/>
                <a:cs typeface="Calibri"/>
              </a:rPr>
              <a:t>и</a:t>
            </a:r>
            <a:r>
              <a:rPr dirty="0" sz="2400" spc="-1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соц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альн</a:t>
            </a:r>
            <a:r>
              <a:rPr dirty="0" sz="2400" spc="-15" b="1">
                <a:latin typeface="Calibri"/>
                <a:cs typeface="Calibri"/>
              </a:rPr>
              <a:t>ы</a:t>
            </a:r>
            <a:r>
              <a:rPr dirty="0" sz="2400" b="1">
                <a:latin typeface="Calibri"/>
                <a:cs typeface="Calibri"/>
              </a:rPr>
              <a:t>х</a:t>
            </a:r>
            <a:r>
              <a:rPr dirty="0" sz="2400" b="1">
                <a:latin typeface="Calibri"/>
                <a:cs typeface="Calibri"/>
              </a:rPr>
              <a:t> партнеров</a:t>
            </a:r>
            <a:r>
              <a:rPr dirty="0" sz="2400" spc="-1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в </a:t>
            </a:r>
            <a:r>
              <a:rPr dirty="0" sz="2400" spc="-10" b="1">
                <a:latin typeface="Calibri"/>
                <a:cs typeface="Calibri"/>
              </a:rPr>
              <a:t>р</a:t>
            </a:r>
            <a:r>
              <a:rPr dirty="0" sz="2400" b="1">
                <a:latin typeface="Calibri"/>
                <a:cs typeface="Calibri"/>
              </a:rPr>
              <a:t>еали</a:t>
            </a:r>
            <a:r>
              <a:rPr dirty="0" sz="2400" spc="-15" b="1">
                <a:latin typeface="Calibri"/>
                <a:cs typeface="Calibri"/>
              </a:rPr>
              <a:t>з</a:t>
            </a:r>
            <a:r>
              <a:rPr dirty="0" sz="2400" b="1">
                <a:latin typeface="Calibri"/>
                <a:cs typeface="Calibri"/>
              </a:rPr>
              <a:t>ац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и</a:t>
            </a:r>
            <a:r>
              <a:rPr dirty="0" sz="2400" spc="2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обра</a:t>
            </a:r>
            <a:r>
              <a:rPr dirty="0" sz="2400" spc="-10" b="1">
                <a:latin typeface="Calibri"/>
                <a:cs typeface="Calibri"/>
              </a:rPr>
              <a:t>з</a:t>
            </a:r>
            <a:r>
              <a:rPr dirty="0" sz="2400" b="1">
                <a:latin typeface="Calibri"/>
                <a:cs typeface="Calibri"/>
              </a:rPr>
              <a:t>ова</a:t>
            </a:r>
            <a:r>
              <a:rPr dirty="0" sz="2400" spc="-20" b="1">
                <a:latin typeface="Calibri"/>
                <a:cs typeface="Calibri"/>
              </a:rPr>
              <a:t>т</a:t>
            </a:r>
            <a:r>
              <a:rPr dirty="0" sz="2400" spc="-35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льных</a:t>
            </a:r>
            <a:r>
              <a:rPr dirty="0" sz="2400" spc="-1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программ	</a:t>
            </a:r>
            <a:r>
              <a:rPr dirty="0" sz="2400" b="1">
                <a:latin typeface="Calibri"/>
                <a:cs typeface="Calibri"/>
              </a:rPr>
              <a:t>СПО;</a:t>
            </a:r>
            <a:endParaRPr sz="2400">
              <a:latin typeface="Calibri"/>
              <a:cs typeface="Calibri"/>
            </a:endParaRPr>
          </a:p>
          <a:p>
            <a:pPr marL="355600" marR="279400" indent="-342900">
              <a:lnSpc>
                <a:spcPct val="100000"/>
              </a:lnSpc>
              <a:spcBef>
                <a:spcPts val="575"/>
              </a:spcBef>
              <a:buFont typeface="Calibri"/>
              <a:buChar char="-"/>
              <a:tabLst>
                <a:tab pos="355600" algn="l"/>
              </a:tabLst>
            </a:pPr>
            <a:r>
              <a:rPr dirty="0" sz="2400" b="1">
                <a:latin typeface="Calibri"/>
                <a:cs typeface="Calibri"/>
              </a:rPr>
              <a:t>Стаби</a:t>
            </a:r>
            <a:r>
              <a:rPr dirty="0" sz="2400" spc="-10" b="1">
                <a:latin typeface="Calibri"/>
                <a:cs typeface="Calibri"/>
              </a:rPr>
              <a:t>л</a:t>
            </a:r>
            <a:r>
              <a:rPr dirty="0" sz="2400" b="1">
                <a:latin typeface="Calibri"/>
                <a:cs typeface="Calibri"/>
              </a:rPr>
              <a:t>ьными по</a:t>
            </a:r>
            <a:r>
              <a:rPr dirty="0" sz="2400" spc="-35" b="1">
                <a:latin typeface="Calibri"/>
                <a:cs typeface="Calibri"/>
              </a:rPr>
              <a:t>к</a:t>
            </a:r>
            <a:r>
              <a:rPr dirty="0" sz="2400" b="1">
                <a:latin typeface="Calibri"/>
                <a:cs typeface="Calibri"/>
              </a:rPr>
              <a:t>аз</a:t>
            </a:r>
            <a:r>
              <a:rPr dirty="0" sz="2400" spc="-15" b="1">
                <a:latin typeface="Calibri"/>
                <a:cs typeface="Calibri"/>
              </a:rPr>
              <a:t>а</a:t>
            </a:r>
            <a:r>
              <a:rPr dirty="0" sz="2400" spc="-15" b="1">
                <a:latin typeface="Calibri"/>
                <a:cs typeface="Calibri"/>
              </a:rPr>
              <a:t>т</a:t>
            </a:r>
            <a:r>
              <a:rPr dirty="0" sz="2400" spc="-35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лями пром</a:t>
            </a:r>
            <a:r>
              <a:rPr dirty="0" sz="2400" spc="-30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жу</a:t>
            </a:r>
            <a:r>
              <a:rPr dirty="0" sz="2400" spc="-30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о</a:t>
            </a:r>
            <a:r>
              <a:rPr dirty="0" sz="2400" spc="5" b="1">
                <a:latin typeface="Calibri"/>
                <a:cs typeface="Calibri"/>
              </a:rPr>
              <a:t>ч</a:t>
            </a:r>
            <a:r>
              <a:rPr dirty="0" sz="2400" b="1">
                <a:latin typeface="Calibri"/>
                <a:cs typeface="Calibri"/>
              </a:rPr>
              <a:t>ной</a:t>
            </a:r>
            <a:r>
              <a:rPr dirty="0" sz="2400" spc="-1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и </a:t>
            </a:r>
            <a:r>
              <a:rPr dirty="0" sz="2400" spc="-15" b="1">
                <a:latin typeface="Calibri"/>
                <a:cs typeface="Calibri"/>
              </a:rPr>
              <a:t>и</a:t>
            </a:r>
            <a:r>
              <a:rPr dirty="0" sz="2400" spc="-25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о</a:t>
            </a:r>
            <a:r>
              <a:rPr dirty="0" sz="2400" spc="-20" b="1">
                <a:latin typeface="Calibri"/>
                <a:cs typeface="Calibri"/>
              </a:rPr>
              <a:t>г</a:t>
            </a:r>
            <a:r>
              <a:rPr dirty="0" sz="2400" b="1">
                <a:latin typeface="Calibri"/>
                <a:cs typeface="Calibri"/>
              </a:rPr>
              <a:t>ов</a:t>
            </a:r>
            <a:r>
              <a:rPr dirty="0" sz="2400" spc="5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й</a:t>
            </a:r>
            <a:r>
              <a:rPr dirty="0" sz="2400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а</a:t>
            </a:r>
            <a:r>
              <a:rPr dirty="0" sz="2400" b="1">
                <a:latin typeface="Calibri"/>
                <a:cs typeface="Calibri"/>
              </a:rPr>
              <a:t>т</a:t>
            </a:r>
            <a:r>
              <a:rPr dirty="0" sz="2400" spc="-15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е</a:t>
            </a:r>
            <a:r>
              <a:rPr dirty="0" sz="2400" spc="5" b="1">
                <a:latin typeface="Calibri"/>
                <a:cs typeface="Calibri"/>
              </a:rPr>
              <a:t>с</a:t>
            </a:r>
            <a:r>
              <a:rPr dirty="0" sz="2400" b="1">
                <a:latin typeface="Calibri"/>
                <a:cs typeface="Calibri"/>
              </a:rPr>
              <a:t>таци</a:t>
            </a:r>
            <a:r>
              <a:rPr dirty="0" sz="2400" spc="-15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;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Calibri"/>
              <a:buChar char="-"/>
              <a:tabLst>
                <a:tab pos="355600" algn="l"/>
              </a:tabLst>
            </a:pPr>
            <a:r>
              <a:rPr dirty="0" sz="2400" b="1">
                <a:latin typeface="Calibri"/>
                <a:cs typeface="Calibri"/>
              </a:rPr>
              <a:t>Востребованностью</a:t>
            </a:r>
            <a:r>
              <a:rPr dirty="0" sz="2400" spc="-4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в</a:t>
            </a:r>
            <a:r>
              <a:rPr dirty="0" sz="2400" spc="-10" b="1">
                <a:latin typeface="Calibri"/>
                <a:cs typeface="Calibri"/>
              </a:rPr>
              <a:t>ы</a:t>
            </a:r>
            <a:r>
              <a:rPr dirty="0" sz="2400" b="1">
                <a:latin typeface="Calibri"/>
                <a:cs typeface="Calibri"/>
              </a:rPr>
              <a:t>п</a:t>
            </a:r>
            <a:r>
              <a:rPr dirty="0" sz="2400" spc="-10" b="1">
                <a:latin typeface="Calibri"/>
                <a:cs typeface="Calibri"/>
              </a:rPr>
              <a:t>у</a:t>
            </a:r>
            <a:r>
              <a:rPr dirty="0" sz="2400" b="1">
                <a:latin typeface="Calibri"/>
                <a:cs typeface="Calibri"/>
              </a:rPr>
              <a:t>скни</a:t>
            </a:r>
            <a:r>
              <a:rPr dirty="0" sz="2400" spc="-45" b="1">
                <a:latin typeface="Calibri"/>
                <a:cs typeface="Calibri"/>
              </a:rPr>
              <a:t>к</a:t>
            </a:r>
            <a:r>
              <a:rPr dirty="0" sz="2400" b="1">
                <a:latin typeface="Calibri"/>
                <a:cs typeface="Calibri"/>
              </a:rPr>
              <a:t>ов на </a:t>
            </a:r>
            <a:r>
              <a:rPr dirty="0" sz="2400" spc="-10" b="1">
                <a:latin typeface="Calibri"/>
                <a:cs typeface="Calibri"/>
              </a:rPr>
              <a:t>р</a:t>
            </a:r>
            <a:r>
              <a:rPr dirty="0" sz="2400" b="1">
                <a:latin typeface="Calibri"/>
                <a:cs typeface="Calibri"/>
              </a:rPr>
              <a:t>ы</a:t>
            </a:r>
            <a:r>
              <a:rPr dirty="0" sz="2400" spc="-10" b="1">
                <a:latin typeface="Calibri"/>
                <a:cs typeface="Calibri"/>
              </a:rPr>
              <a:t>н</a:t>
            </a:r>
            <a:r>
              <a:rPr dirty="0" sz="2400" spc="-40" b="1">
                <a:latin typeface="Calibri"/>
                <a:cs typeface="Calibri"/>
              </a:rPr>
              <a:t>к</a:t>
            </a:r>
            <a:r>
              <a:rPr dirty="0" sz="2400" b="1">
                <a:latin typeface="Calibri"/>
                <a:cs typeface="Calibri"/>
              </a:rPr>
              <a:t>е</a:t>
            </a:r>
            <a:r>
              <a:rPr dirty="0" sz="2400" spc="1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т</a:t>
            </a:r>
            <a:r>
              <a:rPr dirty="0" sz="2400" spc="-35" b="1">
                <a:latin typeface="Calibri"/>
                <a:cs typeface="Calibri"/>
              </a:rPr>
              <a:t>р</a:t>
            </a:r>
            <a:r>
              <a:rPr dirty="0" sz="2400" spc="-95" b="1">
                <a:latin typeface="Calibri"/>
                <a:cs typeface="Calibri"/>
              </a:rPr>
              <a:t>у</a:t>
            </a:r>
            <a:r>
              <a:rPr dirty="0" sz="2400" b="1">
                <a:latin typeface="Calibri"/>
                <a:cs typeface="Calibri"/>
              </a:rPr>
              <a:t>да;</a:t>
            </a:r>
            <a:endParaRPr sz="24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575"/>
              </a:spcBef>
              <a:buFont typeface="Calibri"/>
              <a:buChar char="-"/>
              <a:tabLst>
                <a:tab pos="355600" algn="l"/>
              </a:tabLst>
            </a:pPr>
            <a:r>
              <a:rPr dirty="0" sz="2400" b="1">
                <a:latin typeface="Calibri"/>
                <a:cs typeface="Calibri"/>
              </a:rPr>
              <a:t>В</a:t>
            </a:r>
            <a:r>
              <a:rPr dirty="0" sz="2400" spc="-10" b="1">
                <a:latin typeface="Calibri"/>
                <a:cs typeface="Calibri"/>
              </a:rPr>
              <a:t>ы</a:t>
            </a:r>
            <a:r>
              <a:rPr dirty="0" sz="2400" b="1">
                <a:latin typeface="Calibri"/>
                <a:cs typeface="Calibri"/>
              </a:rPr>
              <a:t>п</a:t>
            </a:r>
            <a:r>
              <a:rPr dirty="0" sz="2400" spc="-30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лнени</a:t>
            </a:r>
            <a:r>
              <a:rPr dirty="0" sz="2400" spc="-10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м </a:t>
            </a:r>
            <a:r>
              <a:rPr dirty="0" sz="2400" spc="-25" b="1">
                <a:latin typeface="Calibri"/>
                <a:cs typeface="Calibri"/>
              </a:rPr>
              <a:t>г</a:t>
            </a:r>
            <a:r>
              <a:rPr dirty="0" sz="2400" b="1">
                <a:latin typeface="Calibri"/>
                <a:cs typeface="Calibri"/>
              </a:rPr>
              <a:t>о</a:t>
            </a:r>
            <a:r>
              <a:rPr dirty="0" sz="2400" spc="5" b="1">
                <a:latin typeface="Calibri"/>
                <a:cs typeface="Calibri"/>
              </a:rPr>
              <a:t>с</a:t>
            </a:r>
            <a:r>
              <a:rPr dirty="0" sz="2400" spc="-95" b="1">
                <a:latin typeface="Calibri"/>
                <a:cs typeface="Calibri"/>
              </a:rPr>
              <a:t>у</a:t>
            </a:r>
            <a:r>
              <a:rPr dirty="0" sz="2400" b="1">
                <a:latin typeface="Calibri"/>
                <a:cs typeface="Calibri"/>
              </a:rPr>
              <a:t>дарственно</a:t>
            </a:r>
            <a:r>
              <a:rPr dirty="0" sz="2400" spc="-25" b="1">
                <a:latin typeface="Calibri"/>
                <a:cs typeface="Calibri"/>
              </a:rPr>
              <a:t>г</a:t>
            </a:r>
            <a:r>
              <a:rPr dirty="0" sz="2400" b="1">
                <a:latin typeface="Calibri"/>
                <a:cs typeface="Calibri"/>
              </a:rPr>
              <a:t>о</a:t>
            </a:r>
            <a:r>
              <a:rPr dirty="0" sz="2400" spc="-2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за</a:t>
            </a:r>
            <a:r>
              <a:rPr dirty="0" sz="2400" spc="-10" b="1">
                <a:latin typeface="Calibri"/>
                <a:cs typeface="Calibri"/>
              </a:rPr>
              <a:t>д</a:t>
            </a:r>
            <a:r>
              <a:rPr dirty="0" sz="2400" b="1">
                <a:latin typeface="Calibri"/>
                <a:cs typeface="Calibri"/>
              </a:rPr>
              <a:t>ания</a:t>
            </a:r>
            <a:r>
              <a:rPr dirty="0" sz="2400" spc="2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по</a:t>
            </a:r>
            <a:r>
              <a:rPr dirty="0" sz="2400" spc="-1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пр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spc="-10" b="1">
                <a:latin typeface="Calibri"/>
                <a:cs typeface="Calibri"/>
              </a:rPr>
              <a:t>е</a:t>
            </a:r>
            <a:r>
              <a:rPr dirty="0" sz="2400" b="1">
                <a:latin typeface="Calibri"/>
                <a:cs typeface="Calibri"/>
              </a:rPr>
              <a:t>му на</a:t>
            </a:r>
            <a:r>
              <a:rPr dirty="0" sz="2400" spc="-1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ОП</a:t>
            </a:r>
            <a:r>
              <a:rPr dirty="0" sz="2400" b="1">
                <a:latin typeface="Calibri"/>
                <a:cs typeface="Calibri"/>
              </a:rPr>
              <a:t> СПО;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Calibri"/>
              <a:buChar char="-"/>
              <a:tabLst>
                <a:tab pos="355600" algn="l"/>
              </a:tabLst>
            </a:pPr>
            <a:r>
              <a:rPr dirty="0" sz="2400" b="1">
                <a:latin typeface="Calibri"/>
                <a:cs typeface="Calibri"/>
              </a:rPr>
              <a:t>В</a:t>
            </a:r>
            <a:r>
              <a:rPr dirty="0" sz="2400" spc="-10" b="1">
                <a:latin typeface="Calibri"/>
                <a:cs typeface="Calibri"/>
              </a:rPr>
              <a:t>ы</a:t>
            </a:r>
            <a:r>
              <a:rPr dirty="0" sz="2400" b="1">
                <a:latin typeface="Calibri"/>
                <a:cs typeface="Calibri"/>
              </a:rPr>
              <a:t>с</a:t>
            </a:r>
            <a:r>
              <a:rPr dirty="0" sz="2400" spc="5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ким</a:t>
            </a:r>
            <a:r>
              <a:rPr dirty="0" sz="2400" spc="-1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уровнем</a:t>
            </a:r>
            <a:r>
              <a:rPr dirty="0" sz="2400" spc="-1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с</a:t>
            </a:r>
            <a:r>
              <a:rPr dirty="0" sz="2400" spc="5" b="1">
                <a:latin typeface="Calibri"/>
                <a:cs typeface="Calibri"/>
              </a:rPr>
              <a:t>о</a:t>
            </a:r>
            <a:r>
              <a:rPr dirty="0" sz="2400" b="1">
                <a:latin typeface="Calibri"/>
                <a:cs typeface="Calibri"/>
              </a:rPr>
              <a:t>ц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али</a:t>
            </a:r>
            <a:r>
              <a:rPr dirty="0" sz="2400" spc="-10" b="1">
                <a:latin typeface="Calibri"/>
                <a:cs typeface="Calibri"/>
              </a:rPr>
              <a:t>з</a:t>
            </a:r>
            <a:r>
              <a:rPr dirty="0" sz="2400" b="1">
                <a:latin typeface="Calibri"/>
                <a:cs typeface="Calibri"/>
              </a:rPr>
              <a:t>ац</a:t>
            </a:r>
            <a:r>
              <a:rPr dirty="0" sz="2400" spc="-10" b="1">
                <a:latin typeface="Calibri"/>
                <a:cs typeface="Calibri"/>
              </a:rPr>
              <a:t>и</a:t>
            </a:r>
            <a:r>
              <a:rPr dirty="0" sz="2400" b="1">
                <a:latin typeface="Calibri"/>
                <a:cs typeface="Calibri"/>
              </a:rPr>
              <a:t>и </a:t>
            </a:r>
            <a:r>
              <a:rPr dirty="0" sz="2400" spc="5" b="1">
                <a:latin typeface="Calibri"/>
                <a:cs typeface="Calibri"/>
              </a:rPr>
              <a:t>с</a:t>
            </a:r>
            <a:r>
              <a:rPr dirty="0" sz="2400" b="1">
                <a:latin typeface="Calibri"/>
                <a:cs typeface="Calibri"/>
              </a:rPr>
              <a:t>т</a:t>
            </a:r>
            <a:r>
              <a:rPr dirty="0" sz="2400" spc="-95" b="1">
                <a:latin typeface="Calibri"/>
                <a:cs typeface="Calibri"/>
              </a:rPr>
              <a:t>у</a:t>
            </a:r>
            <a:r>
              <a:rPr dirty="0" sz="2400" spc="-30" b="1">
                <a:latin typeface="Calibri"/>
                <a:cs typeface="Calibri"/>
              </a:rPr>
              <a:t>д</a:t>
            </a:r>
            <a:r>
              <a:rPr dirty="0" sz="2400" b="1">
                <a:latin typeface="Calibri"/>
                <a:cs typeface="Calibri"/>
              </a:rPr>
              <a:t>ен</a:t>
            </a:r>
            <a:r>
              <a:rPr dirty="0" sz="2400" spc="-20" b="1">
                <a:latin typeface="Calibri"/>
                <a:cs typeface="Calibri"/>
              </a:rPr>
              <a:t>т</a:t>
            </a:r>
            <a:r>
              <a:rPr dirty="0" sz="2400" b="1">
                <a:latin typeface="Calibri"/>
                <a:cs typeface="Calibri"/>
              </a:rPr>
              <a:t>ов.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1030" rIns="0" bIns="0" rtlCol="0" vert="horz">
            <a:spAutoFit/>
          </a:bodyPr>
          <a:lstStyle/>
          <a:p>
            <a:pPr marL="1601470">
              <a:lnSpc>
                <a:spcPct val="100000"/>
              </a:lnSpc>
            </a:pPr>
            <a:r>
              <a:rPr dirty="0" spc="-25"/>
              <a:t>Напра</a:t>
            </a:r>
            <a:r>
              <a:rPr dirty="0" spc="-55"/>
              <a:t>в</a:t>
            </a:r>
            <a:r>
              <a:rPr dirty="0" spc="-25"/>
              <a:t>ления</a:t>
            </a:r>
            <a:r>
              <a:rPr dirty="0" spc="-5"/>
              <a:t> </a:t>
            </a:r>
            <a:r>
              <a:rPr dirty="0" spc="-20"/>
              <a:t>развития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55600" marR="8382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/>
              <a:t>Ра</a:t>
            </a:r>
            <a:r>
              <a:rPr dirty="0" spc="-10"/>
              <a:t>з</a:t>
            </a:r>
            <a:r>
              <a:rPr dirty="0"/>
              <a:t>раб</a:t>
            </a:r>
            <a:r>
              <a:rPr dirty="0" spc="-10"/>
              <a:t>о</a:t>
            </a:r>
            <a:r>
              <a:rPr dirty="0"/>
              <a:t>т</a:t>
            </a:r>
            <a:r>
              <a:rPr dirty="0" spc="-25"/>
              <a:t>к</a:t>
            </a:r>
            <a:r>
              <a:rPr dirty="0"/>
              <a:t>а</a:t>
            </a:r>
            <a:r>
              <a:rPr dirty="0" spc="-50"/>
              <a:t> </a:t>
            </a:r>
            <a:r>
              <a:rPr dirty="0"/>
              <a:t>индиви</a:t>
            </a:r>
            <a:r>
              <a:rPr dirty="0" spc="-30"/>
              <a:t>д</a:t>
            </a:r>
            <a:r>
              <a:rPr dirty="0"/>
              <a:t>у</a:t>
            </a:r>
            <a:r>
              <a:rPr dirty="0" spc="-10"/>
              <a:t>а</a:t>
            </a:r>
            <a:r>
              <a:rPr dirty="0"/>
              <a:t>льных</a:t>
            </a:r>
            <a:r>
              <a:rPr dirty="0" spc="-40"/>
              <a:t> </a:t>
            </a:r>
            <a:r>
              <a:rPr dirty="0"/>
              <a:t>об</a:t>
            </a:r>
            <a:r>
              <a:rPr dirty="0" spc="5"/>
              <a:t>р</a:t>
            </a:r>
            <a:r>
              <a:rPr dirty="0"/>
              <a:t>а</a:t>
            </a:r>
            <a:r>
              <a:rPr dirty="0" spc="-10"/>
              <a:t>з</a:t>
            </a:r>
            <a:r>
              <a:rPr dirty="0"/>
              <a:t>ов</a:t>
            </a:r>
            <a:r>
              <a:rPr dirty="0" spc="-15"/>
              <a:t>а</a:t>
            </a:r>
            <a:r>
              <a:rPr dirty="0" spc="-15"/>
              <a:t>т</a:t>
            </a:r>
            <a:r>
              <a:rPr dirty="0" spc="-40"/>
              <a:t>е</a:t>
            </a:r>
            <a:r>
              <a:rPr dirty="0"/>
              <a:t>льных</a:t>
            </a:r>
            <a:r>
              <a:rPr dirty="0" spc="-40"/>
              <a:t> </a:t>
            </a:r>
            <a:r>
              <a:rPr dirty="0"/>
              <a:t>программ</a:t>
            </a:r>
            <a:r>
              <a:rPr dirty="0" spc="-25"/>
              <a:t> </a:t>
            </a:r>
            <a:r>
              <a:rPr dirty="0"/>
              <a:t>для</a:t>
            </a:r>
            <a:r>
              <a:rPr dirty="0"/>
              <a:t> п</a:t>
            </a:r>
            <a:r>
              <a:rPr dirty="0" spc="-40"/>
              <a:t>о</a:t>
            </a:r>
            <a:r>
              <a:rPr dirty="0"/>
              <a:t>лучения</a:t>
            </a:r>
            <a:r>
              <a:rPr dirty="0" spc="-40"/>
              <a:t> </a:t>
            </a:r>
            <a:r>
              <a:rPr dirty="0"/>
              <a:t>в</a:t>
            </a:r>
            <a:r>
              <a:rPr dirty="0" spc="-10"/>
              <a:t>т</a:t>
            </a:r>
            <a:r>
              <a:rPr dirty="0"/>
              <a:t>ор</a:t>
            </a:r>
            <a:r>
              <a:rPr dirty="0" spc="5"/>
              <a:t>о</a:t>
            </a:r>
            <a:r>
              <a:rPr dirty="0" spc="-20"/>
              <a:t>г</a:t>
            </a:r>
            <a:r>
              <a:rPr dirty="0"/>
              <a:t>о</a:t>
            </a:r>
            <a:r>
              <a:rPr dirty="0" spc="-45"/>
              <a:t> </a:t>
            </a:r>
            <a:r>
              <a:rPr dirty="0"/>
              <a:t>С</a:t>
            </a:r>
            <a:r>
              <a:rPr dirty="0" spc="-10"/>
              <a:t>П</a:t>
            </a:r>
            <a:r>
              <a:rPr dirty="0"/>
              <a:t>О  (</a:t>
            </a:r>
            <a:r>
              <a:rPr dirty="0" spc="-20"/>
              <a:t>у</a:t>
            </a:r>
            <a:r>
              <a:rPr dirty="0"/>
              <a:t>с</a:t>
            </a:r>
            <a:r>
              <a:rPr dirty="0" spc="-30"/>
              <a:t>к</a:t>
            </a:r>
            <a:r>
              <a:rPr dirty="0"/>
              <a:t>оренные,</a:t>
            </a:r>
            <a:r>
              <a:rPr dirty="0" spc="-25"/>
              <a:t> </a:t>
            </a:r>
            <a:r>
              <a:rPr dirty="0"/>
              <a:t>со</a:t>
            </a:r>
            <a:r>
              <a:rPr dirty="0" spc="5"/>
              <a:t>к</a:t>
            </a:r>
            <a:r>
              <a:rPr dirty="0"/>
              <a:t>ра</a:t>
            </a:r>
            <a:r>
              <a:rPr dirty="0" spc="-15"/>
              <a:t>щ</a:t>
            </a:r>
            <a:r>
              <a:rPr dirty="0"/>
              <a:t>енные</a:t>
            </a:r>
            <a:r>
              <a:rPr dirty="0" spc="-35"/>
              <a:t> </a:t>
            </a:r>
            <a:r>
              <a:rPr dirty="0"/>
              <a:t>программы</a:t>
            </a:r>
            <a:r>
              <a:rPr dirty="0"/>
              <a:t> по</a:t>
            </a:r>
            <a:r>
              <a:rPr dirty="0" spc="-25"/>
              <a:t> </a:t>
            </a:r>
            <a:r>
              <a:rPr dirty="0"/>
              <a:t>специальности</a:t>
            </a:r>
            <a:r>
              <a:rPr dirty="0" spc="-40"/>
              <a:t> </a:t>
            </a:r>
            <a:r>
              <a:rPr dirty="0"/>
              <a:t>сестринс</a:t>
            </a:r>
            <a:r>
              <a:rPr dirty="0" spc="-30"/>
              <a:t>к</a:t>
            </a:r>
            <a:r>
              <a:rPr dirty="0"/>
              <a:t>ое</a:t>
            </a:r>
            <a:r>
              <a:rPr dirty="0" spc="-35"/>
              <a:t> </a:t>
            </a:r>
            <a:r>
              <a:rPr dirty="0" spc="-15"/>
              <a:t>д</a:t>
            </a:r>
            <a:r>
              <a:rPr dirty="0" spc="-40"/>
              <a:t>е</a:t>
            </a:r>
            <a:r>
              <a:rPr dirty="0"/>
              <a:t>ло,</a:t>
            </a:r>
            <a:r>
              <a:rPr dirty="0" spc="-20"/>
              <a:t> </a:t>
            </a:r>
            <a:r>
              <a:rPr dirty="0"/>
              <a:t>лабор</a:t>
            </a:r>
            <a:r>
              <a:rPr dirty="0" spc="-15"/>
              <a:t>а</a:t>
            </a:r>
            <a:r>
              <a:rPr dirty="0" spc="-15"/>
              <a:t>т</a:t>
            </a:r>
            <a:r>
              <a:rPr dirty="0"/>
              <a:t>орная</a:t>
            </a:r>
            <a:r>
              <a:rPr dirty="0" spc="-25"/>
              <a:t> </a:t>
            </a:r>
            <a:r>
              <a:rPr dirty="0"/>
              <a:t>ди</a:t>
            </a:r>
            <a:r>
              <a:rPr dirty="0" spc="-10"/>
              <a:t>а</a:t>
            </a:r>
            <a:r>
              <a:rPr dirty="0"/>
              <a:t>гности</a:t>
            </a:r>
            <a:r>
              <a:rPr dirty="0" spc="-25"/>
              <a:t>к</a:t>
            </a:r>
            <a:r>
              <a:rPr dirty="0"/>
              <a:t>а</a:t>
            </a:r>
            <a:r>
              <a:rPr dirty="0" spc="-10"/>
              <a:t>)</a:t>
            </a:r>
            <a:r>
              <a:rPr dirty="0"/>
              <a:t>;</a:t>
            </a:r>
          </a:p>
          <a:p>
            <a:pPr algn="just" marL="355600" marR="208915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pc="-80"/>
              <a:t>У</a:t>
            </a:r>
            <a:r>
              <a:rPr dirty="0"/>
              <a:t>в</a:t>
            </a:r>
            <a:r>
              <a:rPr dirty="0" spc="-35"/>
              <a:t>е</a:t>
            </a:r>
            <a:r>
              <a:rPr dirty="0"/>
              <a:t>ли</a:t>
            </a:r>
            <a:r>
              <a:rPr dirty="0" spc="5"/>
              <a:t>ч</a:t>
            </a:r>
            <a:r>
              <a:rPr dirty="0"/>
              <a:t>ение</a:t>
            </a:r>
            <a:r>
              <a:rPr dirty="0" spc="-25"/>
              <a:t> </a:t>
            </a:r>
            <a:r>
              <a:rPr dirty="0" spc="-35"/>
              <a:t>к</a:t>
            </a:r>
            <a:r>
              <a:rPr dirty="0" spc="-35"/>
              <a:t>о</a:t>
            </a:r>
            <a:r>
              <a:rPr dirty="0"/>
              <a:t>ли</a:t>
            </a:r>
            <a:r>
              <a:rPr dirty="0" spc="5"/>
              <a:t>ч</a:t>
            </a:r>
            <a:r>
              <a:rPr dirty="0"/>
              <a:t>ества</a:t>
            </a:r>
            <a:r>
              <a:rPr dirty="0" spc="-50"/>
              <a:t> </a:t>
            </a:r>
            <a:r>
              <a:rPr dirty="0"/>
              <a:t>цик</a:t>
            </a:r>
            <a:r>
              <a:rPr dirty="0" spc="5"/>
              <a:t>л</a:t>
            </a:r>
            <a:r>
              <a:rPr dirty="0"/>
              <a:t>ов</a:t>
            </a:r>
            <a:r>
              <a:rPr dirty="0" spc="-30"/>
              <a:t> </a:t>
            </a:r>
            <a:r>
              <a:rPr dirty="0"/>
              <a:t>повышения</a:t>
            </a:r>
            <a:r>
              <a:rPr dirty="0" spc="-25"/>
              <a:t> </a:t>
            </a:r>
            <a:r>
              <a:rPr dirty="0"/>
              <a:t>к</a:t>
            </a:r>
            <a:r>
              <a:rPr dirty="0" spc="5"/>
              <a:t>в</a:t>
            </a:r>
            <a:r>
              <a:rPr dirty="0"/>
              <a:t>алифи</a:t>
            </a:r>
            <a:r>
              <a:rPr dirty="0" spc="-25"/>
              <a:t>к</a:t>
            </a:r>
            <a:r>
              <a:rPr dirty="0"/>
              <a:t>ации</a:t>
            </a:r>
            <a:r>
              <a:rPr dirty="0" spc="-65"/>
              <a:t> </a:t>
            </a:r>
            <a:r>
              <a:rPr dirty="0"/>
              <a:t>в</a:t>
            </a:r>
            <a:r>
              <a:rPr dirty="0" spc="10"/>
              <a:t> </a:t>
            </a:r>
            <a:r>
              <a:rPr dirty="0" spc="-75"/>
              <a:t>т</a:t>
            </a:r>
            <a:r>
              <a:rPr dirty="0"/>
              <a:t>.</a:t>
            </a:r>
            <a:r>
              <a:rPr dirty="0" spc="10"/>
              <a:t>ч</a:t>
            </a:r>
            <a:r>
              <a:rPr dirty="0">
                <a:latin typeface="Calibri"/>
                <a:cs typeface="Calibri"/>
              </a:rPr>
              <a:t>.</a:t>
            </a:r>
            <a:r>
              <a:rPr dirty="0">
                <a:latin typeface="Calibri"/>
                <a:cs typeface="Calibri"/>
              </a:rPr>
              <a:t> </a:t>
            </a:r>
            <a:r>
              <a:rPr dirty="0"/>
              <a:t>дист</a:t>
            </a:r>
            <a:r>
              <a:rPr dirty="0" spc="-10"/>
              <a:t>а</a:t>
            </a:r>
            <a:r>
              <a:rPr dirty="0"/>
              <a:t>нционны</a:t>
            </a:r>
            <a:r>
              <a:rPr dirty="0" spc="5"/>
              <a:t>х</a:t>
            </a:r>
            <a:r>
              <a:rPr dirty="0"/>
              <a:t>,</a:t>
            </a:r>
            <a:r>
              <a:rPr dirty="0" spc="-60"/>
              <a:t> </a:t>
            </a:r>
            <a:r>
              <a:rPr dirty="0"/>
              <a:t>для</a:t>
            </a:r>
            <a:r>
              <a:rPr dirty="0" spc="-15"/>
              <a:t> </a:t>
            </a:r>
            <a:r>
              <a:rPr dirty="0"/>
              <a:t>специалис</a:t>
            </a:r>
            <a:r>
              <a:rPr dirty="0" spc="-15"/>
              <a:t>т</a:t>
            </a:r>
            <a:r>
              <a:rPr dirty="0"/>
              <a:t>ов</a:t>
            </a:r>
            <a:r>
              <a:rPr dirty="0" spc="-40"/>
              <a:t> </a:t>
            </a:r>
            <a:r>
              <a:rPr dirty="0"/>
              <a:t>С</a:t>
            </a:r>
            <a:r>
              <a:rPr dirty="0" spc="-10"/>
              <a:t>П</a:t>
            </a:r>
            <a:r>
              <a:rPr dirty="0"/>
              <a:t>О ис</a:t>
            </a:r>
            <a:r>
              <a:rPr dirty="0" spc="-35"/>
              <a:t>х</a:t>
            </a:r>
            <a:r>
              <a:rPr dirty="0" spc="-50"/>
              <a:t>о</a:t>
            </a:r>
            <a:r>
              <a:rPr dirty="0"/>
              <a:t>дя</a:t>
            </a:r>
            <a:r>
              <a:rPr dirty="0" spc="-15"/>
              <a:t> </a:t>
            </a:r>
            <a:r>
              <a:rPr dirty="0"/>
              <a:t>из</a:t>
            </a:r>
            <a:r>
              <a:rPr dirty="0" spc="-15"/>
              <a:t> </a:t>
            </a:r>
            <a:r>
              <a:rPr dirty="0"/>
              <a:t>п</a:t>
            </a:r>
            <a:r>
              <a:rPr dirty="0" spc="-15"/>
              <a:t>о</a:t>
            </a:r>
            <a:r>
              <a:rPr dirty="0"/>
              <a:t>требно</a:t>
            </a:r>
            <a:r>
              <a:rPr dirty="0" spc="5"/>
              <a:t>с</a:t>
            </a:r>
            <a:r>
              <a:rPr dirty="0" spc="-15"/>
              <a:t>т</a:t>
            </a:r>
            <a:r>
              <a:rPr dirty="0"/>
              <a:t>ей</a:t>
            </a:r>
            <a:r>
              <a:rPr dirty="0"/>
              <a:t> практичес</a:t>
            </a:r>
            <a:r>
              <a:rPr dirty="0" spc="-35"/>
              <a:t>к</a:t>
            </a:r>
            <a:r>
              <a:rPr dirty="0" spc="-10"/>
              <a:t>о</a:t>
            </a:r>
            <a:r>
              <a:rPr dirty="0" spc="-20"/>
              <a:t>г</a:t>
            </a:r>
            <a:r>
              <a:rPr dirty="0"/>
              <a:t>о</a:t>
            </a:r>
            <a:r>
              <a:rPr dirty="0" spc="-55"/>
              <a:t> </a:t>
            </a:r>
            <a:r>
              <a:rPr dirty="0" spc="-20"/>
              <a:t>з</a:t>
            </a:r>
            <a:r>
              <a:rPr dirty="0"/>
              <a:t>драво</a:t>
            </a:r>
            <a:r>
              <a:rPr dirty="0" spc="-35"/>
              <a:t>о</a:t>
            </a:r>
            <a:r>
              <a:rPr dirty="0"/>
              <a:t>х</a:t>
            </a:r>
            <a:r>
              <a:rPr dirty="0" spc="5"/>
              <a:t>р</a:t>
            </a:r>
            <a:r>
              <a:rPr dirty="0"/>
              <a:t>а</a:t>
            </a:r>
            <a:r>
              <a:rPr dirty="0" spc="-10"/>
              <a:t>н</a:t>
            </a:r>
            <a:r>
              <a:rPr dirty="0"/>
              <a:t>ения</a:t>
            </a:r>
            <a:r>
              <a:rPr dirty="0" spc="-25"/>
              <a:t> </a:t>
            </a:r>
            <a:r>
              <a:rPr dirty="0"/>
              <a:t>и</a:t>
            </a:r>
            <a:r>
              <a:rPr dirty="0" spc="-10"/>
              <a:t> </a:t>
            </a:r>
            <a:r>
              <a:rPr dirty="0"/>
              <a:t>фарма</a:t>
            </a:r>
            <a:r>
              <a:rPr dirty="0" spc="-20"/>
              <a:t>ц</a:t>
            </a:r>
            <a:r>
              <a:rPr dirty="0"/>
              <a:t>евти</a:t>
            </a:r>
            <a:r>
              <a:rPr dirty="0" spc="5"/>
              <a:t>ч</a:t>
            </a:r>
            <a:r>
              <a:rPr dirty="0"/>
              <a:t>ес</a:t>
            </a:r>
            <a:r>
              <a:rPr dirty="0" spc="-30"/>
              <a:t>к</a:t>
            </a:r>
            <a:r>
              <a:rPr dirty="0"/>
              <a:t>ой</a:t>
            </a:r>
            <a:r>
              <a:rPr dirty="0" spc="-45"/>
              <a:t> </a:t>
            </a:r>
            <a:r>
              <a:rPr dirty="0" spc="-10"/>
              <a:t>о</a:t>
            </a:r>
            <a:r>
              <a:rPr dirty="0"/>
              <a:t>тросли.</a:t>
            </a:r>
          </a:p>
          <a:p>
            <a:pPr marL="355600" marR="508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pc="-40"/>
              <a:t>У</a:t>
            </a:r>
            <a:r>
              <a:rPr dirty="0"/>
              <a:t>частие</a:t>
            </a:r>
            <a:r>
              <a:rPr dirty="0" spc="-30"/>
              <a:t> </a:t>
            </a:r>
            <a:r>
              <a:rPr dirty="0"/>
              <a:t>в р</a:t>
            </a:r>
            <a:r>
              <a:rPr dirty="0" spc="-10"/>
              <a:t>а</a:t>
            </a:r>
            <a:r>
              <a:rPr dirty="0"/>
              <a:t>б</a:t>
            </a:r>
            <a:r>
              <a:rPr dirty="0" spc="-10"/>
              <a:t>о</a:t>
            </a:r>
            <a:r>
              <a:rPr dirty="0" spc="-15"/>
              <a:t>т</a:t>
            </a:r>
            <a:r>
              <a:rPr dirty="0"/>
              <a:t>е</a:t>
            </a:r>
            <a:r>
              <a:rPr dirty="0" spc="-10"/>
              <a:t> </a:t>
            </a:r>
            <a:r>
              <a:rPr dirty="0"/>
              <a:t>общественных</a:t>
            </a:r>
            <a:r>
              <a:rPr dirty="0" spc="-40"/>
              <a:t> </a:t>
            </a:r>
            <a:r>
              <a:rPr dirty="0"/>
              <a:t>ор</a:t>
            </a:r>
            <a:r>
              <a:rPr dirty="0" spc="-10"/>
              <a:t>г</a:t>
            </a:r>
            <a:r>
              <a:rPr dirty="0"/>
              <a:t>а</a:t>
            </a:r>
            <a:r>
              <a:rPr dirty="0" spc="-10"/>
              <a:t>н</a:t>
            </a:r>
            <a:r>
              <a:rPr dirty="0"/>
              <a:t>из</a:t>
            </a:r>
            <a:r>
              <a:rPr dirty="0" spc="-10"/>
              <a:t>а</a:t>
            </a:r>
            <a:r>
              <a:rPr dirty="0"/>
              <a:t>ци</a:t>
            </a:r>
            <a:r>
              <a:rPr dirty="0" spc="5"/>
              <a:t>й</a:t>
            </a:r>
            <a:r>
              <a:rPr dirty="0">
                <a:latin typeface="Calibri"/>
                <a:cs typeface="Calibri"/>
              </a:rPr>
              <a:t>-</a:t>
            </a:r>
            <a:r>
              <a:rPr dirty="0" spc="-25">
                <a:latin typeface="Calibri"/>
                <a:cs typeface="Calibri"/>
              </a:rPr>
              <a:t> </a:t>
            </a:r>
            <a:r>
              <a:rPr dirty="0"/>
              <a:t>профе</a:t>
            </a:r>
            <a:r>
              <a:rPr dirty="0" spc="-10"/>
              <a:t>с</a:t>
            </a:r>
            <a:r>
              <a:rPr dirty="0"/>
              <a:t>сиональных</a:t>
            </a:r>
            <a:r>
              <a:rPr dirty="0"/>
              <a:t> а</a:t>
            </a:r>
            <a:r>
              <a:rPr dirty="0" spc="-20"/>
              <a:t>с</a:t>
            </a:r>
            <a:r>
              <a:rPr dirty="0"/>
              <a:t>социаций;</a:t>
            </a:r>
          </a:p>
          <a:p>
            <a:pPr marL="355600" marR="920115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5600" algn="l"/>
              </a:tabLst>
            </a:pPr>
            <a:r>
              <a:rPr dirty="0"/>
              <a:t>Ор</a:t>
            </a:r>
            <a:r>
              <a:rPr dirty="0" spc="-15"/>
              <a:t>г</a:t>
            </a:r>
            <a:r>
              <a:rPr dirty="0" spc="-10"/>
              <a:t>а</a:t>
            </a:r>
            <a:r>
              <a:rPr dirty="0"/>
              <a:t>ни</a:t>
            </a:r>
            <a:r>
              <a:rPr dirty="0" spc="-10"/>
              <a:t>з</a:t>
            </a:r>
            <a:r>
              <a:rPr dirty="0" spc="-10"/>
              <a:t>а</a:t>
            </a:r>
            <a:r>
              <a:rPr dirty="0"/>
              <a:t>ция</a:t>
            </a:r>
            <a:r>
              <a:rPr dirty="0" spc="-25"/>
              <a:t> </a:t>
            </a:r>
            <a:r>
              <a:rPr dirty="0"/>
              <a:t>всеро</a:t>
            </a:r>
            <a:r>
              <a:rPr dirty="0" spc="-10"/>
              <a:t>с</a:t>
            </a:r>
            <a:r>
              <a:rPr dirty="0"/>
              <a:t>сийских</a:t>
            </a:r>
            <a:r>
              <a:rPr dirty="0" spc="-45"/>
              <a:t> </a:t>
            </a:r>
            <a:r>
              <a:rPr dirty="0"/>
              <a:t>учебных</a:t>
            </a:r>
            <a:r>
              <a:rPr dirty="0" spc="-20"/>
              <a:t> </a:t>
            </a:r>
            <a:r>
              <a:rPr dirty="0"/>
              <a:t>и</a:t>
            </a:r>
            <a:r>
              <a:rPr dirty="0" spc="-10"/>
              <a:t> </a:t>
            </a:r>
            <a:r>
              <a:rPr dirty="0"/>
              <a:t>воспит</a:t>
            </a:r>
            <a:r>
              <a:rPr dirty="0" spc="-25"/>
              <a:t>а</a:t>
            </a:r>
            <a:r>
              <a:rPr dirty="0" spc="-15"/>
              <a:t>т</a:t>
            </a:r>
            <a:r>
              <a:rPr dirty="0" spc="-40"/>
              <a:t>е</a:t>
            </a:r>
            <a:r>
              <a:rPr dirty="0"/>
              <a:t>льных</a:t>
            </a:r>
            <a:r>
              <a:rPr dirty="0"/>
              <a:t> мероприятий</a:t>
            </a:r>
            <a:r>
              <a:rPr dirty="0" spc="-50"/>
              <a:t> </a:t>
            </a:r>
            <a:r>
              <a:rPr dirty="0"/>
              <a:t>(</a:t>
            </a:r>
            <a:r>
              <a:rPr dirty="0" spc="-35"/>
              <a:t>к</a:t>
            </a:r>
            <a:r>
              <a:rPr dirty="0"/>
              <a:t>онку</a:t>
            </a:r>
            <a:r>
              <a:rPr dirty="0" spc="5"/>
              <a:t>р</a:t>
            </a:r>
            <a:r>
              <a:rPr dirty="0"/>
              <a:t>со</a:t>
            </a:r>
            <a:r>
              <a:rPr dirty="0" spc="5"/>
              <a:t>в</a:t>
            </a:r>
            <a:r>
              <a:rPr dirty="0"/>
              <a:t>,</a:t>
            </a:r>
            <a:r>
              <a:rPr dirty="0" spc="-50"/>
              <a:t> </a:t>
            </a:r>
            <a:r>
              <a:rPr dirty="0" spc="-35"/>
              <a:t>о</a:t>
            </a:r>
            <a:r>
              <a:rPr dirty="0"/>
              <a:t>лимпи</a:t>
            </a:r>
            <a:r>
              <a:rPr dirty="0" spc="-10"/>
              <a:t>а</a:t>
            </a:r>
            <a:r>
              <a:rPr dirty="0" spc="65"/>
              <a:t>д</a:t>
            </a:r>
            <a:r>
              <a:rPr dirty="0"/>
              <a:t>,</a:t>
            </a:r>
            <a:r>
              <a:rPr dirty="0" spc="-35"/>
              <a:t> </a:t>
            </a:r>
            <a:r>
              <a:rPr dirty="0" spc="-35"/>
              <a:t>к</a:t>
            </a:r>
            <a:r>
              <a:rPr dirty="0"/>
              <a:t>онфе</a:t>
            </a:r>
            <a:r>
              <a:rPr dirty="0" spc="5"/>
              <a:t>р</a:t>
            </a:r>
            <a:r>
              <a:rPr dirty="0"/>
              <a:t>енций</a:t>
            </a:r>
            <a:r>
              <a:rPr dirty="0" spc="-45"/>
              <a:t> </a:t>
            </a:r>
            <a:r>
              <a:rPr dirty="0"/>
              <a:t>и </a:t>
            </a:r>
            <a:r>
              <a:rPr dirty="0" spc="-75"/>
              <a:t>т</a:t>
            </a:r>
            <a:r>
              <a:rPr dirty="0"/>
              <a:t>.д</a:t>
            </a:r>
            <a:r>
              <a:rPr dirty="0" spc="5"/>
              <a:t>.</a:t>
            </a:r>
            <a:r>
              <a:rPr dirty="0"/>
              <a:t>)</a:t>
            </a:r>
            <a:r>
              <a:rPr dirty="0"/>
              <a:t> о</a:t>
            </a:r>
            <a:r>
              <a:rPr dirty="0" spc="5"/>
              <a:t>ч</a:t>
            </a:r>
            <a:r>
              <a:rPr dirty="0"/>
              <a:t>ных,</a:t>
            </a:r>
            <a:r>
              <a:rPr dirty="0" spc="-40"/>
              <a:t> </a:t>
            </a:r>
            <a:r>
              <a:rPr dirty="0"/>
              <a:t>дист</a:t>
            </a:r>
            <a:r>
              <a:rPr dirty="0" spc="-10"/>
              <a:t>а</a:t>
            </a:r>
            <a:r>
              <a:rPr dirty="0"/>
              <a:t>нционны</a:t>
            </a:r>
            <a:r>
              <a:rPr dirty="0" spc="5"/>
              <a:t>х</a:t>
            </a:r>
            <a:r>
              <a:rPr dirty="0"/>
              <a:t>;</a:t>
            </a:r>
          </a:p>
          <a:p>
            <a:pPr marL="355600" marR="9271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5600" algn="l"/>
              </a:tabLst>
            </a:pPr>
            <a:r>
              <a:rPr dirty="0"/>
              <a:t>М</a:t>
            </a:r>
            <a:r>
              <a:rPr dirty="0" spc="-25"/>
              <a:t>е</a:t>
            </a:r>
            <a:r>
              <a:rPr dirty="0"/>
              <a:t>ж</a:t>
            </a:r>
            <a:r>
              <a:rPr dirty="0" spc="-30"/>
              <a:t>д</a:t>
            </a:r>
            <a:r>
              <a:rPr dirty="0"/>
              <a:t>ун</a:t>
            </a:r>
            <a:r>
              <a:rPr dirty="0" spc="-10"/>
              <a:t>а</a:t>
            </a:r>
            <a:r>
              <a:rPr dirty="0"/>
              <a:t>р</a:t>
            </a:r>
            <a:r>
              <a:rPr dirty="0" spc="-45"/>
              <a:t>о</a:t>
            </a:r>
            <a:r>
              <a:rPr dirty="0"/>
              <a:t>дное</a:t>
            </a:r>
            <a:r>
              <a:rPr dirty="0" spc="-50"/>
              <a:t> </a:t>
            </a:r>
            <a:r>
              <a:rPr dirty="0"/>
              <a:t>с</a:t>
            </a:r>
            <a:r>
              <a:rPr dirty="0" spc="-10"/>
              <a:t>о</a:t>
            </a:r>
            <a:r>
              <a:rPr dirty="0"/>
              <a:t>т</a:t>
            </a:r>
            <a:r>
              <a:rPr dirty="0" spc="-25"/>
              <a:t>р</a:t>
            </a:r>
            <a:r>
              <a:rPr dirty="0" spc="-75"/>
              <a:t>у</a:t>
            </a:r>
            <a:r>
              <a:rPr dirty="0"/>
              <a:t>дничест</a:t>
            </a:r>
            <a:r>
              <a:rPr dirty="0" spc="5"/>
              <a:t>в</a:t>
            </a:r>
            <a:r>
              <a:rPr dirty="0"/>
              <a:t>о</a:t>
            </a:r>
            <a:r>
              <a:rPr dirty="0" spc="-45"/>
              <a:t> </a:t>
            </a:r>
            <a:r>
              <a:rPr dirty="0"/>
              <a:t>в</a:t>
            </a:r>
            <a:r>
              <a:rPr dirty="0" spc="-20"/>
              <a:t> </a:t>
            </a:r>
            <a:r>
              <a:rPr dirty="0"/>
              <a:t>реализ</a:t>
            </a:r>
            <a:r>
              <a:rPr dirty="0" spc="-10"/>
              <a:t>а</a:t>
            </a:r>
            <a:r>
              <a:rPr dirty="0"/>
              <a:t>ции</a:t>
            </a:r>
            <a:r>
              <a:rPr dirty="0" spc="-10"/>
              <a:t> </a:t>
            </a:r>
            <a:r>
              <a:rPr dirty="0"/>
              <a:t>об</a:t>
            </a:r>
            <a:r>
              <a:rPr dirty="0" spc="5"/>
              <a:t>р</a:t>
            </a:r>
            <a:r>
              <a:rPr dirty="0"/>
              <a:t>а</a:t>
            </a:r>
            <a:r>
              <a:rPr dirty="0" spc="-10"/>
              <a:t>з</a:t>
            </a:r>
            <a:r>
              <a:rPr dirty="0"/>
              <a:t>ов</a:t>
            </a:r>
            <a:r>
              <a:rPr dirty="0" spc="-15"/>
              <a:t>а</a:t>
            </a:r>
            <a:r>
              <a:rPr dirty="0" spc="-15"/>
              <a:t>т</a:t>
            </a:r>
            <a:r>
              <a:rPr dirty="0" spc="-40"/>
              <a:t>е</a:t>
            </a:r>
            <a:r>
              <a:rPr dirty="0"/>
              <a:t>льных</a:t>
            </a:r>
            <a:r>
              <a:rPr dirty="0"/>
              <a:t> программ</a:t>
            </a:r>
            <a:r>
              <a:rPr dirty="0" spc="-40"/>
              <a:t> </a:t>
            </a:r>
            <a:r>
              <a:rPr dirty="0"/>
              <a:t>С</a:t>
            </a:r>
            <a:r>
              <a:rPr dirty="0" spc="-10"/>
              <a:t>П</a:t>
            </a:r>
            <a:r>
              <a:rPr dirty="0" spc="-35"/>
              <a:t>О</a:t>
            </a:r>
            <a:r>
              <a:rPr dirty="0"/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6143625" y="5072024"/>
            <a:ext cx="2335276" cy="1357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00913" rIns="0" bIns="0" rtlCol="0" vert="horz">
            <a:spAutoFit/>
          </a:bodyPr>
          <a:lstStyle/>
          <a:p>
            <a:pPr marL="1060450">
              <a:lnSpc>
                <a:spcPct val="100000"/>
              </a:lnSpc>
            </a:pPr>
            <a:r>
              <a:rPr dirty="0" sz="3600" spc="-50"/>
              <a:t>К</a:t>
            </a:r>
            <a:r>
              <a:rPr dirty="0" sz="3600"/>
              <a:t>онтин</a:t>
            </a:r>
            <a:r>
              <a:rPr dirty="0" sz="3600" spc="-40"/>
              <a:t>г</a:t>
            </a:r>
            <a:r>
              <a:rPr dirty="0" sz="3600"/>
              <a:t>ент</a:t>
            </a:r>
            <a:r>
              <a:rPr dirty="0" sz="3600" spc="-30"/>
              <a:t> </a:t>
            </a:r>
            <a:r>
              <a:rPr dirty="0" sz="3600"/>
              <a:t>ст</a:t>
            </a:r>
            <a:r>
              <a:rPr dirty="0" sz="3600" spc="-130"/>
              <a:t>у</a:t>
            </a:r>
            <a:r>
              <a:rPr dirty="0" sz="3600" spc="-20"/>
              <a:t>д</a:t>
            </a:r>
            <a:r>
              <a:rPr dirty="0" sz="3600"/>
              <a:t>ен</a:t>
            </a:r>
            <a:r>
              <a:rPr dirty="0" sz="3600" spc="-20"/>
              <a:t>т</a:t>
            </a:r>
            <a:r>
              <a:rPr dirty="0" sz="3600"/>
              <a:t>ов</a:t>
            </a:r>
            <a:r>
              <a:rPr dirty="0" sz="3600" spc="-45"/>
              <a:t> </a:t>
            </a:r>
            <a:r>
              <a:rPr dirty="0" sz="3600"/>
              <a:t>на 01.</a:t>
            </a:r>
            <a:r>
              <a:rPr dirty="0" sz="3600" spc="-15"/>
              <a:t>1</a:t>
            </a:r>
            <a:r>
              <a:rPr dirty="0" sz="3600"/>
              <a:t>0.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1289303" y="1899666"/>
            <a:ext cx="6693408" cy="3666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10513" y="4248658"/>
            <a:ext cx="199390" cy="137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940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3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920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3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900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880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3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860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0513" y="3938904"/>
            <a:ext cx="19939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960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2601" y="2083689"/>
            <a:ext cx="3787775" cy="1685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365125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1046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1060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3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1040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1020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3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1000</a:t>
            </a:r>
            <a:endParaRPr sz="9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961</a:t>
            </a:r>
            <a:endParaRPr sz="1000">
              <a:latin typeface="Calibri"/>
              <a:cs typeface="Calibri"/>
            </a:endParaRPr>
          </a:p>
          <a:p>
            <a:pPr marL="70485">
              <a:lnSpc>
                <a:spcPct val="100000"/>
              </a:lnSpc>
              <a:spcBef>
                <a:spcPts val="155"/>
              </a:spcBef>
            </a:pPr>
            <a:r>
              <a:rPr dirty="0" sz="900" spc="-10">
                <a:solidFill>
                  <a:srgbClr val="585858"/>
                </a:solidFill>
                <a:latin typeface="Calibri"/>
                <a:cs typeface="Calibri"/>
              </a:rPr>
              <a:t>980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87805" y="5783711"/>
            <a:ext cx="1631314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5" b="1">
                <a:latin typeface="Times New Roman"/>
                <a:cs typeface="Times New Roman"/>
              </a:rPr>
              <a:t>2014</a:t>
            </a:r>
            <a:r>
              <a:rPr dirty="0" sz="2000" b="1">
                <a:latin typeface="Times New Roman"/>
                <a:cs typeface="Times New Roman"/>
              </a:rPr>
              <a:t>-</a:t>
            </a:r>
            <a:r>
              <a:rPr dirty="0" sz="2000" b="1">
                <a:latin typeface="Times New Roman"/>
                <a:cs typeface="Times New Roman"/>
              </a:rPr>
              <a:t>15</a:t>
            </a:r>
            <a:r>
              <a:rPr dirty="0" sz="2000" spc="-60" b="1">
                <a:latin typeface="Times New Roman"/>
                <a:cs typeface="Times New Roman"/>
              </a:rPr>
              <a:t> </a:t>
            </a:r>
            <a:r>
              <a:rPr dirty="0" sz="2000" spc="25" b="1">
                <a:latin typeface="Times New Roman"/>
                <a:cs typeface="Times New Roman"/>
              </a:rPr>
              <a:t>у</a:t>
            </a:r>
            <a:r>
              <a:rPr dirty="0" sz="2000" b="1">
                <a:latin typeface="Times New Roman"/>
                <a:cs typeface="Times New Roman"/>
              </a:rPr>
              <a:t>ч.</a:t>
            </a:r>
            <a:r>
              <a:rPr dirty="0" sz="2000" spc="-45" b="1">
                <a:latin typeface="Times New Roman"/>
                <a:cs typeface="Times New Roman"/>
              </a:rPr>
              <a:t>г</a:t>
            </a:r>
            <a:r>
              <a:rPr dirty="0" sz="2000" spc="-55" b="1">
                <a:latin typeface="Times New Roman"/>
                <a:cs typeface="Times New Roman"/>
              </a:rPr>
              <a:t>о</a:t>
            </a:r>
            <a:r>
              <a:rPr dirty="0" sz="2000" b="1">
                <a:latin typeface="Times New Roman"/>
                <a:cs typeface="Times New Roman"/>
              </a:rPr>
              <a:t>д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2941" y="5783711"/>
            <a:ext cx="1631314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5" b="1">
                <a:latin typeface="Times New Roman"/>
                <a:cs typeface="Times New Roman"/>
              </a:rPr>
              <a:t>2015</a:t>
            </a:r>
            <a:r>
              <a:rPr dirty="0" sz="2000" b="1">
                <a:latin typeface="Times New Roman"/>
                <a:cs typeface="Times New Roman"/>
              </a:rPr>
              <a:t>-</a:t>
            </a:r>
            <a:r>
              <a:rPr dirty="0" sz="2000" b="1">
                <a:latin typeface="Times New Roman"/>
                <a:cs typeface="Times New Roman"/>
              </a:rPr>
              <a:t>16</a:t>
            </a:r>
            <a:r>
              <a:rPr dirty="0" sz="2000" spc="-60" b="1">
                <a:latin typeface="Times New Roman"/>
                <a:cs typeface="Times New Roman"/>
              </a:rPr>
              <a:t> </a:t>
            </a:r>
            <a:r>
              <a:rPr dirty="0" sz="2000" spc="25" b="1">
                <a:latin typeface="Times New Roman"/>
                <a:cs typeface="Times New Roman"/>
              </a:rPr>
              <a:t>у</a:t>
            </a:r>
            <a:r>
              <a:rPr dirty="0" sz="2000" b="1">
                <a:latin typeface="Times New Roman"/>
                <a:cs typeface="Times New Roman"/>
              </a:rPr>
              <a:t>ч.</a:t>
            </a:r>
            <a:r>
              <a:rPr dirty="0" sz="2000" spc="-45" b="1">
                <a:latin typeface="Times New Roman"/>
                <a:cs typeface="Times New Roman"/>
              </a:rPr>
              <a:t>г</a:t>
            </a:r>
            <a:r>
              <a:rPr dirty="0" sz="2000" spc="-55" b="1">
                <a:latin typeface="Times New Roman"/>
                <a:cs typeface="Times New Roman"/>
              </a:rPr>
              <a:t>о</a:t>
            </a:r>
            <a:r>
              <a:rPr dirty="0" sz="2000" b="1">
                <a:latin typeface="Times New Roman"/>
                <a:cs typeface="Times New Roman"/>
              </a:rPr>
              <a:t>д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58459" y="5783711"/>
            <a:ext cx="1631314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5" b="1">
                <a:latin typeface="Times New Roman"/>
                <a:cs typeface="Times New Roman"/>
              </a:rPr>
              <a:t>2016</a:t>
            </a:r>
            <a:r>
              <a:rPr dirty="0" sz="2000" b="1">
                <a:latin typeface="Times New Roman"/>
                <a:cs typeface="Times New Roman"/>
              </a:rPr>
              <a:t>-</a:t>
            </a:r>
            <a:r>
              <a:rPr dirty="0" sz="2000" b="1">
                <a:latin typeface="Times New Roman"/>
                <a:cs typeface="Times New Roman"/>
              </a:rPr>
              <a:t>17</a:t>
            </a:r>
            <a:r>
              <a:rPr dirty="0" sz="2000" spc="-60" b="1">
                <a:latin typeface="Times New Roman"/>
                <a:cs typeface="Times New Roman"/>
              </a:rPr>
              <a:t> </a:t>
            </a:r>
            <a:r>
              <a:rPr dirty="0" sz="2000" spc="25" b="1">
                <a:latin typeface="Times New Roman"/>
                <a:cs typeface="Times New Roman"/>
              </a:rPr>
              <a:t>у</a:t>
            </a:r>
            <a:r>
              <a:rPr dirty="0" sz="2000" b="1">
                <a:latin typeface="Times New Roman"/>
                <a:cs typeface="Times New Roman"/>
              </a:rPr>
              <a:t>ч.</a:t>
            </a:r>
            <a:r>
              <a:rPr dirty="0" sz="2000" spc="-45" b="1">
                <a:latin typeface="Times New Roman"/>
                <a:cs typeface="Times New Roman"/>
              </a:rPr>
              <a:t>г</a:t>
            </a:r>
            <a:r>
              <a:rPr dirty="0" sz="2000" spc="-55" b="1">
                <a:latin typeface="Times New Roman"/>
                <a:cs typeface="Times New Roman"/>
              </a:rPr>
              <a:t>о</a:t>
            </a:r>
            <a:r>
              <a:rPr dirty="0" sz="2000" b="1">
                <a:latin typeface="Times New Roman"/>
                <a:cs typeface="Times New Roman"/>
              </a:rPr>
              <a:t>д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49008" y="3893820"/>
            <a:ext cx="21780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933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24967" rIns="0" bIns="0" rtlCol="0" vert="horz">
            <a:spAutoFit/>
          </a:bodyPr>
          <a:lstStyle/>
          <a:p>
            <a:pPr marL="412115">
              <a:lnSpc>
                <a:spcPct val="100000"/>
              </a:lnSpc>
            </a:pPr>
            <a:r>
              <a:rPr dirty="0" sz="3200" spc="-55"/>
              <a:t>К</a:t>
            </a:r>
            <a:r>
              <a:rPr dirty="0" sz="3200"/>
              <a:t>о</a:t>
            </a:r>
            <a:r>
              <a:rPr dirty="0" sz="3200" spc="5"/>
              <a:t>н</a:t>
            </a:r>
            <a:r>
              <a:rPr dirty="0" sz="3200"/>
              <a:t>ти</a:t>
            </a:r>
            <a:r>
              <a:rPr dirty="0" sz="3200" spc="5"/>
              <a:t>н</a:t>
            </a:r>
            <a:r>
              <a:rPr dirty="0" sz="3200" spc="-35"/>
              <a:t>г</a:t>
            </a:r>
            <a:r>
              <a:rPr dirty="0" sz="3200"/>
              <a:t>ент</a:t>
            </a:r>
            <a:r>
              <a:rPr dirty="0" sz="3200" spc="-100"/>
              <a:t> </a:t>
            </a:r>
            <a:r>
              <a:rPr dirty="0" sz="3200"/>
              <a:t>ст</a:t>
            </a:r>
            <a:r>
              <a:rPr dirty="0" sz="3200" spc="-120"/>
              <a:t>у</a:t>
            </a:r>
            <a:r>
              <a:rPr dirty="0" sz="3200" spc="-30"/>
              <a:t>д</a:t>
            </a:r>
            <a:r>
              <a:rPr dirty="0" sz="3200"/>
              <a:t>ен</a:t>
            </a:r>
            <a:r>
              <a:rPr dirty="0" sz="3200" spc="-20"/>
              <a:t>т</a:t>
            </a:r>
            <a:r>
              <a:rPr dirty="0" sz="3200"/>
              <a:t>ов по</a:t>
            </a:r>
            <a:r>
              <a:rPr dirty="0" sz="3200" spc="10"/>
              <a:t> </a:t>
            </a:r>
            <a:r>
              <a:rPr dirty="0" sz="3200"/>
              <a:t>ос</a:t>
            </a:r>
            <a:r>
              <a:rPr dirty="0" sz="3200" spc="5"/>
              <a:t>н</a:t>
            </a:r>
            <a:r>
              <a:rPr dirty="0" sz="3200"/>
              <a:t>ове о</a:t>
            </a:r>
            <a:r>
              <a:rPr dirty="0" sz="3200" spc="-35"/>
              <a:t>б</a:t>
            </a:r>
            <a:r>
              <a:rPr dirty="0" sz="3200"/>
              <a:t>уч</a:t>
            </a:r>
            <a:r>
              <a:rPr dirty="0" sz="3200" spc="-10"/>
              <a:t>е</a:t>
            </a:r>
            <a:r>
              <a:rPr dirty="0" sz="3200"/>
              <a:t>н</a:t>
            </a:r>
            <a:r>
              <a:rPr dirty="0" sz="3200" spc="5"/>
              <a:t>и</a:t>
            </a:r>
            <a:r>
              <a:rPr dirty="0" sz="3200"/>
              <a:t>я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32142" y="2264282"/>
            <a:ext cx="3799332" cy="30998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2330" y="5345684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 h="0">
                <a:moveTo>
                  <a:pt x="4074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2330" y="5039486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 h="0">
                <a:moveTo>
                  <a:pt x="4074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2330" y="4733163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 h="0">
                <a:moveTo>
                  <a:pt x="4074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12330" y="442683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 h="0">
                <a:moveTo>
                  <a:pt x="4074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12330" y="4120515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 h="0">
                <a:moveTo>
                  <a:pt x="4074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12330" y="3814190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 h="0">
                <a:moveTo>
                  <a:pt x="4074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12330" y="3509390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 h="0">
                <a:moveTo>
                  <a:pt x="4074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12330" y="3203067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 h="0">
                <a:moveTo>
                  <a:pt x="4074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12330" y="2896742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 h="0">
                <a:moveTo>
                  <a:pt x="4074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12330" y="259041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 h="0">
                <a:moveTo>
                  <a:pt x="4074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29590" y="5281929"/>
            <a:ext cx="21780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540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9590" y="4975859"/>
            <a:ext cx="21780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560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9590" y="4669535"/>
            <a:ext cx="21780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580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9590" y="4363592"/>
            <a:ext cx="21780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600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9590" y="4057269"/>
            <a:ext cx="21780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620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9590" y="3750945"/>
            <a:ext cx="21780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640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29590" y="3444875"/>
            <a:ext cx="21780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660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9590" y="3138551"/>
            <a:ext cx="21780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680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9590" y="2832480"/>
            <a:ext cx="21780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700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29590" y="2526157"/>
            <a:ext cx="21780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720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53478" y="5345810"/>
            <a:ext cx="0" cy="68580"/>
          </a:xfrm>
          <a:custGeom>
            <a:avLst/>
            <a:gdLst/>
            <a:ahLst/>
            <a:cxnLst/>
            <a:rect l="l" t="t" r="r" b="b"/>
            <a:pathLst>
              <a:path w="0" h="68579">
                <a:moveTo>
                  <a:pt x="0" y="0"/>
                </a:moveTo>
                <a:lnTo>
                  <a:pt x="0" y="68198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772030" y="5345810"/>
            <a:ext cx="0" cy="68580"/>
          </a:xfrm>
          <a:custGeom>
            <a:avLst/>
            <a:gdLst/>
            <a:ahLst/>
            <a:cxnLst/>
            <a:rect l="l" t="t" r="r" b="b"/>
            <a:pathLst>
              <a:path w="0" h="68579">
                <a:moveTo>
                  <a:pt x="0" y="0"/>
                </a:moveTo>
                <a:lnTo>
                  <a:pt x="0" y="68198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890647" y="5345810"/>
            <a:ext cx="0" cy="68580"/>
          </a:xfrm>
          <a:custGeom>
            <a:avLst/>
            <a:gdLst/>
            <a:ahLst/>
            <a:cxnLst/>
            <a:rect l="l" t="t" r="r" b="b"/>
            <a:pathLst>
              <a:path w="0" h="68579">
                <a:moveTo>
                  <a:pt x="0" y="0"/>
                </a:moveTo>
                <a:lnTo>
                  <a:pt x="0" y="68198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009390" y="5345810"/>
            <a:ext cx="0" cy="68580"/>
          </a:xfrm>
          <a:custGeom>
            <a:avLst/>
            <a:gdLst/>
            <a:ahLst/>
            <a:cxnLst/>
            <a:rect l="l" t="t" r="r" b="b"/>
            <a:pathLst>
              <a:path w="0" h="68579">
                <a:moveTo>
                  <a:pt x="0" y="0"/>
                </a:moveTo>
                <a:lnTo>
                  <a:pt x="0" y="68198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817880" y="5558339"/>
            <a:ext cx="788035" cy="5181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2120"/>
              </a:lnSpc>
            </a:pPr>
            <a:r>
              <a:rPr dirty="0" sz="1800" spc="-5" b="1">
                <a:latin typeface="Times New Roman"/>
                <a:cs typeface="Times New Roman"/>
              </a:rPr>
              <a:t>201</a:t>
            </a:r>
            <a:r>
              <a:rPr dirty="0" sz="1800" b="1">
                <a:latin typeface="Times New Roman"/>
                <a:cs typeface="Times New Roman"/>
              </a:rPr>
              <a:t>4</a:t>
            </a:r>
            <a:r>
              <a:rPr dirty="0" sz="1800" spc="-5" b="1">
                <a:latin typeface="Times New Roman"/>
                <a:cs typeface="Times New Roman"/>
              </a:rPr>
              <a:t>-15</a:t>
            </a:r>
            <a:endParaRPr sz="1800">
              <a:latin typeface="Times New Roman"/>
              <a:cs typeface="Times New Roman"/>
            </a:endParaRPr>
          </a:p>
          <a:p>
            <a:pPr algn="ctr" marL="635">
              <a:lnSpc>
                <a:spcPts val="2120"/>
              </a:lnSpc>
            </a:pPr>
            <a:r>
              <a:rPr dirty="0" sz="1800" spc="10" b="1">
                <a:latin typeface="Times New Roman"/>
                <a:cs typeface="Times New Roman"/>
              </a:rPr>
              <a:t>у</a:t>
            </a:r>
            <a:r>
              <a:rPr dirty="0" sz="1800" b="1">
                <a:latin typeface="Times New Roman"/>
                <a:cs typeface="Times New Roman"/>
              </a:rPr>
              <a:t>ч</a:t>
            </a:r>
            <a:r>
              <a:rPr dirty="0" sz="1800" spc="-30" b="1">
                <a:latin typeface="Times New Roman"/>
                <a:cs typeface="Times New Roman"/>
              </a:rPr>
              <a:t> </a:t>
            </a:r>
            <a:r>
              <a:rPr dirty="0" sz="1800" spc="-50" b="1">
                <a:latin typeface="Times New Roman"/>
                <a:cs typeface="Times New Roman"/>
              </a:rPr>
              <a:t>го</a:t>
            </a:r>
            <a:r>
              <a:rPr dirty="0" sz="1800" b="1">
                <a:latin typeface="Times New Roman"/>
                <a:cs typeface="Times New Roman"/>
              </a:rPr>
              <a:t>д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936750" y="5558339"/>
            <a:ext cx="788035" cy="5181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2120"/>
              </a:lnSpc>
            </a:pPr>
            <a:r>
              <a:rPr dirty="0" sz="1800" spc="-5" b="1">
                <a:latin typeface="Times New Roman"/>
                <a:cs typeface="Times New Roman"/>
              </a:rPr>
              <a:t>201</a:t>
            </a:r>
            <a:r>
              <a:rPr dirty="0" sz="1800" b="1">
                <a:latin typeface="Times New Roman"/>
                <a:cs typeface="Times New Roman"/>
              </a:rPr>
              <a:t>5</a:t>
            </a:r>
            <a:r>
              <a:rPr dirty="0" sz="1800" spc="-5" b="1">
                <a:latin typeface="Times New Roman"/>
                <a:cs typeface="Times New Roman"/>
              </a:rPr>
              <a:t>-16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ts val="2120"/>
              </a:lnSpc>
            </a:pPr>
            <a:r>
              <a:rPr dirty="0" sz="1800" spc="10" b="1">
                <a:latin typeface="Times New Roman"/>
                <a:cs typeface="Times New Roman"/>
              </a:rPr>
              <a:t>у</a:t>
            </a:r>
            <a:r>
              <a:rPr dirty="0" sz="1800" b="1">
                <a:latin typeface="Times New Roman"/>
                <a:cs typeface="Times New Roman"/>
              </a:rPr>
              <a:t>ч</a:t>
            </a:r>
            <a:r>
              <a:rPr dirty="0" sz="1800" spc="5" b="1">
                <a:latin typeface="Times New Roman"/>
                <a:cs typeface="Times New Roman"/>
              </a:rPr>
              <a:t>.</a:t>
            </a:r>
            <a:r>
              <a:rPr dirty="0" sz="1800" spc="-50" b="1">
                <a:latin typeface="Times New Roman"/>
                <a:cs typeface="Times New Roman"/>
              </a:rPr>
              <a:t>го</a:t>
            </a:r>
            <a:r>
              <a:rPr dirty="0" sz="1800" b="1">
                <a:latin typeface="Times New Roman"/>
                <a:cs typeface="Times New Roman"/>
              </a:rPr>
              <a:t>д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056001" y="5558339"/>
            <a:ext cx="787400" cy="5181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2120"/>
              </a:lnSpc>
            </a:pPr>
            <a:r>
              <a:rPr dirty="0" sz="1800" spc="-5" b="1">
                <a:latin typeface="Times New Roman"/>
                <a:cs typeface="Times New Roman"/>
              </a:rPr>
              <a:t>2016-17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ts val="2120"/>
              </a:lnSpc>
            </a:pPr>
            <a:r>
              <a:rPr dirty="0" sz="1800" spc="10" b="1">
                <a:latin typeface="Times New Roman"/>
                <a:cs typeface="Times New Roman"/>
              </a:rPr>
              <a:t>у</a:t>
            </a:r>
            <a:r>
              <a:rPr dirty="0" sz="1800" b="1">
                <a:latin typeface="Times New Roman"/>
                <a:cs typeface="Times New Roman"/>
              </a:rPr>
              <a:t>ч</a:t>
            </a:r>
            <a:r>
              <a:rPr dirty="0" sz="1800" spc="5" b="1">
                <a:latin typeface="Times New Roman"/>
                <a:cs typeface="Times New Roman"/>
              </a:rPr>
              <a:t>.</a:t>
            </a:r>
            <a:r>
              <a:rPr dirty="0" sz="1800" spc="-50" b="1">
                <a:latin typeface="Times New Roman"/>
                <a:cs typeface="Times New Roman"/>
              </a:rPr>
              <a:t>го</a:t>
            </a:r>
            <a:r>
              <a:rPr dirty="0" sz="1800" b="1">
                <a:latin typeface="Times New Roman"/>
                <a:cs typeface="Times New Roman"/>
              </a:rPr>
              <a:t>д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95832" y="2047212"/>
            <a:ext cx="48260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latin typeface="Times New Roman"/>
                <a:cs typeface="Times New Roman"/>
              </a:rPr>
              <a:t>718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314701" y="2990568"/>
            <a:ext cx="48260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latin typeface="Times New Roman"/>
                <a:cs typeface="Times New Roman"/>
              </a:rPr>
              <a:t>655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395598" y="3445355"/>
            <a:ext cx="635000" cy="680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2820"/>
              </a:lnSpc>
            </a:pPr>
            <a:r>
              <a:rPr dirty="0" sz="2400" b="1">
                <a:latin typeface="Times New Roman"/>
                <a:cs typeface="Times New Roman"/>
              </a:rPr>
              <a:t>601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ts val="2820"/>
              </a:lnSpc>
            </a:pPr>
            <a:r>
              <a:rPr dirty="0" sz="2400" b="1">
                <a:solidFill>
                  <a:srgbClr val="C00000"/>
                </a:solidFill>
                <a:latin typeface="Times New Roman"/>
                <a:cs typeface="Times New Roman"/>
              </a:rPr>
              <a:t>64%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851786" y="1772564"/>
            <a:ext cx="1047750" cy="330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latin typeface="Calibri"/>
                <a:cs typeface="Calibri"/>
              </a:rPr>
              <a:t>Б</a:t>
            </a:r>
            <a:r>
              <a:rPr dirty="0" sz="2400" spc="-75">
                <a:latin typeface="Calibri"/>
                <a:cs typeface="Calibri"/>
              </a:rPr>
              <a:t>ю</a:t>
            </a:r>
            <a:r>
              <a:rPr dirty="0" sz="2400">
                <a:latin typeface="Calibri"/>
                <a:cs typeface="Calibri"/>
              </a:rPr>
              <a:t>д</a:t>
            </a:r>
            <a:r>
              <a:rPr dirty="0" sz="2400" spc="-20">
                <a:latin typeface="Calibri"/>
                <a:cs typeface="Calibri"/>
              </a:rPr>
              <a:t>ж</a:t>
            </a:r>
            <a:r>
              <a:rPr dirty="0" sz="2400" spc="-10">
                <a:latin typeface="Calibri"/>
                <a:cs typeface="Calibri"/>
              </a:rPr>
              <a:t>е</a:t>
            </a:r>
            <a:r>
              <a:rPr dirty="0" sz="2400">
                <a:latin typeface="Calibri"/>
                <a:cs typeface="Calibri"/>
              </a:rPr>
              <a:t>т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965191" y="2160270"/>
            <a:ext cx="4037075" cy="32598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948428" y="5400928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 h="0">
                <a:moveTo>
                  <a:pt x="4000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948428" y="5078729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 h="0">
                <a:moveTo>
                  <a:pt x="4000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948428" y="4757165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 h="0">
                <a:moveTo>
                  <a:pt x="4000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948428" y="4435602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 h="0">
                <a:moveTo>
                  <a:pt x="4000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948428" y="4114038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 h="0">
                <a:moveTo>
                  <a:pt x="4000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948428" y="3792473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 h="0">
                <a:moveTo>
                  <a:pt x="4000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948428" y="3470909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 h="0">
                <a:moveTo>
                  <a:pt x="4000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948428" y="3149345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 h="0">
                <a:moveTo>
                  <a:pt x="4000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948428" y="2827782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 h="0">
                <a:moveTo>
                  <a:pt x="4000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948428" y="2506217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 h="0">
                <a:moveTo>
                  <a:pt x="4000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4665726" y="5337428"/>
            <a:ext cx="21780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290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665726" y="5015636"/>
            <a:ext cx="21780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295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665726" y="4693920"/>
            <a:ext cx="21780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300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665726" y="4372355"/>
            <a:ext cx="21780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305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665726" y="4050538"/>
            <a:ext cx="21780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310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665726" y="3728973"/>
            <a:ext cx="21780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315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665726" y="3407409"/>
            <a:ext cx="21780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320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665726" y="3085464"/>
            <a:ext cx="21780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325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665726" y="2763901"/>
            <a:ext cx="21780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330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665726" y="2442336"/>
            <a:ext cx="21780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335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988052" y="5401817"/>
            <a:ext cx="0" cy="67945"/>
          </a:xfrm>
          <a:custGeom>
            <a:avLst/>
            <a:gdLst/>
            <a:ahLst/>
            <a:cxnLst/>
            <a:rect l="l" t="t" r="r" b="b"/>
            <a:pathLst>
              <a:path w="0" h="67945">
                <a:moveTo>
                  <a:pt x="0" y="0"/>
                </a:moveTo>
                <a:lnTo>
                  <a:pt x="0" y="67563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6178296" y="5401817"/>
            <a:ext cx="0" cy="67945"/>
          </a:xfrm>
          <a:custGeom>
            <a:avLst/>
            <a:gdLst/>
            <a:ahLst/>
            <a:cxnLst/>
            <a:rect l="l" t="t" r="r" b="b"/>
            <a:pathLst>
              <a:path w="0" h="67945">
                <a:moveTo>
                  <a:pt x="0" y="0"/>
                </a:moveTo>
                <a:lnTo>
                  <a:pt x="0" y="67563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7367016" y="5401817"/>
            <a:ext cx="0" cy="67945"/>
          </a:xfrm>
          <a:custGeom>
            <a:avLst/>
            <a:gdLst/>
            <a:ahLst/>
            <a:cxnLst/>
            <a:rect l="l" t="t" r="r" b="b"/>
            <a:pathLst>
              <a:path w="0" h="67945">
                <a:moveTo>
                  <a:pt x="0" y="0"/>
                </a:moveTo>
                <a:lnTo>
                  <a:pt x="0" y="67563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8557006" y="5401817"/>
            <a:ext cx="0" cy="67945"/>
          </a:xfrm>
          <a:custGeom>
            <a:avLst/>
            <a:gdLst/>
            <a:ahLst/>
            <a:cxnLst/>
            <a:rect l="l" t="t" r="r" b="b"/>
            <a:pathLst>
              <a:path w="0" h="67945">
                <a:moveTo>
                  <a:pt x="0" y="0"/>
                </a:moveTo>
                <a:lnTo>
                  <a:pt x="0" y="67563"/>
                </a:lnTo>
              </a:path>
            </a:pathLst>
          </a:custGeom>
          <a:ln w="12700">
            <a:solidFill>
              <a:srgbClr val="858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/>
          <p:nvPr/>
        </p:nvSpPr>
        <p:spPr>
          <a:xfrm>
            <a:off x="5039359" y="5613753"/>
            <a:ext cx="1087120" cy="5181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2120"/>
              </a:lnSpc>
            </a:pPr>
            <a:r>
              <a:rPr dirty="0" sz="1800" b="1">
                <a:latin typeface="Times New Roman"/>
                <a:cs typeface="Times New Roman"/>
              </a:rPr>
              <a:t>2014-</a:t>
            </a:r>
            <a:r>
              <a:rPr dirty="0" sz="1800" b="1">
                <a:latin typeface="Times New Roman"/>
                <a:cs typeface="Times New Roman"/>
              </a:rPr>
              <a:t>15</a:t>
            </a:r>
            <a:r>
              <a:rPr dirty="0" sz="1800" spc="-20" b="1">
                <a:latin typeface="Times New Roman"/>
                <a:cs typeface="Times New Roman"/>
              </a:rPr>
              <a:t> </a:t>
            </a:r>
            <a:r>
              <a:rPr dirty="0" sz="1800" spc="10" b="1">
                <a:latin typeface="Times New Roman"/>
                <a:cs typeface="Times New Roman"/>
              </a:rPr>
              <a:t>у</a:t>
            </a:r>
            <a:r>
              <a:rPr dirty="0" sz="1800" b="1">
                <a:latin typeface="Times New Roman"/>
                <a:cs typeface="Times New Roman"/>
              </a:rPr>
              <a:t>ч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ts val="2120"/>
              </a:lnSpc>
            </a:pPr>
            <a:r>
              <a:rPr dirty="0" sz="1800" spc="-50" b="1">
                <a:latin typeface="Times New Roman"/>
                <a:cs typeface="Times New Roman"/>
              </a:rPr>
              <a:t>го</a:t>
            </a:r>
            <a:r>
              <a:rPr dirty="0" sz="1800" b="1">
                <a:latin typeface="Times New Roman"/>
                <a:cs typeface="Times New Roman"/>
              </a:rPr>
              <a:t>д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379845" y="5613753"/>
            <a:ext cx="788035" cy="5181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2120"/>
              </a:lnSpc>
            </a:pPr>
            <a:r>
              <a:rPr dirty="0" sz="1800" b="1">
                <a:latin typeface="Times New Roman"/>
                <a:cs typeface="Times New Roman"/>
              </a:rPr>
              <a:t>2015-16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ts val="2120"/>
              </a:lnSpc>
            </a:pPr>
            <a:r>
              <a:rPr dirty="0" sz="1800" spc="10" b="1">
                <a:latin typeface="Times New Roman"/>
                <a:cs typeface="Times New Roman"/>
              </a:rPr>
              <a:t>у</a:t>
            </a:r>
            <a:r>
              <a:rPr dirty="0" sz="1800" b="1">
                <a:latin typeface="Times New Roman"/>
                <a:cs typeface="Times New Roman"/>
              </a:rPr>
              <a:t>ч</a:t>
            </a:r>
            <a:r>
              <a:rPr dirty="0" sz="1800" spc="5" b="1">
                <a:latin typeface="Times New Roman"/>
                <a:cs typeface="Times New Roman"/>
              </a:rPr>
              <a:t>.</a:t>
            </a:r>
            <a:r>
              <a:rPr dirty="0" sz="1800" spc="-50" b="1">
                <a:latin typeface="Times New Roman"/>
                <a:cs typeface="Times New Roman"/>
              </a:rPr>
              <a:t>го</a:t>
            </a:r>
            <a:r>
              <a:rPr dirty="0" sz="1800" b="1">
                <a:latin typeface="Times New Roman"/>
                <a:cs typeface="Times New Roman"/>
              </a:rPr>
              <a:t>д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569834" y="5613753"/>
            <a:ext cx="787400" cy="5181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2120"/>
              </a:lnSpc>
            </a:pPr>
            <a:r>
              <a:rPr dirty="0" sz="1800" b="1">
                <a:latin typeface="Times New Roman"/>
                <a:cs typeface="Times New Roman"/>
              </a:rPr>
              <a:t>2016-17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ts val="2120"/>
              </a:lnSpc>
            </a:pPr>
            <a:r>
              <a:rPr dirty="0" sz="1800" spc="10" b="1">
                <a:latin typeface="Times New Roman"/>
                <a:cs typeface="Times New Roman"/>
              </a:rPr>
              <a:t>у</a:t>
            </a:r>
            <a:r>
              <a:rPr dirty="0" sz="1800" b="1">
                <a:latin typeface="Times New Roman"/>
                <a:cs typeface="Times New Roman"/>
              </a:rPr>
              <a:t>ч</a:t>
            </a:r>
            <a:r>
              <a:rPr dirty="0" sz="1800" spc="5" b="1">
                <a:latin typeface="Times New Roman"/>
                <a:cs typeface="Times New Roman"/>
              </a:rPr>
              <a:t>.</a:t>
            </a:r>
            <a:r>
              <a:rPr dirty="0" sz="1800" spc="-50" b="1">
                <a:latin typeface="Times New Roman"/>
                <a:cs typeface="Times New Roman"/>
              </a:rPr>
              <a:t>го</a:t>
            </a:r>
            <a:r>
              <a:rPr dirty="0" sz="1800" b="1">
                <a:latin typeface="Times New Roman"/>
                <a:cs typeface="Times New Roman"/>
              </a:rPr>
              <a:t>д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579109" y="2352393"/>
            <a:ext cx="48260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latin typeface="Times New Roman"/>
                <a:cs typeface="Times New Roman"/>
              </a:rPr>
              <a:t>328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794118" y="3811750"/>
            <a:ext cx="48260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latin typeface="Times New Roman"/>
                <a:cs typeface="Times New Roman"/>
              </a:rPr>
              <a:t>306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909306" y="1744317"/>
            <a:ext cx="635000" cy="6813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2820"/>
              </a:lnSpc>
            </a:pPr>
            <a:r>
              <a:rPr dirty="0" sz="2400" b="1">
                <a:latin typeface="Times New Roman"/>
                <a:cs typeface="Times New Roman"/>
              </a:rPr>
              <a:t>332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ts val="2820"/>
              </a:lnSpc>
            </a:pPr>
            <a:r>
              <a:rPr dirty="0" sz="2400" b="1">
                <a:solidFill>
                  <a:srgbClr val="C00000"/>
                </a:solidFill>
                <a:latin typeface="Times New Roman"/>
                <a:cs typeface="Times New Roman"/>
              </a:rPr>
              <a:t>36%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095238" y="1700529"/>
            <a:ext cx="152781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latin typeface="Calibri"/>
                <a:cs typeface="Calibri"/>
              </a:rPr>
              <a:t>Внеб</a:t>
            </a:r>
            <a:r>
              <a:rPr dirty="0" sz="2400" spc="-75">
                <a:latin typeface="Calibri"/>
                <a:cs typeface="Calibri"/>
              </a:rPr>
              <a:t>ю</a:t>
            </a:r>
            <a:r>
              <a:rPr dirty="0" sz="2400">
                <a:latin typeface="Calibri"/>
                <a:cs typeface="Calibri"/>
              </a:rPr>
              <a:t>д</a:t>
            </a:r>
            <a:r>
              <a:rPr dirty="0" sz="2400" spc="-20">
                <a:latin typeface="Calibri"/>
                <a:cs typeface="Calibri"/>
              </a:rPr>
              <a:t>ж</a:t>
            </a:r>
            <a:r>
              <a:rPr dirty="0" sz="2400">
                <a:latin typeface="Calibri"/>
                <a:cs typeface="Calibri"/>
              </a:rPr>
              <a:t>ет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1926" y="665505"/>
            <a:ext cx="3141345" cy="433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55" b="1">
                <a:solidFill>
                  <a:srgbClr val="C00000"/>
                </a:solidFill>
                <a:latin typeface="Calibri"/>
                <a:cs typeface="Calibri"/>
              </a:rPr>
              <a:t>Ко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личество</a:t>
            </a:r>
            <a:r>
              <a:rPr dirty="0" sz="3200" spc="1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dirty="0" sz="3200" spc="5" b="1">
                <a:solidFill>
                  <a:srgbClr val="C00000"/>
                </a:solidFill>
                <a:latin typeface="Calibri"/>
                <a:cs typeface="Calibri"/>
              </a:rPr>
              <a:t>и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р</a:t>
            </a:r>
            <a:r>
              <a:rPr dirty="0" sz="3200" spc="-10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2416" y="1801367"/>
            <a:ext cx="2958084" cy="30678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64819" y="4408932"/>
            <a:ext cx="14160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>
                <a:latin typeface="Calibri"/>
                <a:cs typeface="Calibri"/>
              </a:rPr>
              <a:t>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9579" y="3918458"/>
            <a:ext cx="14160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>
                <a:latin typeface="Calibri"/>
                <a:cs typeface="Calibri"/>
              </a:rPr>
              <a:t>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7905" y="3416579"/>
            <a:ext cx="25717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5">
                <a:latin typeface="Calibri"/>
                <a:cs typeface="Calibri"/>
              </a:rPr>
              <a:t>10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2055" y="2902839"/>
            <a:ext cx="25717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>
                <a:latin typeface="Calibri"/>
                <a:cs typeface="Calibri"/>
              </a:rPr>
              <a:t>15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5596" y="2376804"/>
            <a:ext cx="25717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>
                <a:latin typeface="Calibri"/>
                <a:cs typeface="Calibri"/>
              </a:rPr>
              <a:t>20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8832" y="1837715"/>
            <a:ext cx="25717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5">
                <a:latin typeface="Calibri"/>
                <a:cs typeface="Calibri"/>
              </a:rPr>
              <a:t>25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51395" y="4845684"/>
            <a:ext cx="2354211" cy="9985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401572" y="1653539"/>
            <a:ext cx="626110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22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dirty="0" sz="1800" spc="-10" b="1">
                <a:latin typeface="Calibri"/>
                <a:cs typeface="Calibri"/>
              </a:rPr>
              <a:t>(2,1%)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88210" y="1653539"/>
            <a:ext cx="626110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22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dirty="0" sz="1800" spc="-10" b="1">
                <a:latin typeface="Calibri"/>
                <a:cs typeface="Calibri"/>
              </a:rPr>
              <a:t>(2,3%)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11804" y="2211577"/>
            <a:ext cx="626745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16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dirty="0" sz="1800" b="1">
                <a:latin typeface="Calibri"/>
                <a:cs typeface="Calibri"/>
              </a:rPr>
              <a:t>(1,7%)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36083" y="1801367"/>
            <a:ext cx="3118104" cy="30678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4879975" y="1842770"/>
            <a:ext cx="340995" cy="2805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>
                <a:latin typeface="Calibri"/>
                <a:cs typeface="Calibri"/>
              </a:rPr>
              <a:t>14</a:t>
            </a:r>
            <a:endParaRPr sz="1800">
              <a:latin typeface="Calibri"/>
              <a:cs typeface="Calibri"/>
            </a:endParaRPr>
          </a:p>
          <a:p>
            <a:pPr marL="24765">
              <a:lnSpc>
                <a:spcPct val="100000"/>
              </a:lnSpc>
              <a:spcBef>
                <a:spcPts val="855"/>
              </a:spcBef>
            </a:pPr>
            <a:r>
              <a:rPr dirty="0" sz="1800" spc="-15">
                <a:latin typeface="Calibri"/>
                <a:cs typeface="Calibri"/>
              </a:rPr>
              <a:t>12</a:t>
            </a:r>
            <a:endParaRPr sz="1800">
              <a:latin typeface="Calibri"/>
              <a:cs typeface="Calibri"/>
            </a:endParaRPr>
          </a:p>
          <a:p>
            <a:pPr marL="36830">
              <a:lnSpc>
                <a:spcPct val="100000"/>
              </a:lnSpc>
              <a:spcBef>
                <a:spcPts val="805"/>
              </a:spcBef>
            </a:pPr>
            <a:r>
              <a:rPr dirty="0" sz="1800" spc="-15">
                <a:latin typeface="Calibri"/>
                <a:cs typeface="Calibri"/>
              </a:rPr>
              <a:t>10</a:t>
            </a:r>
            <a:endParaRPr sz="1800">
              <a:latin typeface="Calibri"/>
              <a:cs typeface="Calibri"/>
            </a:endParaRPr>
          </a:p>
          <a:p>
            <a:pPr marL="165100">
              <a:lnSpc>
                <a:spcPct val="100000"/>
              </a:lnSpc>
              <a:spcBef>
                <a:spcPts val="755"/>
              </a:spcBef>
            </a:pPr>
            <a:r>
              <a:rPr dirty="0" sz="1800" spc="-10">
                <a:latin typeface="Calibri"/>
                <a:cs typeface="Calibri"/>
              </a:rPr>
              <a:t>8</a:t>
            </a:r>
            <a:endParaRPr sz="1800">
              <a:latin typeface="Calibri"/>
              <a:cs typeface="Calibri"/>
            </a:endParaRPr>
          </a:p>
          <a:p>
            <a:pPr marL="177165">
              <a:lnSpc>
                <a:spcPct val="100000"/>
              </a:lnSpc>
              <a:spcBef>
                <a:spcPts val="705"/>
              </a:spcBef>
            </a:pPr>
            <a:r>
              <a:rPr dirty="0" sz="1800" spc="-10">
                <a:latin typeface="Calibri"/>
                <a:cs typeface="Calibri"/>
              </a:rPr>
              <a:t>6</a:t>
            </a:r>
            <a:endParaRPr sz="1800">
              <a:latin typeface="Calibri"/>
              <a:cs typeface="Calibri"/>
            </a:endParaRPr>
          </a:p>
          <a:p>
            <a:pPr marL="188595">
              <a:lnSpc>
                <a:spcPct val="100000"/>
              </a:lnSpc>
              <a:spcBef>
                <a:spcPts val="660"/>
              </a:spcBef>
            </a:pPr>
            <a:r>
              <a:rPr dirty="0" sz="1800" spc="-10"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  <a:p>
            <a:pPr marL="200025">
              <a:lnSpc>
                <a:spcPct val="100000"/>
              </a:lnSpc>
              <a:spcBef>
                <a:spcPts val="615"/>
              </a:spcBef>
            </a:pPr>
            <a:r>
              <a:rPr dirty="0" sz="1800"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  <a:p>
            <a:pPr marL="211454">
              <a:lnSpc>
                <a:spcPct val="100000"/>
              </a:lnSpc>
              <a:spcBef>
                <a:spcPts val="565"/>
              </a:spcBef>
            </a:pPr>
            <a:r>
              <a:rPr dirty="0" sz="1800">
                <a:latin typeface="Calibri"/>
                <a:cs typeface="Calibri"/>
              </a:rPr>
              <a:t>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081904" y="4832730"/>
            <a:ext cx="1588262" cy="8918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768845" y="5053838"/>
            <a:ext cx="743838" cy="7874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5633465" y="1653539"/>
            <a:ext cx="626110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13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dirty="0" sz="1800" spc="-10" b="1">
                <a:latin typeface="Calibri"/>
                <a:cs typeface="Calibri"/>
              </a:rPr>
              <a:t>(1,3%)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58458" y="1653539"/>
            <a:ext cx="626110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12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dirty="0" sz="1800" spc="-10" b="1">
                <a:latin typeface="Calibri"/>
                <a:cs typeface="Calibri"/>
              </a:rPr>
              <a:t>(1,2%)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357109" y="1932432"/>
            <a:ext cx="626110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spc="-15" b="1">
                <a:latin typeface="Calibri"/>
                <a:cs typeface="Calibri"/>
              </a:rPr>
              <a:t>10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dirty="0" sz="1800" spc="-10" b="1">
                <a:latin typeface="Calibri"/>
                <a:cs typeface="Calibri"/>
              </a:rPr>
              <a:t>(1,1%)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3652" rIns="0" bIns="0" rtlCol="0" vert="horz">
            <a:spAutoFit/>
          </a:bodyPr>
          <a:lstStyle/>
          <a:p>
            <a:pPr marL="5229860">
              <a:lnSpc>
                <a:spcPct val="100000"/>
              </a:lnSpc>
            </a:pPr>
            <a:r>
              <a:rPr dirty="0" sz="3200" spc="-55"/>
              <a:t>Ко</a:t>
            </a:r>
            <a:r>
              <a:rPr dirty="0" sz="3200"/>
              <a:t>личество</a:t>
            </a:r>
            <a:endParaRPr sz="3200"/>
          </a:p>
          <a:p>
            <a:pPr marL="5270500">
              <a:lnSpc>
                <a:spcPct val="100000"/>
              </a:lnSpc>
            </a:pPr>
            <a:r>
              <a:rPr dirty="0" sz="3200"/>
              <a:t>инвали</a:t>
            </a:r>
            <a:r>
              <a:rPr dirty="0" sz="3200" spc="-45"/>
              <a:t>д</a:t>
            </a:r>
            <a:r>
              <a:rPr dirty="0" sz="3200"/>
              <a:t>ов</a:t>
            </a:r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3143250" y="5929338"/>
            <a:ext cx="2500630" cy="500380"/>
          </a:xfrm>
          <a:custGeom>
            <a:avLst/>
            <a:gdLst/>
            <a:ahLst/>
            <a:cxnLst/>
            <a:rect l="l" t="t" r="r" b="b"/>
            <a:pathLst>
              <a:path w="2500629" h="500379">
                <a:moveTo>
                  <a:pt x="0" y="500062"/>
                </a:moveTo>
                <a:lnTo>
                  <a:pt x="2500376" y="500062"/>
                </a:lnTo>
                <a:lnTo>
                  <a:pt x="2500376" y="0"/>
                </a:lnTo>
                <a:lnTo>
                  <a:pt x="0" y="0"/>
                </a:lnTo>
                <a:lnTo>
                  <a:pt x="0" y="500062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143250" y="5929338"/>
            <a:ext cx="2500630" cy="500380"/>
          </a:xfrm>
          <a:custGeom>
            <a:avLst/>
            <a:gdLst/>
            <a:ahLst/>
            <a:cxnLst/>
            <a:rect l="l" t="t" r="r" b="b"/>
            <a:pathLst>
              <a:path w="2500629" h="500379">
                <a:moveTo>
                  <a:pt x="0" y="500062"/>
                </a:moveTo>
                <a:lnTo>
                  <a:pt x="2500376" y="500062"/>
                </a:lnTo>
                <a:lnTo>
                  <a:pt x="2500376" y="0"/>
                </a:lnTo>
                <a:lnTo>
                  <a:pt x="0" y="0"/>
                </a:lnTo>
                <a:lnTo>
                  <a:pt x="0" y="500062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308350" y="5935319"/>
            <a:ext cx="2170430" cy="528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47955" marR="5080" indent="-13589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34%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ст</a:t>
            </a:r>
            <a:r>
              <a:rPr dirty="0" sz="1800" spc="-75" b="1">
                <a:latin typeface="Calibri"/>
                <a:cs typeface="Calibri"/>
              </a:rPr>
              <a:t>у</a:t>
            </a:r>
            <a:r>
              <a:rPr dirty="0" sz="1800" spc="-20" b="1">
                <a:latin typeface="Calibri"/>
                <a:cs typeface="Calibri"/>
              </a:rPr>
              <a:t>д</a:t>
            </a:r>
            <a:r>
              <a:rPr dirty="0" sz="1800" spc="5" b="1">
                <a:latin typeface="Calibri"/>
                <a:cs typeface="Calibri"/>
              </a:rPr>
              <a:t>е</a:t>
            </a:r>
            <a:r>
              <a:rPr dirty="0" sz="1800" b="1">
                <a:latin typeface="Calibri"/>
                <a:cs typeface="Calibri"/>
              </a:rPr>
              <a:t>н</a:t>
            </a:r>
            <a:r>
              <a:rPr dirty="0" sz="1800" spc="-15" b="1">
                <a:latin typeface="Calibri"/>
                <a:cs typeface="Calibri"/>
              </a:rPr>
              <a:t>т</a:t>
            </a:r>
            <a:r>
              <a:rPr dirty="0" sz="1800" b="1">
                <a:latin typeface="Calibri"/>
                <a:cs typeface="Calibri"/>
              </a:rPr>
              <a:t>ов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им</a:t>
            </a:r>
            <a:r>
              <a:rPr dirty="0" sz="1800" spc="5" b="1">
                <a:latin typeface="Calibri"/>
                <a:cs typeface="Calibri"/>
              </a:rPr>
              <a:t>е</a:t>
            </a:r>
            <a:r>
              <a:rPr dirty="0" sz="1800" spc="-15" b="1">
                <a:latin typeface="Calibri"/>
                <a:cs typeface="Calibri"/>
              </a:rPr>
              <a:t>ю</a:t>
            </a:r>
            <a:r>
              <a:rPr dirty="0" sz="1800" b="1">
                <a:latin typeface="Calibri"/>
                <a:cs typeface="Calibri"/>
              </a:rPr>
              <a:t>т</a:t>
            </a:r>
            <a:r>
              <a:rPr dirty="0" sz="1800" b="1">
                <a:latin typeface="Calibri"/>
                <a:cs typeface="Calibri"/>
              </a:rPr>
              <a:t> с</a:t>
            </a:r>
            <a:r>
              <a:rPr dirty="0" sz="1800" spc="5" b="1">
                <a:latin typeface="Calibri"/>
                <a:cs typeface="Calibri"/>
              </a:rPr>
              <a:t>о</a:t>
            </a:r>
            <a:r>
              <a:rPr dirty="0" sz="1800" b="1">
                <a:latin typeface="Calibri"/>
                <a:cs typeface="Calibri"/>
              </a:rPr>
              <a:t>циальный</a:t>
            </a:r>
            <a:r>
              <a:rPr dirty="0" sz="1800" spc="-2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ста</a:t>
            </a:r>
            <a:r>
              <a:rPr dirty="0" sz="1800" spc="-10" b="1">
                <a:latin typeface="Calibri"/>
                <a:cs typeface="Calibri"/>
              </a:rPr>
              <a:t>т</a:t>
            </a:r>
            <a:r>
              <a:rPr dirty="0" sz="1800" spc="-15" b="1">
                <a:latin typeface="Calibri"/>
                <a:cs typeface="Calibri"/>
              </a:rPr>
              <a:t>у</a:t>
            </a:r>
            <a:r>
              <a:rPr dirty="0" sz="1800" b="1">
                <a:latin typeface="Calibri"/>
                <a:cs typeface="Calibri"/>
              </a:rPr>
              <a:t>с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4377" y="177164"/>
            <a:ext cx="7874000" cy="920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Стипендиальное обес</a:t>
            </a:r>
            <a:r>
              <a:rPr dirty="0" sz="3200" spc="5" b="1">
                <a:solidFill>
                  <a:srgbClr val="C00000"/>
                </a:solidFill>
                <a:latin typeface="Calibri"/>
                <a:cs typeface="Calibri"/>
              </a:rPr>
              <a:t>п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еч</a:t>
            </a:r>
            <a:r>
              <a:rPr dirty="0" sz="3200" spc="-10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ние</a:t>
            </a:r>
            <a:r>
              <a:rPr dirty="0" sz="3200" spc="1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и соц</a:t>
            </a:r>
            <a:r>
              <a:rPr dirty="0" sz="3200" spc="5" b="1">
                <a:solidFill>
                  <a:srgbClr val="C00000"/>
                </a:solidFill>
                <a:latin typeface="Calibri"/>
                <a:cs typeface="Calibri"/>
              </a:rPr>
              <a:t>и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альная</a:t>
            </a:r>
            <a:endParaRPr sz="3200">
              <a:latin typeface="Calibri"/>
              <a:cs typeface="Calibri"/>
            </a:endParaRPr>
          </a:p>
          <a:p>
            <a:pPr algn="ctr" marL="635">
              <a:lnSpc>
                <a:spcPct val="100000"/>
              </a:lnSpc>
            </a:pP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п</a:t>
            </a:r>
            <a:r>
              <a:rPr dirty="0" sz="3200" spc="-80" b="1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dirty="0" sz="3200" spc="35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3200" spc="-30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е</a:t>
            </a:r>
            <a:r>
              <a:rPr dirty="0" sz="3200" spc="-40" b="1">
                <a:solidFill>
                  <a:srgbClr val="C00000"/>
                </a:solidFill>
                <a:latin typeface="Calibri"/>
                <a:cs typeface="Calibri"/>
              </a:rPr>
              <a:t>р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ж</a:t>
            </a:r>
            <a:r>
              <a:rPr dirty="0" sz="3200" spc="-40" b="1">
                <a:solidFill>
                  <a:srgbClr val="C00000"/>
                </a:solidFill>
                <a:latin typeface="Calibri"/>
                <a:cs typeface="Calibri"/>
              </a:rPr>
              <a:t>к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а</a:t>
            </a:r>
            <a:r>
              <a:rPr dirty="0" sz="3200" spc="-3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ст</a:t>
            </a:r>
            <a:r>
              <a:rPr dirty="0" sz="3200" spc="-125" b="1">
                <a:solidFill>
                  <a:srgbClr val="C00000"/>
                </a:solidFill>
                <a:latin typeface="Calibri"/>
                <a:cs typeface="Calibri"/>
              </a:rPr>
              <a:t>у</a:t>
            </a:r>
            <a:r>
              <a:rPr dirty="0" sz="3200" spc="-30" b="1">
                <a:solidFill>
                  <a:srgbClr val="C00000"/>
                </a:solidFill>
                <a:latin typeface="Calibri"/>
                <a:cs typeface="Calibri"/>
              </a:rPr>
              <a:t>д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ен</a:t>
            </a:r>
            <a:r>
              <a:rPr dirty="0" sz="3200" spc="-30" b="1">
                <a:solidFill>
                  <a:srgbClr val="C00000"/>
                </a:solidFill>
                <a:latin typeface="Calibri"/>
                <a:cs typeface="Calibri"/>
              </a:rPr>
              <a:t>т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ов</a:t>
            </a:r>
            <a:endParaRPr sz="32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-3175" y="1065149"/>
          <a:ext cx="9156700" cy="48050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56181"/>
                <a:gridCol w="1246886"/>
                <a:gridCol w="1225295"/>
                <a:gridCol w="1130935"/>
                <a:gridCol w="1225296"/>
                <a:gridCol w="1225296"/>
                <a:gridCol w="1127759"/>
              </a:tblGrid>
              <a:tr h="369824">
                <a:tc rowSpan="2">
                  <a:txBody>
                    <a:bodyPr/>
                    <a:lstStyle/>
                    <a:p>
                      <a:pPr/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dirty="0" sz="2000" spc="10" b="1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15</a:t>
                      </a:r>
                      <a:r>
                        <a:rPr dirty="0" sz="2000" spc="-3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0" b="1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dirty="0" sz="2000" spc="-5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д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 algn="ctr" marL="5080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dirty="0" sz="2000" spc="10" b="1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16</a:t>
                      </a:r>
                      <a:r>
                        <a:rPr dirty="0" sz="2000" spc="-3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0" b="1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dirty="0" sz="2000" spc="-5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д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998981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dirty="0" sz="1800" b="1">
                          <a:latin typeface="Times New Roman"/>
                          <a:cs typeface="Times New Roman"/>
                        </a:rPr>
                        <a:t>Фа</a:t>
                      </a:r>
                      <a:r>
                        <a:rPr dirty="0" sz="1800" spc="-30" b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800" spc="-15" b="1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ация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79375" marR="69215" indent="-2540">
                        <a:lnSpc>
                          <a:spcPct val="107200"/>
                        </a:lnSpc>
                      </a:pPr>
                      <a:r>
                        <a:rPr dirty="0" sz="1800" b="1">
                          <a:latin typeface="Times New Roman"/>
                          <a:cs typeface="Times New Roman"/>
                        </a:rPr>
                        <a:t>Лаб. диаг</a:t>
                      </a:r>
                      <a:r>
                        <a:rPr dirty="0" sz="1800" spc="-10" b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ости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30" b="1">
                          <a:latin typeface="Times New Roman"/>
                          <a:cs typeface="Times New Roman"/>
                        </a:rPr>
                        <a:t>ка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8905" marR="60960" indent="-59690">
                        <a:lnSpc>
                          <a:spcPct val="107200"/>
                        </a:lnSpc>
                      </a:pPr>
                      <a:r>
                        <a:rPr dirty="0" sz="1800" spc="15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800" spc="25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800" spc="15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800" spc="-10" b="1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нс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30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ое дело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</a:pPr>
                      <a:r>
                        <a:rPr dirty="0" sz="1800" b="1">
                          <a:latin typeface="Times New Roman"/>
                          <a:cs typeface="Times New Roman"/>
                        </a:rPr>
                        <a:t>Фа</a:t>
                      </a:r>
                      <a:r>
                        <a:rPr dirty="0" sz="1800" spc="-30" b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800" spc="-15" b="1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ац</a:t>
                      </a:r>
                      <a:r>
                        <a:rPr dirty="0" sz="1800" spc="-10" b="1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я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80010" marR="68580" indent="-2540">
                        <a:lnSpc>
                          <a:spcPct val="107200"/>
                        </a:lnSpc>
                      </a:pPr>
                      <a:r>
                        <a:rPr dirty="0" sz="1800" b="1">
                          <a:latin typeface="Times New Roman"/>
                          <a:cs typeface="Times New Roman"/>
                        </a:rPr>
                        <a:t>Лаб. диаг</a:t>
                      </a:r>
                      <a:r>
                        <a:rPr dirty="0" sz="1800" spc="-10" b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ости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30" b="1">
                          <a:latin typeface="Times New Roman"/>
                          <a:cs typeface="Times New Roman"/>
                        </a:rPr>
                        <a:t>ка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9539" marR="57785" indent="-59690">
                        <a:lnSpc>
                          <a:spcPct val="107200"/>
                        </a:lnSpc>
                      </a:pPr>
                      <a:r>
                        <a:rPr dirty="0" sz="1800" spc="15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800" spc="25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1800" spc="15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dirty="0" sz="1800" spc="-10" b="1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нс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30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1800" b="1">
                          <a:latin typeface="Times New Roman"/>
                          <a:cs typeface="Times New Roman"/>
                        </a:rPr>
                        <a:t>ое дело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28345">
                <a:tc>
                  <a:txBody>
                    <a:bodyPr/>
                    <a:lstStyle/>
                    <a:p>
                      <a:pPr marL="37465" marR="473075">
                        <a:lnSpc>
                          <a:spcPct val="107000"/>
                        </a:lnSpc>
                      </a:pPr>
                      <a:r>
                        <a:rPr dirty="0" sz="200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2000" spc="1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ци</a:t>
                      </a:r>
                      <a:r>
                        <a:rPr dirty="0" sz="2000" spc="10" b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dirty="0" sz="2000" spc="10" b="1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ная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 с</a:t>
                      </a:r>
                      <a:r>
                        <a:rPr dirty="0" sz="2000" spc="-15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ип</a:t>
                      </a:r>
                      <a:r>
                        <a:rPr dirty="0" sz="2000" spc="-1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dirty="0" sz="2000" spc="-10" b="1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ия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3679">
                        <a:lnSpc>
                          <a:spcPct val="100000"/>
                        </a:lnSpc>
                      </a:pP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666000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ct val="100000"/>
                        </a:lnSpc>
                      </a:pP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721500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</a:pP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821400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ct val="100000"/>
                        </a:lnSpc>
                      </a:pP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734076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3520">
                        <a:lnSpc>
                          <a:spcPct val="100000"/>
                        </a:lnSpc>
                      </a:pP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803988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</a:pP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827292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28218">
                <a:tc>
                  <a:txBody>
                    <a:bodyPr/>
                    <a:lstStyle/>
                    <a:p>
                      <a:pPr marL="37465" marR="104775">
                        <a:lnSpc>
                          <a:spcPct val="107000"/>
                        </a:lnSpc>
                      </a:pPr>
                      <a:r>
                        <a:rPr dirty="0" sz="2000" b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2000" spc="-35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адемич</a:t>
                      </a:r>
                      <a:r>
                        <a:rPr dirty="0" sz="2000" spc="15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dirty="0" sz="2000" spc="-40" b="1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ая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 с</a:t>
                      </a:r>
                      <a:r>
                        <a:rPr dirty="0" sz="2000" spc="-15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ип</a:t>
                      </a:r>
                      <a:r>
                        <a:rPr dirty="0" sz="2000" spc="-10" b="1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dirty="0" sz="2000" spc="-10" b="1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ия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dirty="0" sz="2000" spc="10" b="1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dirty="0" sz="2000" spc="10" b="1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272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3990">
                        <a:lnSpc>
                          <a:spcPct val="100000"/>
                        </a:lnSpc>
                      </a:pPr>
                      <a:r>
                        <a:rPr dirty="0" sz="2000" spc="-105" b="1">
                          <a:latin typeface="Times New Roman"/>
                          <a:cs typeface="Times New Roman"/>
                        </a:rPr>
                        <a:t>11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dirty="0" sz="2000" spc="10" b="1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227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dirty="0" sz="2000" spc="10" b="1"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dirty="0" sz="2000" spc="10" b="1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125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ct val="100000"/>
                        </a:lnSpc>
                      </a:pP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892890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dirty="0" sz="2000" spc="-100" b="1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dirty="0" sz="2000" spc="-4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dirty="0" sz="2000" spc="10" b="1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dirty="0" sz="2000" spc="10" b="1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dirty="0" sz="2000" spc="10" b="1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428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28344">
                <a:tc>
                  <a:txBody>
                    <a:bodyPr/>
                    <a:lstStyle/>
                    <a:p>
                      <a:pPr marL="37465" marR="191135">
                        <a:lnSpc>
                          <a:spcPct val="107000"/>
                        </a:lnSpc>
                      </a:pPr>
                      <a:r>
                        <a:rPr dirty="0" sz="2000" b="1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dirty="0" sz="2000" spc="-40" b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2000" spc="-15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ери</a:t>
                      </a:r>
                      <a:r>
                        <a:rPr dirty="0" sz="2000" spc="10" b="1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dirty="0" sz="2000" spc="10" b="1">
                          <a:latin typeface="Times New Roman"/>
                          <a:cs typeface="Times New Roman"/>
                        </a:rPr>
                        <a:t>ь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ная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 п</a:t>
                      </a:r>
                      <a:r>
                        <a:rPr dirty="0" sz="2000" spc="-35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2000" spc="-20" b="1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ощь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3679">
                        <a:lnSpc>
                          <a:spcPct val="100000"/>
                        </a:lnSpc>
                      </a:pPr>
                      <a:r>
                        <a:rPr dirty="0" sz="2000" spc="5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121000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ct val="100000"/>
                        </a:lnSpc>
                      </a:pPr>
                      <a:r>
                        <a:rPr dirty="0" sz="2000" spc="5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124000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</a:pPr>
                      <a:r>
                        <a:rPr dirty="0" sz="2000" spc="5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154000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ct val="100000"/>
                        </a:lnSpc>
                      </a:pPr>
                      <a:r>
                        <a:rPr dirty="0" sz="2000" spc="5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147500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3520">
                        <a:lnSpc>
                          <a:spcPct val="100000"/>
                        </a:lnSpc>
                      </a:pPr>
                      <a:r>
                        <a:rPr dirty="0" sz="2000" spc="5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137500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6530">
                        <a:lnSpc>
                          <a:spcPct val="100000"/>
                        </a:lnSpc>
                      </a:pPr>
                      <a:r>
                        <a:rPr dirty="0" sz="2000" spc="5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169500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28218">
                <a:tc>
                  <a:txBody>
                    <a:bodyPr/>
                    <a:lstStyle/>
                    <a:p>
                      <a:pPr marL="121729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2000" spc="-40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2000" spc="-45" b="1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о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dirty="0" sz="2000" spc="-2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dirty="0" sz="2000" spc="-1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dirty="0" sz="2000" spc="-1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dirty="0" sz="2000" spc="-1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7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dirty="0" sz="2000" spc="-1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dirty="0" sz="2000" spc="-1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dirty="0" sz="2000" spc="-1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dirty="0" sz="2000" spc="-1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6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dirty="0" sz="2000" spc="-1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dirty="0" sz="2000" spc="-1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dirty="0" sz="2000" spc="5" b="1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dirty="0" sz="2000" spc="-2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024220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09993">
                <a:tc>
                  <a:txBody>
                    <a:bodyPr/>
                    <a:lstStyle/>
                    <a:p>
                      <a:pPr marL="1217295">
                        <a:lnSpc>
                          <a:spcPct val="100000"/>
                        </a:lnSpc>
                      </a:pPr>
                      <a:r>
                        <a:rPr dirty="0" sz="2000" b="1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2000" spc="-40" b="1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dirty="0" sz="2000" spc="-40" b="1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о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2000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dirty="0" sz="2000" spc="-15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dirty="0" sz="2000" spc="10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dirty="0" sz="2000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dirty="0" sz="2000" spc="-15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dirty="0" sz="2000" spc="10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dirty="0" sz="2000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</a:pPr>
                      <a:r>
                        <a:rPr dirty="0" sz="2000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dirty="0" sz="2000" spc="-15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dirty="0" sz="2000" spc="10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dirty="0" sz="2000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dirty="0" sz="2000" spc="-15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dirty="0" sz="2000" spc="10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dirty="0" sz="2000" b="1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Селютина Галина Васильевна</dc:creator>
  <dc:title>Слайд 1</dc:title>
  <dcterms:created xsi:type="dcterms:W3CDTF">2016-11-16T16:11:27Z</dcterms:created>
  <dcterms:modified xsi:type="dcterms:W3CDTF">2016-11-16T16:11:27Z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2016-11-16T00:00:00Z</vt:filetime>
  </property>
  <property fmtid="{D5CDD505-2E9C-101B-9397-08002B2CF9AE}" pid="3" name="LastSaved">
    <vt:filetime>2016-11-16T00:00:00Z</vt:filetime>
  </property>
</Properties>
</file>