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370764"/>
              </p:ext>
            </p:extLst>
          </p:nvPr>
        </p:nvGraphicFramePr>
        <p:xfrm>
          <a:off x="179512" y="116633"/>
          <a:ext cx="8859968" cy="6496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3074121"/>
                <a:gridCol w="2008132"/>
                <a:gridCol w="3489683"/>
              </a:tblGrid>
              <a:tr h="166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№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проверки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500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успеваемости группы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КрасГМУ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баллов  средний балл менее 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+5баллов средний балл от 3 до 4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+ 10 баллов средний балл от 4 до 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298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неуспевающих студентов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деканата за семестр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 баллов за каждого неуспевающего студента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500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студентов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 выговором в личное дело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 благодарностью в личное дело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Приказы в учебной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баллов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 баллов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500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общежитий, с целью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контроля условий проживания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общежитиях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 балла за посещение общежитий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балла за отсутствие посещений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правонарушений 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студентов группы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по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деканатам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Своевременность сдачи 1 –ой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сессии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деканата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баллов, при отсутствии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задолжников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Своевременность сдачи 2 –ой сессии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деканата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баллов, при отсутствии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задолжников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электронного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портфолио студентами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 сайте КрасГМУ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балл за каждое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заполненное потфолио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Советов кураторов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протоколов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 за каждый СК,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 балла за отсутствие на СК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Своевременная сдача заполненного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Дневника куратора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Дневник куратора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баллов;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1836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Отчёт открытого мероприятия,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проведённого Куратором.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Ссылки на новость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сайте КрасГМУ, программа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балла: «Мастер - класс Часа куратора» Присутствующие 1 Куратор  и более, председатель Совета кураторов и т.д.;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баллов: мероприятия во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внеучебное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время (социальная работа, ЗОЖ, культурно – просветительская деятельность);до 40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чел.Соорганизатор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4 балла.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баллов: мероприятия во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внеучебное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время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(численность 40 человек и более (обязательно приглашены Кураторы другим групп)).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Соорганизатор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7 баллов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333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Явка на общеуниверситетских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мероприятиях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Фиксирование посещения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170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медосмотра студентами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ОВП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баллов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  <a:tr h="166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студентов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Анкеты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среднему баллу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145" marR="411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18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Экран (4:3)</PresentationFormat>
  <Paragraphs>91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Н. Муравьева</dc:creator>
  <cp:lastModifiedBy>Ольга Н. Муравьева</cp:lastModifiedBy>
  <cp:revision>1</cp:revision>
  <dcterms:created xsi:type="dcterms:W3CDTF">2015-05-18T11:52:54Z</dcterms:created>
  <dcterms:modified xsi:type="dcterms:W3CDTF">2015-05-18T11:58:16Z</dcterms:modified>
</cp:coreProperties>
</file>