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1" r:id="rId2"/>
    <p:sldId id="272" r:id="rId3"/>
    <p:sldId id="273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5" r:id="rId14"/>
    <p:sldId id="276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008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43348-A253-4E5F-BAA9-1FC9B7378B82}" type="datetimeFigureOut">
              <a:rPr lang="ru-RU" smtClean="0"/>
              <a:pPr/>
              <a:t>03.03.2018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B1017-EB6A-405C-BEB5-B07D415782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2111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96254-4AD8-4F4E-9A16-4FB5E8D3C50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43721-B18F-4E18-8DA3-DFBE1643983F}" type="datetimeFigureOut">
              <a:rPr lang="ru-RU" smtClean="0"/>
              <a:pPr/>
              <a:t>03.03.2018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4B3B-23B6-4652-B181-5B7E70F102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5164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43721-B18F-4E18-8DA3-DFBE1643983F}" type="datetimeFigureOut">
              <a:rPr lang="ru-RU" smtClean="0"/>
              <a:pPr/>
              <a:t>03.03.2018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4B3B-23B6-4652-B181-5B7E70F102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7865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43721-B18F-4E18-8DA3-DFBE1643983F}" type="datetimeFigureOut">
              <a:rPr lang="ru-RU" smtClean="0"/>
              <a:pPr/>
              <a:t>03.03.2018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4B3B-23B6-4652-B181-5B7E70F102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772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43721-B18F-4E18-8DA3-DFBE1643983F}" type="datetimeFigureOut">
              <a:rPr lang="ru-RU" smtClean="0"/>
              <a:pPr/>
              <a:t>03.03.2018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4B3B-23B6-4652-B181-5B7E70F102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2470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43721-B18F-4E18-8DA3-DFBE1643983F}" type="datetimeFigureOut">
              <a:rPr lang="ru-RU" smtClean="0"/>
              <a:pPr/>
              <a:t>03.03.2018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4B3B-23B6-4652-B181-5B7E70F102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1308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43721-B18F-4E18-8DA3-DFBE1643983F}" type="datetimeFigureOut">
              <a:rPr lang="ru-RU" smtClean="0"/>
              <a:pPr/>
              <a:t>03.03.2018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4B3B-23B6-4652-B181-5B7E70F102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4454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43721-B18F-4E18-8DA3-DFBE1643983F}" type="datetimeFigureOut">
              <a:rPr lang="ru-RU" smtClean="0"/>
              <a:pPr/>
              <a:t>03.03.2018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4B3B-23B6-4652-B181-5B7E70F102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5110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43721-B18F-4E18-8DA3-DFBE1643983F}" type="datetimeFigureOut">
              <a:rPr lang="ru-RU" smtClean="0"/>
              <a:pPr/>
              <a:t>03.03.2018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4B3B-23B6-4652-B181-5B7E70F102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6991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43721-B18F-4E18-8DA3-DFBE1643983F}" type="datetimeFigureOut">
              <a:rPr lang="ru-RU" smtClean="0"/>
              <a:pPr/>
              <a:t>03.03.2018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4B3B-23B6-4652-B181-5B7E70F102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1375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43721-B18F-4E18-8DA3-DFBE1643983F}" type="datetimeFigureOut">
              <a:rPr lang="ru-RU" smtClean="0"/>
              <a:pPr/>
              <a:t>03.03.2018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4B3B-23B6-4652-B181-5B7E70F102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6347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43721-B18F-4E18-8DA3-DFBE1643983F}" type="datetimeFigureOut">
              <a:rPr lang="ru-RU" smtClean="0"/>
              <a:pPr/>
              <a:t>03.03.2018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4B3B-23B6-4652-B181-5B7E70F102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8578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43721-B18F-4E18-8DA3-DFBE1643983F}" type="datetimeFigureOut">
              <a:rPr lang="ru-RU" smtClean="0"/>
              <a:pPr/>
              <a:t>03.03.2018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C4B3B-23B6-4652-B181-5B7E70F102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5767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12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2.wdp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microsoft.com/office/2007/relationships/hdphoto" Target="../media/hdphoto6.wdp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microsoft.com/office/2007/relationships/hdphoto" Target="../media/hdphoto9.wdp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microsoft.com/office/2007/relationships/hdphoto" Target="../media/hdphoto11.wdp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microsoft.com/office/2007/relationships/hdphoto" Target="../media/hdphoto13.wdp"/><Relationship Id="rId5" Type="http://schemas.openxmlformats.org/officeDocument/2006/relationships/image" Target="../media/image20.png"/><Relationship Id="rId4" Type="http://schemas.microsoft.com/office/2007/relationships/hdphoto" Target="../media/hdphoto1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1772816"/>
            <a:ext cx="8064896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FF0000"/>
              </a:buClr>
            </a:pPr>
            <a:r>
              <a:rPr lang="ru-RU" sz="24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МЕДИЦИНСКИЕ СТРУКТУРНЫЕ ПОДРАЗДЕЛЕНИЯ КрасГМУ</a:t>
            </a:r>
            <a:endParaRPr lang="ru-RU" sz="24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://prof.krasgmu.ru/images/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59" y="3425072"/>
            <a:ext cx="3343275" cy="83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klinika.krasgmu.ru/images/logo_titl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6244"/>
          <a:stretch/>
        </p:blipFill>
        <p:spPr bwMode="auto">
          <a:xfrm>
            <a:off x="5417840" y="3573016"/>
            <a:ext cx="3618656" cy="49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://stom.krasgmu.ru/images/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475" t="1" r="11954" b="44916"/>
          <a:stretch/>
        </p:blipFill>
        <p:spPr bwMode="auto">
          <a:xfrm>
            <a:off x="542189" y="4864824"/>
            <a:ext cx="3195616" cy="65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&amp;TScy;&amp;Ncy;&amp;Icy;&amp;Lcy; – &amp;tscy;&amp;iecy;&amp;ncy;&amp;tcy;&amp;rcy;&amp;acy;&amp;lcy;&amp;softcy;&amp;ncy;&amp;acy;&amp;yacy; &amp;ncy;&amp;acy;&amp;ucy;&amp;chcy;&amp;ncy;&amp;ocy;-&amp;icy;&amp;scy;&amp;scy;&amp;lcy;&amp;iecy;&amp;dcy;&amp;ocy;&amp;vcy;&amp;acy;&amp;tcy;&amp;iecy;&amp;lcy;&amp;softcy;&amp;scy;&amp;kcy;&amp;acy;&amp;yacy; &amp;lcy;&amp;acy;&amp;bcy;&amp;ocy;&amp;rcy;&amp;acy;&amp;tcy;&amp;ocy;&amp;rcy;&amp;icy;&amp;yacy;. &amp;Kcy;&amp;rcy;&amp;acy;&amp;scy;&amp;ncy;&amp;ocy;&amp;yacy;&amp;rcy;&amp;scy;&amp;kcy;.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908"/>
          <a:stretch/>
        </p:blipFill>
        <p:spPr bwMode="auto">
          <a:xfrm>
            <a:off x="468359" y="5949275"/>
            <a:ext cx="2496742" cy="75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chesheykoeu\Documents\клиника\Университетская клиника\крест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3184" y="3573016"/>
            <a:ext cx="645215" cy="640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543698" y="4809266"/>
            <a:ext cx="3324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0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тделение общей </a:t>
            </a:r>
          </a:p>
          <a:p>
            <a:pPr algn="just"/>
            <a:r>
              <a:rPr lang="ru-RU" sz="20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врачебной практики</a:t>
            </a:r>
            <a:endParaRPr lang="ru-RU" sz="2000" b="1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8" descr="http://ovp.krasgmu.ru/images/logo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371" r="71608"/>
          <a:stretch/>
        </p:blipFill>
        <p:spPr bwMode="auto">
          <a:xfrm>
            <a:off x="4572000" y="4797152"/>
            <a:ext cx="767371" cy="69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3848" y="476672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КрасГМУ – ВУЗ здорового образа жизни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http://ucs.krasgmu.ru/images/logo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995" t="8406" r="4474" b="43126"/>
          <a:stretch/>
        </p:blipFill>
        <p:spPr bwMode="auto">
          <a:xfrm>
            <a:off x="4991540" y="5949276"/>
            <a:ext cx="4094222" cy="75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http://ucs.krasgmu.ru/images/logo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91" t="7730" r="77754" b="40434"/>
          <a:stretch/>
        </p:blipFill>
        <p:spPr bwMode="auto">
          <a:xfrm>
            <a:off x="3563888" y="5949277"/>
            <a:ext cx="1446530" cy="75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042" y="285728"/>
            <a:ext cx="797194" cy="1428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905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3"/>
          <p:cNvSpPr txBox="1">
            <a:spLocks/>
          </p:cNvSpPr>
          <p:nvPr/>
        </p:nvSpPr>
        <p:spPr>
          <a:xfrm>
            <a:off x="530573" y="1484784"/>
            <a:ext cx="3177331" cy="6480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Консультационные приемы сотрудников КрасГМУ в </a:t>
            </a:r>
            <a:r>
              <a:rPr lang="ru-RU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</a:t>
            </a:r>
            <a:r>
              <a:rPr lang="ru-RU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  <a:endParaRPr lang="ru-RU" sz="2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 descr="C:\Users\chesheykoeu\Pictures\1\IMG_95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14300" y="2694654"/>
            <a:ext cx="2957769" cy="187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F:\IMG_93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244" y="4725143"/>
            <a:ext cx="291782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30184965"/>
              </p:ext>
            </p:extLst>
          </p:nvPr>
        </p:nvGraphicFramePr>
        <p:xfrm>
          <a:off x="4000496" y="928670"/>
          <a:ext cx="5143504" cy="491310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074745"/>
                <a:gridCol w="2068759"/>
              </a:tblGrid>
              <a:tr h="36086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Ф.И.О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Консультации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2263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altLang="ru-RU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доц. Дмитренко Д.В. 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2" marR="7062" marT="70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659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2" marR="7062" marT="7062" marB="0" anchor="b"/>
                </a:tc>
              </a:tr>
              <a:tr h="32263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altLang="ru-RU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асс. </a:t>
                      </a:r>
                      <a:r>
                        <a:rPr lang="ru-RU" altLang="ru-RU" sz="20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Чикунов</a:t>
                      </a:r>
                      <a:r>
                        <a:rPr lang="ru-RU" altLang="ru-RU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В.В. 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2" marR="7062" marT="70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altLang="ru-RU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646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2" marR="7062" marT="7062" marB="0" anchor="b"/>
                </a:tc>
              </a:tr>
              <a:tr h="322633"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асс. Степанова Л. В.</a:t>
                      </a:r>
                      <a:endParaRPr lang="ru-RU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2" marR="7062" marT="7062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556</a:t>
                      </a:r>
                      <a:endParaRPr lang="ru-RU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2" marR="7062" marT="7062" marB="0" anchor="b"/>
                </a:tc>
              </a:tr>
              <a:tr h="32263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altLang="ru-RU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доц. Жирова Н.В. 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2" marR="7062" marT="70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altLang="ru-RU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402</a:t>
                      </a:r>
                      <a:r>
                        <a:rPr lang="ru-RU" altLang="ru-RU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2" marR="7062" marT="7062" marB="0" anchor="b"/>
                </a:tc>
              </a:tr>
              <a:tr h="32263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altLang="ru-RU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проф. Шнайдер Н.А. 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2" marR="7062" marT="7062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423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2" marR="7062" marT="7062" marB="0" anchor="b"/>
                </a:tc>
              </a:tr>
              <a:tr h="32263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проф. </a:t>
                      </a:r>
                      <a:r>
                        <a:rPr lang="ru-RU" altLang="ru-RU" sz="20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Ильенкова</a:t>
                      </a:r>
                      <a:r>
                        <a:rPr lang="ru-RU" altLang="ru-RU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Н.А. </a:t>
                      </a:r>
                    </a:p>
                  </a:txBody>
                  <a:tcPr marL="7062" marR="7062" marT="70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altLang="ru-RU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337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2" marR="7062" marT="7062" marB="0" anchor="b"/>
                </a:tc>
              </a:tr>
              <a:tr h="32263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доц. </a:t>
                      </a:r>
                      <a:r>
                        <a:rPr lang="ru-RU" sz="20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Терскова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Н.В. 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2" marR="7062" marT="70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292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2" marR="7062" marT="7062" marB="0" anchor="b"/>
                </a:tc>
              </a:tr>
              <a:tr h="32263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доц. </a:t>
                      </a:r>
                      <a:r>
                        <a:rPr lang="ru-RU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Лисняк</a:t>
                      </a:r>
                      <a:r>
                        <a:rPr lang="ru-RU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М.А. 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2" marR="7062" marT="70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2" marR="7062" marT="7062" marB="0" anchor="b"/>
                </a:tc>
              </a:tr>
              <a:tr h="32263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доц. </a:t>
                      </a:r>
                      <a:r>
                        <a:rPr lang="ru-RU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Шитьковская</a:t>
                      </a:r>
                      <a:r>
                        <a:rPr lang="ru-RU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Е.П. 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2" marR="7062" marT="70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2" marR="7062" marT="7062" marB="0" anchor="b"/>
                </a:tc>
              </a:tr>
              <a:tr h="32263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доц. Евдокимова Е.Ю. 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2" marR="7062" marT="70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r>
                        <a:rPr lang="ru-RU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2" marR="7062" marT="7062" marB="0" anchor="b"/>
                </a:tc>
              </a:tr>
              <a:tr h="32263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altLang="ru-RU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проф. </a:t>
                      </a:r>
                      <a:r>
                        <a:rPr lang="ru-RU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Матюшин Г.В. 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2" marR="7062" marT="70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r>
                        <a:rPr lang="ru-RU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2" marR="7062" marT="7062" marB="0" anchor="b"/>
                </a:tc>
              </a:tr>
              <a:tr h="32263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асс. </a:t>
                      </a:r>
                      <a:r>
                        <a:rPr lang="ru-RU" sz="2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Строцкая</a:t>
                      </a:r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И. Г.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2" marR="7062" marT="7062" marB="0" anchor="b"/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44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2" marR="7062" marT="7062" marB="0" anchor="b"/>
                </a:tc>
              </a:tr>
              <a:tr h="32263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доц. </a:t>
                      </a:r>
                      <a:r>
                        <a:rPr lang="ru-RU" sz="2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Бочанова</a:t>
                      </a:r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Е. Н.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2" marR="7062" marT="7062" marB="0" anchor="b"/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23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2" marR="7062" marT="7062" marB="0" anchor="b"/>
                </a:tc>
              </a:tr>
              <a:tr h="32263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altLang="ru-RU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проф. </a:t>
                      </a:r>
                      <a:r>
                        <a:rPr lang="ru-RU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Логинова И.О. 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2" marR="7062" marT="70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ru-RU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2" marR="7062" marT="7062" marB="0" anchor="b"/>
                </a:tc>
              </a:tr>
            </a:tbl>
          </a:graphicData>
        </a:graphic>
      </p:graphicFrame>
      <p:pic>
        <p:nvPicPr>
          <p:cNvPr id="8" name="Picture 4" descr="https://psv4.vk.me/c812737/u31268438/docs/76a037ec3829/vya_75.png?extra=349AwRa0JFTYP94QH0BNFlOyaCmyvnimS3qPm_LzA-LkPxAGFVmMIvTe5tbrrYLtT8XT_wNDk_Y8cxVicm473y9ZvXB2SS0oJMVqye_6h8YnBQ9RWuOiCnt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070" y="163774"/>
            <a:ext cx="1188719" cy="1166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0314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4" descr="http://ucs.krasgmu.ru/images/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995" t="8406" r="4474" b="43126"/>
          <a:stretch/>
        </p:blipFill>
        <p:spPr bwMode="auto">
          <a:xfrm>
            <a:off x="1259632" y="373998"/>
            <a:ext cx="5844310" cy="107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Объект 4"/>
          <p:cNvSpPr txBox="1">
            <a:spLocks/>
          </p:cNvSpPr>
          <p:nvPr/>
        </p:nvSpPr>
        <p:spPr>
          <a:xfrm>
            <a:off x="611560" y="1772817"/>
            <a:ext cx="8208912" cy="5760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штате Центра работает 9 врачей-стоматологов</a:t>
            </a:r>
            <a:endParaRPr lang="ru-RU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393" y="2737893"/>
            <a:ext cx="4217944" cy="316345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9106" y="2706791"/>
            <a:ext cx="4217944" cy="3163458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 flipH="1">
            <a:off x="2123728" y="5013176"/>
            <a:ext cx="144016" cy="21602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2" descr="http://ucs.krasgmu.ru/images/logo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91" t="7730" r="77754" b="40434"/>
          <a:stretch/>
        </p:blipFill>
        <p:spPr bwMode="auto">
          <a:xfrm>
            <a:off x="1259632" y="373998"/>
            <a:ext cx="2064853" cy="107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619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http://stom.krasgmu.ru/images/log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475" t="1" r="11954" b="44916"/>
          <a:stretch/>
        </p:blipFill>
        <p:spPr bwMode="auto">
          <a:xfrm>
            <a:off x="2071670" y="928670"/>
            <a:ext cx="4896544" cy="100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одержимое 3"/>
          <p:cNvSpPr txBox="1">
            <a:spLocks/>
          </p:cNvSpPr>
          <p:nvPr/>
        </p:nvSpPr>
        <p:spPr>
          <a:xfrm>
            <a:off x="485800" y="2899661"/>
            <a:ext cx="8550696" cy="295232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Clr>
                <a:srgbClr val="C00000"/>
              </a:buClr>
              <a:buSzPct val="116000"/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штате поликлиники 53 врача-стоматолога и 11 зубных техников</a:t>
            </a:r>
          </a:p>
          <a:p>
            <a:pPr algn="just">
              <a:lnSpc>
                <a:spcPct val="150000"/>
              </a:lnSpc>
              <a:buClr>
                <a:srgbClr val="C00000"/>
              </a:buClr>
              <a:buSzPct val="116000"/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ведут 5 докторов медицинских наук и 18 кандидатов медицинских наук</a:t>
            </a:r>
          </a:p>
          <a:p>
            <a:pPr algn="just">
              <a:lnSpc>
                <a:spcPct val="150000"/>
              </a:lnSpc>
              <a:buClr>
                <a:srgbClr val="C00000"/>
              </a:buClr>
              <a:buSzPct val="116000"/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Заведующие кафедрами являются заведующими отделениями – терапевтическим, ортопедическим, хирургическим</a:t>
            </a:r>
          </a:p>
          <a:p>
            <a:pPr algn="just">
              <a:lnSpc>
                <a:spcPct val="150000"/>
              </a:lnSpc>
              <a:buClr>
                <a:srgbClr val="C00000"/>
              </a:buClr>
              <a:buSzPct val="116000"/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Мощность работы поликлиники составляет 400 посещений в смену</a:t>
            </a:r>
          </a:p>
          <a:p>
            <a:pPr algn="just">
              <a:lnSpc>
                <a:spcPct val="150000"/>
              </a:lnSpc>
              <a:buClr>
                <a:srgbClr val="C00000"/>
              </a:buClr>
              <a:buSzPct val="116000"/>
              <a:buFont typeface="Wingdings" panose="05000000000000000000" pitchFamily="2" charset="2"/>
              <a:buChar char="Ø"/>
            </a:pPr>
            <a:r>
              <a:rPr lang="ru-RU" sz="2000" dirty="0" smtClean="0"/>
              <a:t> </a:t>
            </a:r>
            <a:r>
              <a:rPr lang="ru-RU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ведется на  48 стоматологических </a:t>
            </a:r>
            <a:r>
              <a:rPr lang="ru-R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установках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https://psv4.vk.me/c812737/u31268438/docs/76a037ec3829/vya_75.png?extra=349AwRa0JFTYP94QH0BNFlOyaCmyvnimS3qPm_LzA-LkPxAGFVmMIvTe5tbrrYLtT8XT_wNDk_Y8cxVicm473y9ZvXB2SS0oJMVqye_6h8YnBQ9RWuOiCnt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070" y="163774"/>
            <a:ext cx="1188719" cy="1166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4411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5" y="1340768"/>
            <a:ext cx="5820139" cy="43651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1349085"/>
            <a:ext cx="3273828" cy="43651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260648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СТОМАТОЛОГИЧЕСКАЯ ПОЛИКЛИНИКА КрасГМУ</a:t>
            </a:r>
          </a:p>
        </p:txBody>
      </p:sp>
    </p:spTree>
    <p:extLst>
      <p:ext uri="{BB962C8B-B14F-4D97-AF65-F5344CB8AC3E}">
        <p14:creationId xmlns:p14="http://schemas.microsoft.com/office/powerpoint/2010/main" xmlns="" val="256916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811" y="1180424"/>
            <a:ext cx="4008690" cy="53449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2363" y="1139248"/>
            <a:ext cx="4008690" cy="53449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260648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СТОМАТОЛОГИЧЕСКАЯ ПОЛИКЛИНИКА КрасГМУ</a:t>
            </a:r>
          </a:p>
        </p:txBody>
      </p:sp>
    </p:spTree>
    <p:extLst>
      <p:ext uri="{BB962C8B-B14F-4D97-AF65-F5344CB8AC3E}">
        <p14:creationId xmlns:p14="http://schemas.microsoft.com/office/powerpoint/2010/main" xmlns="" val="140807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40768"/>
            <a:ext cx="9144000" cy="51364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45402" y="188640"/>
            <a:ext cx="6327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ЦЕНТРАЛЬНАЯ НАУЧНО-ИССЛЕДОВАТЕЛЬСКАЯ ЛАБОРАТОРИЯ</a:t>
            </a:r>
            <a:endParaRPr lang="ru-RU" sz="24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0" descr="C:\Documents and Settings\User\Рабочий стол\Презентация\logo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8069"/>
            <a:ext cx="2493882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9291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60778"/>
            <a:ext cx="9144000" cy="51364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260648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КЛИНИКА СЕМЕЙНОЙ МЕДИЦИНЫ (ОВП)</a:t>
            </a:r>
            <a:endParaRPr lang="ru-RU" sz="24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8" descr="http://ovp.krasgmu.ru/images/log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371" r="71608"/>
          <a:stretch/>
        </p:blipFill>
        <p:spPr bwMode="auto">
          <a:xfrm>
            <a:off x="467544" y="143741"/>
            <a:ext cx="767371" cy="69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6828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5203"/>
          <a:stretch/>
        </p:blipFill>
        <p:spPr>
          <a:xfrm>
            <a:off x="611560" y="1340768"/>
            <a:ext cx="8064896" cy="5184576"/>
          </a:xfrm>
          <a:prstGeom prst="rect">
            <a:avLst/>
          </a:prstGeom>
        </p:spPr>
      </p:pic>
      <p:pic>
        <p:nvPicPr>
          <p:cNvPr id="4" name="Picture 2" descr="http://prof.krasgmu.ru/images/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8640"/>
            <a:ext cx="4968552" cy="83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681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764704"/>
            <a:ext cx="4040470" cy="60601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860" y="775533"/>
            <a:ext cx="4030916" cy="6046375"/>
          </a:xfrm>
          <a:prstGeom prst="rect">
            <a:avLst/>
          </a:prstGeom>
        </p:spPr>
      </p:pic>
      <p:pic>
        <p:nvPicPr>
          <p:cNvPr id="4" name="Picture 2" descr="http://prof.krasgmu.ru/images/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1690" y="-27384"/>
            <a:ext cx="5688632" cy="87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2825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980689"/>
            <a:ext cx="3840796" cy="57606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22" y="980689"/>
            <a:ext cx="3840452" cy="5760679"/>
          </a:xfrm>
          <a:prstGeom prst="rect">
            <a:avLst/>
          </a:prstGeom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1907704" y="332656"/>
            <a:ext cx="6936770" cy="432048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ХИРУРГИЧЕСКОЕ ОТДЕЛЕНИЕ ПРОФЕССОРСКОЙ КЛИНИКИ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http://prof.krasgmu.ru/images/logo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4146"/>
          <a:stretch/>
        </p:blipFill>
        <p:spPr bwMode="auto">
          <a:xfrm>
            <a:off x="1078703" y="-95398"/>
            <a:ext cx="1008378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7627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4159737"/>
            <a:ext cx="4295125" cy="2149583"/>
          </a:xfrm>
          <a:prstGeom prst="rect">
            <a:avLst/>
          </a:prstGeom>
        </p:spPr>
      </p:pic>
      <p:pic>
        <p:nvPicPr>
          <p:cNvPr id="2050" name="Picture 2" descr="C:\Users\ord2et\Desktop\profclinic_bilboar_g02_1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47904"/>
            <a:ext cx="4295125" cy="214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2226951" y="404665"/>
            <a:ext cx="4824536" cy="432048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ХИРУРГИЧЕСКОЕ ОТДЕЛЕНИЕ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310355" y="2306671"/>
            <a:ext cx="3528392" cy="4320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Макаренко Т. А. – ЭНДОСКОПИЧЕСКАЯ ГИНЕКОЛОГИЯ</a:t>
            </a:r>
            <a:endParaRPr lang="ru-RU" sz="2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462755" y="4725144"/>
            <a:ext cx="3528392" cy="4320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Капсаргин</a:t>
            </a:r>
            <a:r>
              <a:rPr lang="ru-RU" sz="2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Ф. П.- </a:t>
            </a:r>
            <a:r>
              <a:rPr lang="ru-RU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ЭНДОСКОПИЧЕСКАЯ </a:t>
            </a:r>
            <a:r>
              <a:rPr lang="ru-RU" sz="2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УРОЛОГИЯ</a:t>
            </a:r>
            <a:endParaRPr lang="ru-RU" sz="2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http://prof.krasgmu.ru/images/logo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4146"/>
          <a:stretch/>
        </p:blipFill>
        <p:spPr bwMode="auto">
          <a:xfrm>
            <a:off x="1282447" y="8095"/>
            <a:ext cx="864362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6242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1772816"/>
            <a:ext cx="7560840" cy="64807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Консультативные приемы профессоров КрасГМУ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" descr="C:\Users\ord2et\Desktop\profclinic_bilboar_g02_7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7328" y="3367941"/>
            <a:ext cx="3920230" cy="196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ord2et\Desktop\profclinic_bilboar_g02_6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738" y="3367942"/>
            <a:ext cx="3920230" cy="196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psv4.vk.me/c812737/u31268438/docs/76a037ec3829/vya_75.png?extra=349AwRa0JFTYP94QH0BNFlOyaCmyvnimS3qPm_LzA-LkPxAGFVmMIvTe5tbrrYLtT8XT_wNDk_Y8cxVicm473y9ZvXB2SS0oJMVqye_6h8YnBQ9RWuOiCnt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1070" y="163774"/>
            <a:ext cx="1188719" cy="1166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4802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95288" y="1476375"/>
            <a:ext cx="8405812" cy="44021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66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800" b="1">
              <a:solidFill>
                <a:srgbClr val="FFFF00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800" b="1">
              <a:solidFill>
                <a:srgbClr val="FFFF00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800" b="1">
              <a:solidFill>
                <a:srgbClr val="FFFF00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800" b="1">
              <a:solidFill>
                <a:srgbClr val="FFFF00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800" b="1">
              <a:solidFill>
                <a:srgbClr val="FFFF00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800" b="1">
              <a:solidFill>
                <a:srgbClr val="FFFF00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800" b="1">
              <a:solidFill>
                <a:srgbClr val="FFFF00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800" b="1">
              <a:solidFill>
                <a:srgbClr val="FFFF00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800" b="1">
              <a:solidFill>
                <a:srgbClr val="FFFF00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8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469205" y="188913"/>
            <a:ext cx="8423275" cy="1574800"/>
          </a:xfrm>
        </p:spPr>
        <p:txBody>
          <a:bodyPr/>
          <a:lstStyle/>
          <a:p>
            <a:r>
              <a:rPr lang="ru-RU" altLang="ru-RU" sz="3200" b="1" dirty="0" smtClean="0">
                <a:solidFill>
                  <a:srgbClr val="FF0000"/>
                </a:solidFill>
                <a:latin typeface="Arial" charset="0"/>
              </a:rPr>
              <a:t>          </a:t>
            </a:r>
            <a:r>
              <a:rPr lang="ru-RU" altLang="ru-RU" sz="2800" b="1" dirty="0" smtClean="0">
                <a:solidFill>
                  <a:srgbClr val="C00000"/>
                </a:solidFill>
                <a:latin typeface="Arial" charset="0"/>
              </a:rPr>
              <a:t>Университетская клиника КрасГМУ</a:t>
            </a:r>
            <a:br>
              <a:rPr lang="ru-RU" altLang="ru-RU" sz="2800" b="1" dirty="0" smtClean="0">
                <a:solidFill>
                  <a:srgbClr val="C00000"/>
                </a:solidFill>
                <a:latin typeface="Arial" charset="0"/>
              </a:rPr>
            </a:br>
            <a:endParaRPr lang="ru-RU" altLang="ru-RU" sz="2800" dirty="0" smtClean="0">
              <a:solidFill>
                <a:srgbClr val="C00000"/>
              </a:solidFill>
            </a:endParaRPr>
          </a:p>
        </p:txBody>
      </p:sp>
      <p:sp>
        <p:nvSpPr>
          <p:cNvPr id="2052" name="Подзаголовок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dirty="0" smtClean="0">
              <a:solidFill>
                <a:srgbClr val="FFFF00"/>
              </a:solidFill>
            </a:endParaRPr>
          </a:p>
          <a:p>
            <a:endParaRPr lang="ru-RU" altLang="ru-RU" dirty="0" smtClean="0">
              <a:solidFill>
                <a:srgbClr val="FFFF00"/>
              </a:solidFill>
            </a:endParaRPr>
          </a:p>
        </p:txBody>
      </p:sp>
      <p:pic>
        <p:nvPicPr>
          <p:cNvPr id="2053" name="Picture 4" descr="C:\Users\chesheykoeu\Downloads\slid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7" y="1476375"/>
            <a:ext cx="8165707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5" descr="C:\Users\chesheykoeu\Documents\клиника\Университетская клиника\крес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7" y="254000"/>
            <a:ext cx="1223962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1"/>
          <p:cNvSpPr txBox="1">
            <a:spLocks/>
          </p:cNvSpPr>
          <p:nvPr/>
        </p:nvSpPr>
        <p:spPr>
          <a:xfrm>
            <a:off x="261314" y="5266445"/>
            <a:ext cx="8713787" cy="1224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ru-RU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Университетской клинике работает  40 врачей, в том числе </a:t>
            </a:r>
          </a:p>
          <a:p>
            <a:pPr algn="ctr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ru-RU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докторов медицинских наук </a:t>
            </a:r>
          </a:p>
          <a:p>
            <a:pPr algn="ctr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ru-RU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кандидатов медицинских наук</a:t>
            </a:r>
          </a:p>
        </p:txBody>
      </p:sp>
    </p:spTree>
    <p:extLst>
      <p:ext uri="{BB962C8B-B14F-4D97-AF65-F5344CB8AC3E}">
        <p14:creationId xmlns:p14="http://schemas.microsoft.com/office/powerpoint/2010/main" xmlns="" val="69274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Users\Public\Documents\Университетская клиника\клиника новые\Выставка_день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691680" y="476672"/>
            <a:ext cx="7150929" cy="621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chesheykoeu\Pictures\нц фото\neur_sotr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1512264" cy="2073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5786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231</Words>
  <Application>Microsoft Office PowerPoint</Application>
  <PresentationFormat>Экран (4:3)</PresentationFormat>
  <Paragraphs>63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Консультативные приемы профессоров КрасГМУ</vt:lpstr>
      <vt:lpstr>          Университетская клиника КрасГМУ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В. Родиков</dc:creator>
  <cp:lastModifiedBy>эля</cp:lastModifiedBy>
  <cp:revision>7</cp:revision>
  <dcterms:created xsi:type="dcterms:W3CDTF">2015-02-11T09:20:18Z</dcterms:created>
  <dcterms:modified xsi:type="dcterms:W3CDTF">2018-03-03T14:06:48Z</dcterms:modified>
</cp:coreProperties>
</file>