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5D385C-36A1-DD6E-D123-83D0657E27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EC1A6AC-21FF-91B9-9EB2-6C0F0171B7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9609A9-9ED7-3748-D90B-E0B93410F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7FC3E-EB67-7042-A5D6-5B962AEF0A14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6F4396-F443-D8E8-A067-7E6758705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8449C9-6FE4-3B54-C39B-52BD05BCD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42EF-D7BB-D94D-8C7E-68907317E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099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BFA19E-AB03-E5F3-C640-91EA4ABEC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4DC78D3-C4F4-F08F-4840-7595EDF086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AD6E51-1663-C08E-AB65-4398BB767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7FC3E-EB67-7042-A5D6-5B962AEF0A14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076F8A-C74D-39F3-C25D-159D25B48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62DF50-E2AA-0B72-716A-CA25FF94E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42EF-D7BB-D94D-8C7E-68907317E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627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D2533C2-BD27-C9BF-E003-F2B02D2853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1D7BC39-AC22-2F1B-C5A1-2F9D54194D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02F139-101C-53F7-C8E1-F15C7EF81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7FC3E-EB67-7042-A5D6-5B962AEF0A14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94C5CB-239F-5562-3E7A-D5BA28FE8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6D7B39-AF1E-4710-5765-4CDAF4C1D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42EF-D7BB-D94D-8C7E-68907317E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722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6B4552-F773-DDFC-CB1D-F31857518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E7ABD5-6AFE-B2B3-4A0D-14327FBF6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182E86-36C3-80C0-A077-AFB72C6DF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7FC3E-EB67-7042-A5D6-5B962AEF0A14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B3A76A-CA00-49EA-F66B-D8EB63F6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200579-19DD-6126-FA1B-97997DDA8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42EF-D7BB-D94D-8C7E-68907317E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48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4FEB92-7DB5-BE26-23A2-6E27A4478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268B10-0A79-2994-26CB-CEB0C3453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8398BC-683A-ACED-4CA7-27FEBF718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7FC3E-EB67-7042-A5D6-5B962AEF0A14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0E3F96-1D59-B243-848B-5D25A7596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8D8A87-B6DA-A07F-FA50-433D0059E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42EF-D7BB-D94D-8C7E-68907317E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868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97ACD-DD61-ECE1-B9AB-237F62787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0ABC40-32CA-3404-DA48-1FB60837EF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56B96EB-3E9E-FD75-F912-00907AEE2A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6566B10-C926-8A84-639B-03B6DAEBD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7FC3E-EB67-7042-A5D6-5B962AEF0A14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2233942-F28C-A010-E453-5F0EC22E1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A44B6D-7689-6AA5-2E31-55F412B9D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42EF-D7BB-D94D-8C7E-68907317E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683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B3BA5E-708C-B3CA-AFA1-72170101D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264B740-659D-CC98-0509-84ADB40B26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B9F6078-470B-080C-B42F-7F625B051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35C741B-6671-9207-D08B-EEA584375E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9775FD5-27E9-CAD2-4CBC-0378F5352D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FC336A9-0410-935C-BF28-3F8F6BDC1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7FC3E-EB67-7042-A5D6-5B962AEF0A14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1D334F9-E7C5-2569-5CDA-9BE70A486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A63017A-CF6C-5B40-CF15-0A48D5413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42EF-D7BB-D94D-8C7E-68907317E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93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F6A782-0C9B-8A00-90F4-8DE2D6CC7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ADD2976-9D13-AF51-E6D2-7A070193B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7FC3E-EB67-7042-A5D6-5B962AEF0A14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D6AE5DC-A3C1-BA9A-88F1-FB6FDC89A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6237929-0A99-D08E-90BF-D896ADF29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42EF-D7BB-D94D-8C7E-68907317E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116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40BAAF5-1CC7-D8EE-B4B8-F503A428F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7FC3E-EB67-7042-A5D6-5B962AEF0A14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24D6956-540B-F257-A625-885030A3C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D37C4EF-8CC7-5B0F-042A-47F8702E5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42EF-D7BB-D94D-8C7E-68907317E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650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36425E-F6B9-77ED-666F-AAC10023D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99C20A-8E38-9CD4-C264-27315533B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494100E-565F-572D-A1A0-1B2D13EA52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C07E169-3DC4-A110-9BDA-7D4B374F7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7FC3E-EB67-7042-A5D6-5B962AEF0A14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0AF0852-FA25-93BD-1E08-61E1C0357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63C9534-5701-1113-2935-608982058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42EF-D7BB-D94D-8C7E-68907317E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036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A4BEFD-42AE-CDC7-6AAD-C9FA93740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D1E4AD9-9CB8-0ED4-8664-7B71693C72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46FB02B-E088-FF5C-CBAF-7F452CBFCF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BED11B0-E63B-F40F-B501-110366085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7FC3E-EB67-7042-A5D6-5B962AEF0A14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B6C9E49-D2B9-A8E4-CF14-E73ADE267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943C563-5AFC-FED0-F4F6-078F76C6C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42EF-D7BB-D94D-8C7E-68907317E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752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7BC7AB-0BA6-7D17-AA40-044CC70F9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8C096BC-71B6-D857-1624-0D8CD889A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E423D8-4A47-40ED-F432-7722EE58A2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7FC3E-EB67-7042-A5D6-5B962AEF0A14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33B271-28B7-9AC0-59C2-CDA8E04EEE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F5B74E-FEB2-18C3-D73D-F69210FF25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942EF-D7BB-D94D-8C7E-68907317E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366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ED1268-14B0-C8EB-E648-4B26CD00DD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69020" y="5014850"/>
            <a:ext cx="7378252" cy="1843150"/>
          </a:xfrm>
        </p:spPr>
        <p:txBody>
          <a:bodyPr>
            <a:normAutofit/>
          </a:bodyPr>
          <a:lstStyle/>
          <a:p>
            <a:r>
              <a:rPr 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Выполнила:Антоненко Е.В</a:t>
            </a:r>
            <a:br>
              <a:rPr 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Проверила:Лопатина Т.Н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D9FDC49-8783-9CAF-09CF-0468968B6F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" y="0"/>
            <a:ext cx="3931237" cy="6887687"/>
          </a:xfrm>
        </p:spPr>
        <p:txBody>
          <a:bodyPr>
            <a:normAutofit/>
          </a:bodyPr>
          <a:lstStyle/>
          <a:p>
            <a:pPr algn="l"/>
            <a:r>
              <a:rPr 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</a:t>
            </a:r>
          </a:p>
          <a:p>
            <a:pPr algn="l"/>
            <a:endParaRPr lang="ru-RU" sz="1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1EE50B-D6F6-F943-A997-311A1C4AB0A9}"/>
              </a:ext>
            </a:extLst>
          </p:cNvPr>
          <p:cNvSpPr txBox="1"/>
          <p:nvPr/>
        </p:nvSpPr>
        <p:spPr>
          <a:xfrm>
            <a:off x="8260766" y="765932"/>
            <a:ext cx="40376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Эпидемический паротит</a:t>
            </a:r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D3A2063A-EF7E-E138-2984-046E95A5DC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7996" y="2477506"/>
            <a:ext cx="2863154" cy="27352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0C47272-6380-06A0-F319-0C58B9469673}"/>
              </a:ext>
            </a:extLst>
          </p:cNvPr>
          <p:cNvSpPr txBox="1"/>
          <p:nvPr/>
        </p:nvSpPr>
        <p:spPr>
          <a:xfrm>
            <a:off x="4307501" y="0"/>
            <a:ext cx="393123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Паротит</a:t>
            </a:r>
            <a:r>
              <a:rPr lang="ru-RU" i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– острая вирусная инфекция, характеризующаяся поражением слюнных желез, других железистых органов и центральной нервной системы.</a:t>
            </a:r>
          </a:p>
          <a:p>
            <a:r>
              <a:rPr lang="ru-RU" b="1" i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Инкубационный период</a:t>
            </a:r>
            <a:r>
              <a:rPr lang="ru-RU" b="0" i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(отрезок времени от момента заражения до развития симптомов) составляет 11–23 дней.</a:t>
            </a:r>
            <a:r>
              <a:rPr lang="ru-RU" b="1" i="0">
                <a:solidFill>
                  <a:srgbClr val="000000"/>
                </a:solidFill>
                <a:effectLst/>
                <a:latin typeface="-apple-system"/>
              </a:rPr>
              <a:t> </a:t>
            </a:r>
          </a:p>
          <a:p>
            <a:r>
              <a:rPr lang="ru-RU" b="1" i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Путь</a:t>
            </a:r>
            <a:r>
              <a:rPr lang="ru-RU" b="0" i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i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передачи</a:t>
            </a:r>
            <a:r>
              <a:rPr lang="ru-RU" b="0" i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i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инфекции</a:t>
            </a:r>
            <a:r>
              <a:rPr lang="ru-RU" b="0" i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– воздушно-капельный (при кашле, чихании, разговоре).</a:t>
            </a:r>
          </a:p>
          <a:p>
            <a:r>
              <a:rPr lang="ru-RU" b="1" i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Возбудителем</a:t>
            </a:r>
            <a:r>
              <a:rPr lang="ru-RU" b="0" i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i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эпидемического</a:t>
            </a:r>
          </a:p>
          <a:p>
            <a:r>
              <a:rPr lang="ru-RU" b="1" i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Паротита</a:t>
            </a:r>
          </a:p>
          <a:p>
            <a:r>
              <a:rPr lang="ru-RU" b="0" i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парамиксовирус </a:t>
            </a:r>
            <a:r>
              <a:rPr lang="af-ZA" b="0" i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Pneumophila parotiditis, </a:t>
            </a:r>
            <a:r>
              <a:rPr lang="ru-RU" b="0" i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носителем которого может быть только человек. </a:t>
            </a:r>
          </a:p>
          <a:p>
            <a:r>
              <a:rPr lang="ru-RU" b="0" i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 внешней среде он крайне неустойчив и разрушается при: воздействии высокой температуры – кипячении, ошпаривании, обработке паром, проглаживании.</a:t>
            </a:r>
            <a:endParaRPr lang="ru-RU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68D518-2B9A-BFE2-E9E6-8D0263A85589}"/>
              </a:ext>
            </a:extLst>
          </p:cNvPr>
          <p:cNvSpPr txBox="1"/>
          <p:nvPr/>
        </p:nvSpPr>
        <p:spPr>
          <a:xfrm>
            <a:off x="22027" y="350688"/>
            <a:ext cx="3931237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Основу профилактики эпидемического паротита составляет плановая вакцинация, которая проводится согласно Национальному календарю профилактических прививок. Иммунизация осуществляется в возрасте 12 месяцев, ревакцинация — в 6 лет. По эпидемическим показаниям (в случае контакта с больным) проводят вакцинацию лиц более старшего возраста.</a:t>
            </a:r>
          </a:p>
          <a:p>
            <a:r>
              <a:rPr 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</a:t>
            </a:r>
          </a:p>
          <a:p>
            <a:r>
              <a:rPr lang="ru-RU" b="0" i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Больных эпидемическим паротитом можно лечить дома. Госпитализируют больных тяжёлыми осложненными формами и по эпидемиологическим показаниям. Изолируют больных дома в течение 9 дней. В детских учреждениях, где выявлен случай заболевания паротитом, устанавливается карантин на 21 день. </a:t>
            </a: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3">
            <a:extLst>
              <a:ext uri="{FF2B5EF4-FFF2-40B4-BE49-F238E27FC236}">
                <a16:creationId xmlns:a16="http://schemas.microsoft.com/office/drawing/2014/main" id="{9ADC4F5B-5AF2-975F-15BF-DB5FA4420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681" y="5872353"/>
            <a:ext cx="938714" cy="985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3161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1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Выполнила:Антоненко Е.В Проверила:Лопатина Т.Н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Выполнила:Антоненко Е.В Проверила:Лопатина Т.Н</dc:title>
  <dc:creator>B A B Y C R Y</dc:creator>
  <cp:lastModifiedBy>B A B Y C R Y</cp:lastModifiedBy>
  <cp:revision>1</cp:revision>
  <dcterms:created xsi:type="dcterms:W3CDTF">2022-06-06T06:58:39Z</dcterms:created>
  <dcterms:modified xsi:type="dcterms:W3CDTF">2022-06-06T08:49:24Z</dcterms:modified>
</cp:coreProperties>
</file>