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19" r:id="rId2"/>
    <p:sldId id="257" r:id="rId3"/>
    <p:sldId id="258" r:id="rId4"/>
    <p:sldId id="333" r:id="rId5"/>
    <p:sldId id="334" r:id="rId6"/>
    <p:sldId id="320" r:id="rId7"/>
    <p:sldId id="322" r:id="rId8"/>
    <p:sldId id="323" r:id="rId9"/>
    <p:sldId id="324" r:id="rId10"/>
    <p:sldId id="326" r:id="rId11"/>
    <p:sldId id="328" r:id="rId12"/>
    <p:sldId id="329" r:id="rId13"/>
    <p:sldId id="330" r:id="rId14"/>
    <p:sldId id="331" r:id="rId15"/>
    <p:sldId id="332" r:id="rId16"/>
    <p:sldId id="264" r:id="rId17"/>
    <p:sldId id="265" r:id="rId18"/>
    <p:sldId id="335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280" r:id="rId30"/>
    <p:sldId id="281" r:id="rId31"/>
    <p:sldId id="282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295" r:id="rId44"/>
    <p:sldId id="296" r:id="rId45"/>
    <p:sldId id="297" r:id="rId46"/>
    <p:sldId id="358" r:id="rId47"/>
    <p:sldId id="300" r:id="rId48"/>
    <p:sldId id="301" r:id="rId49"/>
    <p:sldId id="302" r:id="rId50"/>
    <p:sldId id="303" r:id="rId51"/>
    <p:sldId id="359" r:id="rId52"/>
    <p:sldId id="360" r:id="rId53"/>
    <p:sldId id="306" r:id="rId54"/>
    <p:sldId id="307" r:id="rId55"/>
    <p:sldId id="308" r:id="rId56"/>
    <p:sldId id="309" r:id="rId57"/>
    <p:sldId id="310" r:id="rId58"/>
    <p:sldId id="361" r:id="rId59"/>
    <p:sldId id="363" r:id="rId60"/>
    <p:sldId id="367" r:id="rId61"/>
    <p:sldId id="364" r:id="rId62"/>
    <p:sldId id="365" r:id="rId63"/>
    <p:sldId id="366" r:id="rId64"/>
    <p:sldId id="36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F30D2-22C9-469F-96DE-C37A2957D6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123963-3DB3-4259-9747-D789371AE3FF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Проводниковая</a:t>
          </a:r>
          <a:endParaRPr lang="ru-RU" b="1" dirty="0">
            <a:solidFill>
              <a:schemeClr val="tx1"/>
            </a:solidFill>
          </a:endParaRPr>
        </a:p>
      </dgm:t>
    </dgm:pt>
    <dgm:pt modelId="{E872A313-FA3B-4410-A1E3-BF66E013B95C}" type="par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23D894-1F5B-4813-B996-A77DA5E920BC}" type="sib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FE9988-AF0E-41C7-B581-118AF046584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5CB2D338-EE93-440B-893F-7DE81FED065B}" type="parTrans" cxnId="{079CEE6E-C843-4C32-BFC5-10FBBD959B0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CDAE8-D1CB-4346-BC2B-AF2B747A929E}" type="sibTrans" cxnId="{079CEE6E-C843-4C32-BFC5-10FBBD959B0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7AA980-3CB1-469B-A5F0-32950267B026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Рефлекторная</a:t>
          </a:r>
          <a:endParaRPr lang="ru-RU" b="1" dirty="0">
            <a:solidFill>
              <a:schemeClr val="tx1"/>
            </a:solidFill>
          </a:endParaRPr>
        </a:p>
      </dgm:t>
    </dgm:pt>
    <dgm:pt modelId="{34E84ED2-EFD6-4C9A-85B6-E9A8942B346F}" type="par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85D4C-E74F-449E-A751-23A578634E41}" type="sib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73986B8-AFD9-41FE-8F54-0E14C224050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Серое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8A6DCAC7-70B1-410F-B5CE-1C092D320D65}" type="par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A53E616-B372-49BD-A0FD-D23DBDCE3B25}" type="sib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E76725E-AFE2-4BD4-AD64-4EE5A79BCCE3}" type="pres">
      <dgm:prSet presAssocID="{864F30D2-22C9-469F-96DE-C37A2957D6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D4E6AD-3227-4B27-9D32-9D23DDE053CE}" type="pres">
      <dgm:prSet presAssocID="{EA123963-3DB3-4259-9747-D789371AE3FF}" presName="root" presStyleCnt="0"/>
      <dgm:spPr/>
    </dgm:pt>
    <dgm:pt modelId="{A68D417A-6571-4C78-B2DA-383B25CBC5F6}" type="pres">
      <dgm:prSet presAssocID="{EA123963-3DB3-4259-9747-D789371AE3FF}" presName="rootComposite" presStyleCnt="0"/>
      <dgm:spPr/>
    </dgm:pt>
    <dgm:pt modelId="{85DA7C24-13FB-42F1-ABA2-01C8D7AE05D5}" type="pres">
      <dgm:prSet presAssocID="{EA123963-3DB3-4259-9747-D789371AE3FF}" presName="rootText" presStyleLbl="node1" presStyleIdx="0" presStyleCnt="2"/>
      <dgm:spPr/>
      <dgm:t>
        <a:bodyPr/>
        <a:lstStyle/>
        <a:p>
          <a:endParaRPr lang="ru-RU"/>
        </a:p>
      </dgm:t>
    </dgm:pt>
    <dgm:pt modelId="{6FC9C73B-2C43-4469-B11E-4A51C2189A9B}" type="pres">
      <dgm:prSet presAssocID="{EA123963-3DB3-4259-9747-D789371AE3FF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57B7F9-9807-49B4-B8FD-191074E3631A}" type="pres">
      <dgm:prSet presAssocID="{EA123963-3DB3-4259-9747-D789371AE3FF}" presName="childShape" presStyleCnt="0"/>
      <dgm:spPr/>
    </dgm:pt>
    <dgm:pt modelId="{C934F5F8-BD1C-44E4-AD00-21557437C0E9}" type="pres">
      <dgm:prSet presAssocID="{5CB2D338-EE93-440B-893F-7DE81FED065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7875827-8A8C-4995-ACAA-254CB959FBCD}" type="pres">
      <dgm:prSet presAssocID="{2DFE9988-AF0E-41C7-B581-118AF046584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E9CF-CF07-49C7-AF09-3E05AFAD6E52}" type="pres">
      <dgm:prSet presAssocID="{3C7AA980-3CB1-469B-A5F0-32950267B026}" presName="root" presStyleCnt="0"/>
      <dgm:spPr/>
    </dgm:pt>
    <dgm:pt modelId="{21E82F5B-E497-4DAD-AFA0-C84F4AFF449E}" type="pres">
      <dgm:prSet presAssocID="{3C7AA980-3CB1-469B-A5F0-32950267B026}" presName="rootComposite" presStyleCnt="0"/>
      <dgm:spPr/>
    </dgm:pt>
    <dgm:pt modelId="{EF27FFF2-BD19-4732-AF07-775D6C492FB7}" type="pres">
      <dgm:prSet presAssocID="{3C7AA980-3CB1-469B-A5F0-32950267B026}" presName="rootText" presStyleLbl="node1" presStyleIdx="1" presStyleCnt="2"/>
      <dgm:spPr/>
      <dgm:t>
        <a:bodyPr/>
        <a:lstStyle/>
        <a:p>
          <a:endParaRPr lang="ru-RU"/>
        </a:p>
      </dgm:t>
    </dgm:pt>
    <dgm:pt modelId="{D941442D-4BC3-4715-A3CD-18C6EF09CB58}" type="pres">
      <dgm:prSet presAssocID="{3C7AA980-3CB1-469B-A5F0-32950267B02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8C7A3B-7BB1-435A-8B63-433C02D7EB2F}" type="pres">
      <dgm:prSet presAssocID="{3C7AA980-3CB1-469B-A5F0-32950267B026}" presName="childShape" presStyleCnt="0"/>
      <dgm:spPr/>
    </dgm:pt>
    <dgm:pt modelId="{08D2EDEF-EF36-4F32-9090-068A960D69B5}" type="pres">
      <dgm:prSet presAssocID="{8A6DCAC7-70B1-410F-B5CE-1C092D320D6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F0EE5A9-653D-4DDA-8BDF-7B9515592367}" type="pres">
      <dgm:prSet presAssocID="{273986B8-AFD9-41FE-8F54-0E14C224050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02C1D-ECE3-4119-81FD-EEAA4FE750CF}" type="presOf" srcId="{3C7AA980-3CB1-469B-A5F0-32950267B026}" destId="{EF27FFF2-BD19-4732-AF07-775D6C492FB7}" srcOrd="0" destOrd="0" presId="urn:microsoft.com/office/officeart/2005/8/layout/hierarchy3"/>
    <dgm:cxn modelId="{44149477-96BC-4148-93BB-76AADF9627BF}" type="presOf" srcId="{5CB2D338-EE93-440B-893F-7DE81FED065B}" destId="{C934F5F8-BD1C-44E4-AD00-21557437C0E9}" srcOrd="0" destOrd="0" presId="urn:microsoft.com/office/officeart/2005/8/layout/hierarchy3"/>
    <dgm:cxn modelId="{8884E3CA-80AB-4E65-968C-C2E1CB8F7E9F}" type="presOf" srcId="{3C7AA980-3CB1-469B-A5F0-32950267B026}" destId="{D941442D-4BC3-4715-A3CD-18C6EF09CB58}" srcOrd="1" destOrd="0" presId="urn:microsoft.com/office/officeart/2005/8/layout/hierarchy3"/>
    <dgm:cxn modelId="{150627A3-C6EC-4B80-B717-78703DF9F274}" srcId="{864F30D2-22C9-469F-96DE-C37A2957D6FF}" destId="{EA123963-3DB3-4259-9747-D789371AE3FF}" srcOrd="0" destOrd="0" parTransId="{E872A313-FA3B-4410-A1E3-BF66E013B95C}" sibTransId="{4B23D894-1F5B-4813-B996-A77DA5E920BC}"/>
    <dgm:cxn modelId="{8959F3E3-2C99-4CE8-B479-980CC712D9ED}" srcId="{3C7AA980-3CB1-469B-A5F0-32950267B026}" destId="{273986B8-AFD9-41FE-8F54-0E14C224050A}" srcOrd="0" destOrd="0" parTransId="{8A6DCAC7-70B1-410F-B5CE-1C092D320D65}" sibTransId="{9A53E616-B372-49BD-A0FD-D23DBDCE3B25}"/>
    <dgm:cxn modelId="{A00E18A1-91A1-4328-8E38-A0405B31730B}" type="presOf" srcId="{864F30D2-22C9-469F-96DE-C37A2957D6FF}" destId="{7E76725E-AFE2-4BD4-AD64-4EE5A79BCCE3}" srcOrd="0" destOrd="0" presId="urn:microsoft.com/office/officeart/2005/8/layout/hierarchy3"/>
    <dgm:cxn modelId="{23591020-7323-4B4D-8DBD-CC2BFA118AA4}" type="presOf" srcId="{EA123963-3DB3-4259-9747-D789371AE3FF}" destId="{6FC9C73B-2C43-4469-B11E-4A51C2189A9B}" srcOrd="1" destOrd="0" presId="urn:microsoft.com/office/officeart/2005/8/layout/hierarchy3"/>
    <dgm:cxn modelId="{D843D1C3-C6CD-40CD-9C97-57D50583D040}" type="presOf" srcId="{8A6DCAC7-70B1-410F-B5CE-1C092D320D65}" destId="{08D2EDEF-EF36-4F32-9090-068A960D69B5}" srcOrd="0" destOrd="0" presId="urn:microsoft.com/office/officeart/2005/8/layout/hierarchy3"/>
    <dgm:cxn modelId="{F6176E1C-815B-472C-9280-81063AD87AD8}" srcId="{864F30D2-22C9-469F-96DE-C37A2957D6FF}" destId="{3C7AA980-3CB1-469B-A5F0-32950267B026}" srcOrd="1" destOrd="0" parTransId="{34E84ED2-EFD6-4C9A-85B6-E9A8942B346F}" sibTransId="{B3C85D4C-E74F-449E-A751-23A578634E41}"/>
    <dgm:cxn modelId="{2367077C-6BAE-4F03-9AAD-BAEBBD5E7A0C}" type="presOf" srcId="{273986B8-AFD9-41FE-8F54-0E14C224050A}" destId="{5F0EE5A9-653D-4DDA-8BDF-7B9515592367}" srcOrd="0" destOrd="0" presId="urn:microsoft.com/office/officeart/2005/8/layout/hierarchy3"/>
    <dgm:cxn modelId="{729C17D1-2AD4-49CF-9E74-4FBBC0C7240B}" type="presOf" srcId="{2DFE9988-AF0E-41C7-B581-118AF0465840}" destId="{D7875827-8A8C-4995-ACAA-254CB959FBCD}" srcOrd="0" destOrd="0" presId="urn:microsoft.com/office/officeart/2005/8/layout/hierarchy3"/>
    <dgm:cxn modelId="{41A96A8E-5BB6-4D5F-AEF2-AC5558D4E971}" type="presOf" srcId="{EA123963-3DB3-4259-9747-D789371AE3FF}" destId="{85DA7C24-13FB-42F1-ABA2-01C8D7AE05D5}" srcOrd="0" destOrd="0" presId="urn:microsoft.com/office/officeart/2005/8/layout/hierarchy3"/>
    <dgm:cxn modelId="{079CEE6E-C843-4C32-BFC5-10FBBD959B00}" srcId="{EA123963-3DB3-4259-9747-D789371AE3FF}" destId="{2DFE9988-AF0E-41C7-B581-118AF0465840}" srcOrd="0" destOrd="0" parTransId="{5CB2D338-EE93-440B-893F-7DE81FED065B}" sibTransId="{CE7CDAE8-D1CB-4346-BC2B-AF2B747A929E}"/>
    <dgm:cxn modelId="{0976DE66-4CBD-46D8-B303-FDEBCC31B087}" type="presParOf" srcId="{7E76725E-AFE2-4BD4-AD64-4EE5A79BCCE3}" destId="{6AD4E6AD-3227-4B27-9D32-9D23DDE053CE}" srcOrd="0" destOrd="0" presId="urn:microsoft.com/office/officeart/2005/8/layout/hierarchy3"/>
    <dgm:cxn modelId="{AE21F215-8AD7-4451-810A-B576505D2116}" type="presParOf" srcId="{6AD4E6AD-3227-4B27-9D32-9D23DDE053CE}" destId="{A68D417A-6571-4C78-B2DA-383B25CBC5F6}" srcOrd="0" destOrd="0" presId="urn:microsoft.com/office/officeart/2005/8/layout/hierarchy3"/>
    <dgm:cxn modelId="{FA2B5F59-92E9-4BE3-9EB5-B7DB44D67E34}" type="presParOf" srcId="{A68D417A-6571-4C78-B2DA-383B25CBC5F6}" destId="{85DA7C24-13FB-42F1-ABA2-01C8D7AE05D5}" srcOrd="0" destOrd="0" presId="urn:microsoft.com/office/officeart/2005/8/layout/hierarchy3"/>
    <dgm:cxn modelId="{62F58841-1D26-4E66-BD54-E3956090822B}" type="presParOf" srcId="{A68D417A-6571-4C78-B2DA-383B25CBC5F6}" destId="{6FC9C73B-2C43-4469-B11E-4A51C2189A9B}" srcOrd="1" destOrd="0" presId="urn:microsoft.com/office/officeart/2005/8/layout/hierarchy3"/>
    <dgm:cxn modelId="{E4541D5F-FAD6-4608-926D-2A91335F8F60}" type="presParOf" srcId="{6AD4E6AD-3227-4B27-9D32-9D23DDE053CE}" destId="{7C57B7F9-9807-49B4-B8FD-191074E3631A}" srcOrd="1" destOrd="0" presId="urn:microsoft.com/office/officeart/2005/8/layout/hierarchy3"/>
    <dgm:cxn modelId="{30F73BDF-07B6-43AD-B3E8-57DA8A7C32AE}" type="presParOf" srcId="{7C57B7F9-9807-49B4-B8FD-191074E3631A}" destId="{C934F5F8-BD1C-44E4-AD00-21557437C0E9}" srcOrd="0" destOrd="0" presId="urn:microsoft.com/office/officeart/2005/8/layout/hierarchy3"/>
    <dgm:cxn modelId="{110E55AB-A29C-4B4D-9559-570BC68BF814}" type="presParOf" srcId="{7C57B7F9-9807-49B4-B8FD-191074E3631A}" destId="{D7875827-8A8C-4995-ACAA-254CB959FBCD}" srcOrd="1" destOrd="0" presId="urn:microsoft.com/office/officeart/2005/8/layout/hierarchy3"/>
    <dgm:cxn modelId="{5D275AC3-5811-4E45-A5B0-6AD0445F53F6}" type="presParOf" srcId="{7E76725E-AFE2-4BD4-AD64-4EE5A79BCCE3}" destId="{4C82E9CF-CF07-49C7-AF09-3E05AFAD6E52}" srcOrd="1" destOrd="0" presId="urn:microsoft.com/office/officeart/2005/8/layout/hierarchy3"/>
    <dgm:cxn modelId="{D98F1176-57A9-47BA-B810-CC88182C1D32}" type="presParOf" srcId="{4C82E9CF-CF07-49C7-AF09-3E05AFAD6E52}" destId="{21E82F5B-E497-4DAD-AFA0-C84F4AFF449E}" srcOrd="0" destOrd="0" presId="urn:microsoft.com/office/officeart/2005/8/layout/hierarchy3"/>
    <dgm:cxn modelId="{D5B2E0A0-8B5D-4E73-A1D4-2CE9CE52D818}" type="presParOf" srcId="{21E82F5B-E497-4DAD-AFA0-C84F4AFF449E}" destId="{EF27FFF2-BD19-4732-AF07-775D6C492FB7}" srcOrd="0" destOrd="0" presId="urn:microsoft.com/office/officeart/2005/8/layout/hierarchy3"/>
    <dgm:cxn modelId="{6206E00E-937A-4B51-B3B5-B5AD6798756A}" type="presParOf" srcId="{21E82F5B-E497-4DAD-AFA0-C84F4AFF449E}" destId="{D941442D-4BC3-4715-A3CD-18C6EF09CB58}" srcOrd="1" destOrd="0" presId="urn:microsoft.com/office/officeart/2005/8/layout/hierarchy3"/>
    <dgm:cxn modelId="{08D27EDF-9ADA-4C03-98B7-BF5D4C9ECD15}" type="presParOf" srcId="{4C82E9CF-CF07-49C7-AF09-3E05AFAD6E52}" destId="{E98C7A3B-7BB1-435A-8B63-433C02D7EB2F}" srcOrd="1" destOrd="0" presId="urn:microsoft.com/office/officeart/2005/8/layout/hierarchy3"/>
    <dgm:cxn modelId="{3DEBE1C7-9BCE-4FFC-B11F-5184E390D855}" type="presParOf" srcId="{E98C7A3B-7BB1-435A-8B63-433C02D7EB2F}" destId="{08D2EDEF-EF36-4F32-9090-068A960D69B5}" srcOrd="0" destOrd="0" presId="urn:microsoft.com/office/officeart/2005/8/layout/hierarchy3"/>
    <dgm:cxn modelId="{A9E8B65C-74DE-49EF-846A-66DB91CF970B}" type="presParOf" srcId="{E98C7A3B-7BB1-435A-8B63-433C02D7EB2F}" destId="{5F0EE5A9-653D-4DDA-8BDF-7B95155923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FF2E29C-FAA8-4AF4-AE1E-BE143F3D4A5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AB748DD-2BF4-432E-A6E4-B7748F30DDB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Промежуточный мозг</a:t>
          </a:r>
          <a:endParaRPr lang="ru-RU" b="1" dirty="0">
            <a:solidFill>
              <a:schemeClr val="tx1"/>
            </a:solidFill>
          </a:endParaRPr>
        </a:p>
      </dgm:t>
    </dgm:pt>
    <dgm:pt modelId="{0E55D3FD-58F4-4F9A-BB3F-6749EE13521B}" type="par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B3E83D-3B1C-4298-B562-97205BCB0CE3}" type="sib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C88157-DDF8-4855-B952-C1FA5D4DF320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Таламическая область</a:t>
          </a:r>
          <a:endParaRPr lang="ru-RU" b="1" dirty="0">
            <a:solidFill>
              <a:schemeClr val="tx1"/>
            </a:solidFill>
          </a:endParaRPr>
        </a:p>
      </dgm:t>
    </dgm:pt>
    <dgm:pt modelId="{AF6408AA-C21B-4CA2-8A11-990275DA1668}" type="par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10B70C8-99A9-4322-AA81-A0C636FAB844}" type="sib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87BB73E-BDD6-40C1-93A3-7A1ED569C27A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Гипоталамус</a:t>
          </a:r>
          <a:endParaRPr lang="ru-RU" b="1" dirty="0">
            <a:solidFill>
              <a:schemeClr val="tx1"/>
            </a:solidFill>
          </a:endParaRPr>
        </a:p>
      </dgm:t>
    </dgm:pt>
    <dgm:pt modelId="{F1C2C34A-B541-41BA-9E11-3253A983AAB8}" type="par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D717EFE-EF1F-4E10-8653-A6E5A25FDD78}" type="sib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83201B6-2DC9-4614-A8B1-DCC26B1D8444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Таламус</a:t>
          </a:r>
          <a:endParaRPr lang="ru-RU" b="1" dirty="0">
            <a:solidFill>
              <a:schemeClr val="tx1"/>
            </a:solidFill>
          </a:endParaRPr>
        </a:p>
      </dgm:t>
    </dgm:pt>
    <dgm:pt modelId="{44A0F752-3CDB-4EA8-8F19-0907A9C7D713}" type="par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829BAE-FEBE-40F1-A809-3C4981D4ABD4}" type="sib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1F61CDE-F7FD-485B-A63D-80361C4C1D61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Эпиталамус</a:t>
          </a:r>
          <a:endParaRPr lang="ru-RU" b="1" dirty="0">
            <a:solidFill>
              <a:schemeClr val="tx1"/>
            </a:solidFill>
          </a:endParaRPr>
        </a:p>
      </dgm:t>
    </dgm:pt>
    <dgm:pt modelId="{FAC3D11A-3A55-4A1B-BAAA-FE9883AF863F}" type="par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5EB9C0-4C6D-4671-8BFF-5FB6500E3147}" type="sib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45FBA74-0C5B-4901-8408-17AB5319569A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Метаталамус</a:t>
          </a:r>
          <a:endParaRPr lang="ru-RU" b="1" dirty="0">
            <a:solidFill>
              <a:schemeClr val="tx1"/>
            </a:solidFill>
          </a:endParaRPr>
        </a:p>
      </dgm:t>
    </dgm:pt>
    <dgm:pt modelId="{10CF632D-0BAE-4CC3-9D93-4E231CFF8F46}" type="par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710E3E1-4481-4A01-9A88-A7DB72A8175C}" type="sib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3FEB82E-87CF-4ADD-8FFD-100B7F9C3DE9}" type="pres">
      <dgm:prSet presAssocID="{BFF2E29C-FAA8-4AF4-AE1E-BE143F3D4A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037221-C0B6-409D-A799-5A333FEDAFC3}" type="pres">
      <dgm:prSet presAssocID="{DAB748DD-2BF4-432E-A6E4-B7748F30DDBE}" presName="hierRoot1" presStyleCnt="0">
        <dgm:presLayoutVars>
          <dgm:hierBranch val="init"/>
        </dgm:presLayoutVars>
      </dgm:prSet>
      <dgm:spPr/>
    </dgm:pt>
    <dgm:pt modelId="{08E65F1D-1C09-4791-A78E-C0A836091A7D}" type="pres">
      <dgm:prSet presAssocID="{DAB748DD-2BF4-432E-A6E4-B7748F30DDBE}" presName="rootComposite1" presStyleCnt="0"/>
      <dgm:spPr/>
    </dgm:pt>
    <dgm:pt modelId="{6962A58F-AA3D-4FD9-B550-F5B946CE0687}" type="pres">
      <dgm:prSet presAssocID="{DAB748DD-2BF4-432E-A6E4-B7748F30DDBE}" presName="rootText1" presStyleLbl="node0" presStyleIdx="0" presStyleCnt="1" custScaleX="126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B1EE04-BF61-4ACD-8E45-F09C0E2EFD5E}" type="pres">
      <dgm:prSet presAssocID="{DAB748DD-2BF4-432E-A6E4-B7748F30DDB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C58069A-A036-4D49-BD9D-00F7C7448CF2}" type="pres">
      <dgm:prSet presAssocID="{DAB748DD-2BF4-432E-A6E4-B7748F30DDBE}" presName="hierChild2" presStyleCnt="0"/>
      <dgm:spPr/>
    </dgm:pt>
    <dgm:pt modelId="{C63087B1-49D7-4FEE-B844-6442D8E0D7E9}" type="pres">
      <dgm:prSet presAssocID="{AF6408AA-C21B-4CA2-8A11-990275DA166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AC649BC-1A66-45EB-B078-7942B1842757}" type="pres">
      <dgm:prSet presAssocID="{9BC88157-DDF8-4855-B952-C1FA5D4DF320}" presName="hierRoot2" presStyleCnt="0">
        <dgm:presLayoutVars>
          <dgm:hierBranch val="init"/>
        </dgm:presLayoutVars>
      </dgm:prSet>
      <dgm:spPr/>
    </dgm:pt>
    <dgm:pt modelId="{ABA0DB64-A2DB-4798-8E60-BEEAEBD034B0}" type="pres">
      <dgm:prSet presAssocID="{9BC88157-DDF8-4855-B952-C1FA5D4DF320}" presName="rootComposite" presStyleCnt="0"/>
      <dgm:spPr/>
    </dgm:pt>
    <dgm:pt modelId="{1E9E9953-D424-4EC1-B656-E6845092BE88}" type="pres">
      <dgm:prSet presAssocID="{9BC88157-DDF8-4855-B952-C1FA5D4DF320}" presName="rootText" presStyleLbl="node2" presStyleIdx="0" presStyleCnt="2" custScaleX="108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642F0F-4859-40C6-B986-F1541C59E3CC}" type="pres">
      <dgm:prSet presAssocID="{9BC88157-DDF8-4855-B952-C1FA5D4DF320}" presName="rootConnector" presStyleLbl="node2" presStyleIdx="0" presStyleCnt="2"/>
      <dgm:spPr/>
      <dgm:t>
        <a:bodyPr/>
        <a:lstStyle/>
        <a:p>
          <a:endParaRPr lang="ru-RU"/>
        </a:p>
      </dgm:t>
    </dgm:pt>
    <dgm:pt modelId="{7CFAFB43-C5B9-48E3-92B1-8D4994F8D60F}" type="pres">
      <dgm:prSet presAssocID="{9BC88157-DDF8-4855-B952-C1FA5D4DF320}" presName="hierChild4" presStyleCnt="0"/>
      <dgm:spPr/>
    </dgm:pt>
    <dgm:pt modelId="{B65C7ECB-4919-4C86-A07A-EE67D8AEB77C}" type="pres">
      <dgm:prSet presAssocID="{9BC88157-DDF8-4855-B952-C1FA5D4DF320}" presName="hierChild5" presStyleCnt="0"/>
      <dgm:spPr/>
    </dgm:pt>
    <dgm:pt modelId="{260A9831-6B1A-4E95-89AD-30922B4277A6}" type="pres">
      <dgm:prSet presAssocID="{44A0F752-3CDB-4EA8-8F19-0907A9C7D713}" presName="Name111" presStyleLbl="parChTrans1D3" presStyleIdx="0" presStyleCnt="3"/>
      <dgm:spPr/>
      <dgm:t>
        <a:bodyPr/>
        <a:lstStyle/>
        <a:p>
          <a:endParaRPr lang="ru-RU"/>
        </a:p>
      </dgm:t>
    </dgm:pt>
    <dgm:pt modelId="{AEE29F53-00EB-4D5A-A635-7D635D91D98E}" type="pres">
      <dgm:prSet presAssocID="{983201B6-2DC9-4614-A8B1-DCC26B1D8444}" presName="hierRoot3" presStyleCnt="0">
        <dgm:presLayoutVars>
          <dgm:hierBranch val="init"/>
        </dgm:presLayoutVars>
      </dgm:prSet>
      <dgm:spPr/>
    </dgm:pt>
    <dgm:pt modelId="{B7AB7A9B-F5F8-46CF-86E8-7649CC4581E0}" type="pres">
      <dgm:prSet presAssocID="{983201B6-2DC9-4614-A8B1-DCC26B1D8444}" presName="rootComposite3" presStyleCnt="0"/>
      <dgm:spPr/>
    </dgm:pt>
    <dgm:pt modelId="{2D5BE606-4B8D-456E-B55E-71629FCE1F9C}" type="pres">
      <dgm:prSet presAssocID="{983201B6-2DC9-4614-A8B1-DCC26B1D8444}" presName="rootText3" presStyleLbl="asst2" presStyleIdx="0" presStyleCnt="3" custScaleX="11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252192-575B-4D38-AF4E-92AF20CE8B2A}" type="pres">
      <dgm:prSet presAssocID="{983201B6-2DC9-4614-A8B1-DCC26B1D8444}" presName="rootConnector3" presStyleLbl="asst2" presStyleIdx="0" presStyleCnt="3"/>
      <dgm:spPr/>
      <dgm:t>
        <a:bodyPr/>
        <a:lstStyle/>
        <a:p>
          <a:endParaRPr lang="ru-RU"/>
        </a:p>
      </dgm:t>
    </dgm:pt>
    <dgm:pt modelId="{3C1B8A86-5F56-4B34-991D-CD2A1187AD7B}" type="pres">
      <dgm:prSet presAssocID="{983201B6-2DC9-4614-A8B1-DCC26B1D8444}" presName="hierChild6" presStyleCnt="0"/>
      <dgm:spPr/>
    </dgm:pt>
    <dgm:pt modelId="{67B737A6-50B2-4052-BA77-45604FB44438}" type="pres">
      <dgm:prSet presAssocID="{983201B6-2DC9-4614-A8B1-DCC26B1D8444}" presName="hierChild7" presStyleCnt="0"/>
      <dgm:spPr/>
    </dgm:pt>
    <dgm:pt modelId="{619AAC5E-3A72-41F5-8397-9E5F4795A42B}" type="pres">
      <dgm:prSet presAssocID="{FAC3D11A-3A55-4A1B-BAAA-FE9883AF863F}" presName="Name111" presStyleLbl="parChTrans1D3" presStyleIdx="1" presStyleCnt="3"/>
      <dgm:spPr/>
      <dgm:t>
        <a:bodyPr/>
        <a:lstStyle/>
        <a:p>
          <a:endParaRPr lang="ru-RU"/>
        </a:p>
      </dgm:t>
    </dgm:pt>
    <dgm:pt modelId="{3E643802-D223-425B-8071-720D601EFBE6}" type="pres">
      <dgm:prSet presAssocID="{41F61CDE-F7FD-485B-A63D-80361C4C1D61}" presName="hierRoot3" presStyleCnt="0">
        <dgm:presLayoutVars>
          <dgm:hierBranch val="init"/>
        </dgm:presLayoutVars>
      </dgm:prSet>
      <dgm:spPr/>
    </dgm:pt>
    <dgm:pt modelId="{2622BC07-08C7-4DD6-8EAB-91332A9099A1}" type="pres">
      <dgm:prSet presAssocID="{41F61CDE-F7FD-485B-A63D-80361C4C1D61}" presName="rootComposite3" presStyleCnt="0"/>
      <dgm:spPr/>
    </dgm:pt>
    <dgm:pt modelId="{2867D73A-9628-4940-9EC9-3266B72D9C07}" type="pres">
      <dgm:prSet presAssocID="{41F61CDE-F7FD-485B-A63D-80361C4C1D61}" presName="rootText3" presStyleLbl="asst2" presStyleIdx="1" presStyleCnt="3" custScaleX="11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93186-9DDC-4361-B5E4-467F1E347FF2}" type="pres">
      <dgm:prSet presAssocID="{41F61CDE-F7FD-485B-A63D-80361C4C1D61}" presName="rootConnector3" presStyleLbl="asst2" presStyleIdx="1" presStyleCnt="3"/>
      <dgm:spPr/>
      <dgm:t>
        <a:bodyPr/>
        <a:lstStyle/>
        <a:p>
          <a:endParaRPr lang="ru-RU"/>
        </a:p>
      </dgm:t>
    </dgm:pt>
    <dgm:pt modelId="{5DEC574A-ECBE-4809-AD6E-791A33CE3201}" type="pres">
      <dgm:prSet presAssocID="{41F61CDE-F7FD-485B-A63D-80361C4C1D61}" presName="hierChild6" presStyleCnt="0"/>
      <dgm:spPr/>
    </dgm:pt>
    <dgm:pt modelId="{5FFBB40C-1453-410D-8BA1-65910618CD40}" type="pres">
      <dgm:prSet presAssocID="{41F61CDE-F7FD-485B-A63D-80361C4C1D61}" presName="hierChild7" presStyleCnt="0"/>
      <dgm:spPr/>
    </dgm:pt>
    <dgm:pt modelId="{7A97AA2F-A94D-4B0D-8E25-A6D217057093}" type="pres">
      <dgm:prSet presAssocID="{10CF632D-0BAE-4CC3-9D93-4E231CFF8F46}" presName="Name111" presStyleLbl="parChTrans1D3" presStyleIdx="2" presStyleCnt="3"/>
      <dgm:spPr/>
      <dgm:t>
        <a:bodyPr/>
        <a:lstStyle/>
        <a:p>
          <a:endParaRPr lang="ru-RU"/>
        </a:p>
      </dgm:t>
    </dgm:pt>
    <dgm:pt modelId="{BED29FB7-4524-4E30-B760-0BC99AFCF028}" type="pres">
      <dgm:prSet presAssocID="{545FBA74-0C5B-4901-8408-17AB5319569A}" presName="hierRoot3" presStyleCnt="0">
        <dgm:presLayoutVars>
          <dgm:hierBranch val="init"/>
        </dgm:presLayoutVars>
      </dgm:prSet>
      <dgm:spPr/>
    </dgm:pt>
    <dgm:pt modelId="{324DA1E8-13C4-4184-8390-617E51FE282D}" type="pres">
      <dgm:prSet presAssocID="{545FBA74-0C5B-4901-8408-17AB5319569A}" presName="rootComposite3" presStyleCnt="0"/>
      <dgm:spPr/>
    </dgm:pt>
    <dgm:pt modelId="{594DA1C0-55B9-4394-A9CA-A4CFACAA82FF}" type="pres">
      <dgm:prSet presAssocID="{545FBA74-0C5B-4901-8408-17AB5319569A}" presName="rootText3" presStyleLbl="asst2" presStyleIdx="2" presStyleCnt="3" custScaleX="11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292CC1-ACC0-4A8D-9240-8E75565C792E}" type="pres">
      <dgm:prSet presAssocID="{545FBA74-0C5B-4901-8408-17AB5319569A}" presName="rootConnector3" presStyleLbl="asst2" presStyleIdx="2" presStyleCnt="3"/>
      <dgm:spPr/>
      <dgm:t>
        <a:bodyPr/>
        <a:lstStyle/>
        <a:p>
          <a:endParaRPr lang="ru-RU"/>
        </a:p>
      </dgm:t>
    </dgm:pt>
    <dgm:pt modelId="{9ACC1A7B-5E10-4C3E-BC23-17F2399542CB}" type="pres">
      <dgm:prSet presAssocID="{545FBA74-0C5B-4901-8408-17AB5319569A}" presName="hierChild6" presStyleCnt="0"/>
      <dgm:spPr/>
    </dgm:pt>
    <dgm:pt modelId="{0AF108F2-2DE5-4D00-84C6-91FCAFA4A39F}" type="pres">
      <dgm:prSet presAssocID="{545FBA74-0C5B-4901-8408-17AB5319569A}" presName="hierChild7" presStyleCnt="0"/>
      <dgm:spPr/>
    </dgm:pt>
    <dgm:pt modelId="{36FFCEBD-55CA-4431-845E-EBCB2668E3F8}" type="pres">
      <dgm:prSet presAssocID="{F1C2C34A-B541-41BA-9E11-3253A983AAB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220AA0E2-45C2-497E-841C-87DEC63F0EE3}" type="pres">
      <dgm:prSet presAssocID="{E87BB73E-BDD6-40C1-93A3-7A1ED569C27A}" presName="hierRoot2" presStyleCnt="0">
        <dgm:presLayoutVars>
          <dgm:hierBranch val="init"/>
        </dgm:presLayoutVars>
      </dgm:prSet>
      <dgm:spPr/>
    </dgm:pt>
    <dgm:pt modelId="{D12BAE67-EB5F-4BAE-B9E2-2FEBC0E2D8E7}" type="pres">
      <dgm:prSet presAssocID="{E87BB73E-BDD6-40C1-93A3-7A1ED569C27A}" presName="rootComposite" presStyleCnt="0"/>
      <dgm:spPr/>
    </dgm:pt>
    <dgm:pt modelId="{30B37242-8302-4E59-B8A1-6A67082A455A}" type="pres">
      <dgm:prSet presAssocID="{E87BB73E-BDD6-40C1-93A3-7A1ED569C27A}" presName="rootText" presStyleLbl="node2" presStyleIdx="1" presStyleCnt="2" custScaleX="108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91049D-A7A1-4370-A93D-D6ADC97CD3F1}" type="pres">
      <dgm:prSet presAssocID="{E87BB73E-BDD6-40C1-93A3-7A1ED569C27A}" presName="rootConnector" presStyleLbl="node2" presStyleIdx="1" presStyleCnt="2"/>
      <dgm:spPr/>
      <dgm:t>
        <a:bodyPr/>
        <a:lstStyle/>
        <a:p>
          <a:endParaRPr lang="ru-RU"/>
        </a:p>
      </dgm:t>
    </dgm:pt>
    <dgm:pt modelId="{FB79D06C-F52A-44B2-B81A-537380AB789B}" type="pres">
      <dgm:prSet presAssocID="{E87BB73E-BDD6-40C1-93A3-7A1ED569C27A}" presName="hierChild4" presStyleCnt="0"/>
      <dgm:spPr/>
    </dgm:pt>
    <dgm:pt modelId="{C0F6675E-95CE-4192-B9CF-9AE4AA20F167}" type="pres">
      <dgm:prSet presAssocID="{E87BB73E-BDD6-40C1-93A3-7A1ED569C27A}" presName="hierChild5" presStyleCnt="0"/>
      <dgm:spPr/>
    </dgm:pt>
    <dgm:pt modelId="{D09542E9-76E8-48B5-B513-7DAB0FE45098}" type="pres">
      <dgm:prSet presAssocID="{DAB748DD-2BF4-432E-A6E4-B7748F30DDBE}" presName="hierChild3" presStyleCnt="0"/>
      <dgm:spPr/>
    </dgm:pt>
  </dgm:ptLst>
  <dgm:cxnLst>
    <dgm:cxn modelId="{5BC16722-BCD9-4488-9A00-DC926B2A28B8}" type="presOf" srcId="{41F61CDE-F7FD-485B-A63D-80361C4C1D61}" destId="{47693186-9DDC-4361-B5E4-467F1E347FF2}" srcOrd="1" destOrd="0" presId="urn:microsoft.com/office/officeart/2005/8/layout/orgChart1"/>
    <dgm:cxn modelId="{252D31FD-D8B9-41DD-8432-1CFD77795F52}" srcId="{DAB748DD-2BF4-432E-A6E4-B7748F30DDBE}" destId="{E87BB73E-BDD6-40C1-93A3-7A1ED569C27A}" srcOrd="1" destOrd="0" parTransId="{F1C2C34A-B541-41BA-9E11-3253A983AAB8}" sibTransId="{ED717EFE-EF1F-4E10-8653-A6E5A25FDD78}"/>
    <dgm:cxn modelId="{751AEA3F-5CB5-4B8E-B378-E8F227C6F37F}" type="presOf" srcId="{10CF632D-0BAE-4CC3-9D93-4E231CFF8F46}" destId="{7A97AA2F-A94D-4B0D-8E25-A6D217057093}" srcOrd="0" destOrd="0" presId="urn:microsoft.com/office/officeart/2005/8/layout/orgChart1"/>
    <dgm:cxn modelId="{AF04D30B-1CC9-42E6-A39C-87637B2450E2}" srcId="{9BC88157-DDF8-4855-B952-C1FA5D4DF320}" destId="{983201B6-2DC9-4614-A8B1-DCC26B1D8444}" srcOrd="0" destOrd="0" parTransId="{44A0F752-3CDB-4EA8-8F19-0907A9C7D713}" sibTransId="{DB829BAE-FEBE-40F1-A809-3C4981D4ABD4}"/>
    <dgm:cxn modelId="{BEAEC432-20D7-4C51-91ED-4616BD2556D1}" type="presOf" srcId="{DAB748DD-2BF4-432E-A6E4-B7748F30DDBE}" destId="{6962A58F-AA3D-4FD9-B550-F5B946CE0687}" srcOrd="0" destOrd="0" presId="urn:microsoft.com/office/officeart/2005/8/layout/orgChart1"/>
    <dgm:cxn modelId="{EA710156-2B02-42AF-8434-41D5FDD5D8FB}" type="presOf" srcId="{FAC3D11A-3A55-4A1B-BAAA-FE9883AF863F}" destId="{619AAC5E-3A72-41F5-8397-9E5F4795A42B}" srcOrd="0" destOrd="0" presId="urn:microsoft.com/office/officeart/2005/8/layout/orgChart1"/>
    <dgm:cxn modelId="{E30CB01A-A76F-4431-8D60-90E24695DFBA}" srcId="{9BC88157-DDF8-4855-B952-C1FA5D4DF320}" destId="{41F61CDE-F7FD-485B-A63D-80361C4C1D61}" srcOrd="1" destOrd="0" parTransId="{FAC3D11A-3A55-4A1B-BAAA-FE9883AF863F}" sibTransId="{0D5EB9C0-4C6D-4671-8BFF-5FB6500E3147}"/>
    <dgm:cxn modelId="{F427D7D0-A901-41F7-9D76-61B1C3358C87}" type="presOf" srcId="{9BC88157-DDF8-4855-B952-C1FA5D4DF320}" destId="{99642F0F-4859-40C6-B986-F1541C59E3CC}" srcOrd="1" destOrd="0" presId="urn:microsoft.com/office/officeart/2005/8/layout/orgChart1"/>
    <dgm:cxn modelId="{4D097F6A-8F5F-4E2D-A2FF-9AE341E3CDE3}" type="presOf" srcId="{AF6408AA-C21B-4CA2-8A11-990275DA1668}" destId="{C63087B1-49D7-4FEE-B844-6442D8E0D7E9}" srcOrd="0" destOrd="0" presId="urn:microsoft.com/office/officeart/2005/8/layout/orgChart1"/>
    <dgm:cxn modelId="{1B8DCCE1-EBA0-4BB7-8344-63E21D5BD0F3}" type="presOf" srcId="{BFF2E29C-FAA8-4AF4-AE1E-BE143F3D4A52}" destId="{83FEB82E-87CF-4ADD-8FFD-100B7F9C3DE9}" srcOrd="0" destOrd="0" presId="urn:microsoft.com/office/officeart/2005/8/layout/orgChart1"/>
    <dgm:cxn modelId="{A25A2A92-9675-49DB-9ECA-1EAE2F47047A}" srcId="{BFF2E29C-FAA8-4AF4-AE1E-BE143F3D4A52}" destId="{DAB748DD-2BF4-432E-A6E4-B7748F30DDBE}" srcOrd="0" destOrd="0" parTransId="{0E55D3FD-58F4-4F9A-BB3F-6749EE13521B}" sibTransId="{0DB3E83D-3B1C-4298-B562-97205BCB0CE3}"/>
    <dgm:cxn modelId="{E0D48DCB-0B2F-476A-A1BD-853A6D1D002E}" type="presOf" srcId="{545FBA74-0C5B-4901-8408-17AB5319569A}" destId="{AE292CC1-ACC0-4A8D-9240-8E75565C792E}" srcOrd="1" destOrd="0" presId="urn:microsoft.com/office/officeart/2005/8/layout/orgChart1"/>
    <dgm:cxn modelId="{B54ADA04-F6AD-4364-A328-9DB3AA657323}" type="presOf" srcId="{44A0F752-3CDB-4EA8-8F19-0907A9C7D713}" destId="{260A9831-6B1A-4E95-89AD-30922B4277A6}" srcOrd="0" destOrd="0" presId="urn:microsoft.com/office/officeart/2005/8/layout/orgChart1"/>
    <dgm:cxn modelId="{F0D34830-05ED-4357-B1ED-115934C907BF}" srcId="{9BC88157-DDF8-4855-B952-C1FA5D4DF320}" destId="{545FBA74-0C5B-4901-8408-17AB5319569A}" srcOrd="2" destOrd="0" parTransId="{10CF632D-0BAE-4CC3-9D93-4E231CFF8F46}" sibTransId="{C710E3E1-4481-4A01-9A88-A7DB72A8175C}"/>
    <dgm:cxn modelId="{8BEFA7E8-6388-4DD3-A0B8-6C13E9C7263C}" type="presOf" srcId="{9BC88157-DDF8-4855-B952-C1FA5D4DF320}" destId="{1E9E9953-D424-4EC1-B656-E6845092BE88}" srcOrd="0" destOrd="0" presId="urn:microsoft.com/office/officeart/2005/8/layout/orgChart1"/>
    <dgm:cxn modelId="{1BD91C04-3CD5-45DF-9DE4-6408FCFCB250}" type="presOf" srcId="{983201B6-2DC9-4614-A8B1-DCC26B1D8444}" destId="{2D5BE606-4B8D-456E-B55E-71629FCE1F9C}" srcOrd="0" destOrd="0" presId="urn:microsoft.com/office/officeart/2005/8/layout/orgChart1"/>
    <dgm:cxn modelId="{7DD1735A-4BA4-48AA-8649-B9E239191CF7}" type="presOf" srcId="{DAB748DD-2BF4-432E-A6E4-B7748F30DDBE}" destId="{F3B1EE04-BF61-4ACD-8E45-F09C0E2EFD5E}" srcOrd="1" destOrd="0" presId="urn:microsoft.com/office/officeart/2005/8/layout/orgChart1"/>
    <dgm:cxn modelId="{400482C7-E622-4936-8FCA-B9CF5472DDBE}" type="presOf" srcId="{E87BB73E-BDD6-40C1-93A3-7A1ED569C27A}" destId="{5B91049D-A7A1-4370-A93D-D6ADC97CD3F1}" srcOrd="1" destOrd="0" presId="urn:microsoft.com/office/officeart/2005/8/layout/orgChart1"/>
    <dgm:cxn modelId="{AFC943FA-3980-4AC4-B04B-48FE9BBB33AE}" type="presOf" srcId="{545FBA74-0C5B-4901-8408-17AB5319569A}" destId="{594DA1C0-55B9-4394-A9CA-A4CFACAA82FF}" srcOrd="0" destOrd="0" presId="urn:microsoft.com/office/officeart/2005/8/layout/orgChart1"/>
    <dgm:cxn modelId="{76601F7D-5B6E-486F-B06D-AC8AC9F17EB4}" type="presOf" srcId="{41F61CDE-F7FD-485B-A63D-80361C4C1D61}" destId="{2867D73A-9628-4940-9EC9-3266B72D9C07}" srcOrd="0" destOrd="0" presId="urn:microsoft.com/office/officeart/2005/8/layout/orgChart1"/>
    <dgm:cxn modelId="{3606D276-331F-437A-B613-8F3D166780FD}" type="presOf" srcId="{E87BB73E-BDD6-40C1-93A3-7A1ED569C27A}" destId="{30B37242-8302-4E59-B8A1-6A67082A455A}" srcOrd="0" destOrd="0" presId="urn:microsoft.com/office/officeart/2005/8/layout/orgChart1"/>
    <dgm:cxn modelId="{9B407BB5-1778-45D8-9664-9C3F2F6AC251}" type="presOf" srcId="{F1C2C34A-B541-41BA-9E11-3253A983AAB8}" destId="{36FFCEBD-55CA-4431-845E-EBCB2668E3F8}" srcOrd="0" destOrd="0" presId="urn:microsoft.com/office/officeart/2005/8/layout/orgChart1"/>
    <dgm:cxn modelId="{2A1554AD-906D-498C-A713-19F829FFF4B5}" srcId="{DAB748DD-2BF4-432E-A6E4-B7748F30DDBE}" destId="{9BC88157-DDF8-4855-B952-C1FA5D4DF320}" srcOrd="0" destOrd="0" parTransId="{AF6408AA-C21B-4CA2-8A11-990275DA1668}" sibTransId="{D10B70C8-99A9-4322-AA81-A0C636FAB844}"/>
    <dgm:cxn modelId="{72B652DD-30CD-4786-BA05-DA4404BCA8C8}" type="presOf" srcId="{983201B6-2DC9-4614-A8B1-DCC26B1D8444}" destId="{94252192-575B-4D38-AF4E-92AF20CE8B2A}" srcOrd="1" destOrd="0" presId="urn:microsoft.com/office/officeart/2005/8/layout/orgChart1"/>
    <dgm:cxn modelId="{086096B0-A26B-4974-A469-4084F0800426}" type="presParOf" srcId="{83FEB82E-87CF-4ADD-8FFD-100B7F9C3DE9}" destId="{F7037221-C0B6-409D-A799-5A333FEDAFC3}" srcOrd="0" destOrd="0" presId="urn:microsoft.com/office/officeart/2005/8/layout/orgChart1"/>
    <dgm:cxn modelId="{A157C96A-59FA-4AEE-B127-E50FA58220CC}" type="presParOf" srcId="{F7037221-C0B6-409D-A799-5A333FEDAFC3}" destId="{08E65F1D-1C09-4791-A78E-C0A836091A7D}" srcOrd="0" destOrd="0" presId="urn:microsoft.com/office/officeart/2005/8/layout/orgChart1"/>
    <dgm:cxn modelId="{0BF483DA-44EA-4884-8CE0-A1C31F870966}" type="presParOf" srcId="{08E65F1D-1C09-4791-A78E-C0A836091A7D}" destId="{6962A58F-AA3D-4FD9-B550-F5B946CE0687}" srcOrd="0" destOrd="0" presId="urn:microsoft.com/office/officeart/2005/8/layout/orgChart1"/>
    <dgm:cxn modelId="{140E6A11-F533-4560-B29B-2CEC82A3576A}" type="presParOf" srcId="{08E65F1D-1C09-4791-A78E-C0A836091A7D}" destId="{F3B1EE04-BF61-4ACD-8E45-F09C0E2EFD5E}" srcOrd="1" destOrd="0" presId="urn:microsoft.com/office/officeart/2005/8/layout/orgChart1"/>
    <dgm:cxn modelId="{FB46A336-DCE3-4619-B070-97585B6DFA95}" type="presParOf" srcId="{F7037221-C0B6-409D-A799-5A333FEDAFC3}" destId="{3C58069A-A036-4D49-BD9D-00F7C7448CF2}" srcOrd="1" destOrd="0" presId="urn:microsoft.com/office/officeart/2005/8/layout/orgChart1"/>
    <dgm:cxn modelId="{49A5F0DC-9939-413D-9BE1-ED064D62FD6C}" type="presParOf" srcId="{3C58069A-A036-4D49-BD9D-00F7C7448CF2}" destId="{C63087B1-49D7-4FEE-B844-6442D8E0D7E9}" srcOrd="0" destOrd="0" presId="urn:microsoft.com/office/officeart/2005/8/layout/orgChart1"/>
    <dgm:cxn modelId="{FCCBB4ED-79A7-4863-AC58-9CF3BDF5D7F8}" type="presParOf" srcId="{3C58069A-A036-4D49-BD9D-00F7C7448CF2}" destId="{4AC649BC-1A66-45EB-B078-7942B1842757}" srcOrd="1" destOrd="0" presId="urn:microsoft.com/office/officeart/2005/8/layout/orgChart1"/>
    <dgm:cxn modelId="{68EBE2E2-B159-4828-A1A7-05BDF4FD9F3F}" type="presParOf" srcId="{4AC649BC-1A66-45EB-B078-7942B1842757}" destId="{ABA0DB64-A2DB-4798-8E60-BEEAEBD034B0}" srcOrd="0" destOrd="0" presId="urn:microsoft.com/office/officeart/2005/8/layout/orgChart1"/>
    <dgm:cxn modelId="{7C0C998D-6892-42CE-83E9-F43F37882F24}" type="presParOf" srcId="{ABA0DB64-A2DB-4798-8E60-BEEAEBD034B0}" destId="{1E9E9953-D424-4EC1-B656-E6845092BE88}" srcOrd="0" destOrd="0" presId="urn:microsoft.com/office/officeart/2005/8/layout/orgChart1"/>
    <dgm:cxn modelId="{49E44DDA-91AA-470C-9514-6A18C920981B}" type="presParOf" srcId="{ABA0DB64-A2DB-4798-8E60-BEEAEBD034B0}" destId="{99642F0F-4859-40C6-B986-F1541C59E3CC}" srcOrd="1" destOrd="0" presId="urn:microsoft.com/office/officeart/2005/8/layout/orgChart1"/>
    <dgm:cxn modelId="{E4349832-0F98-425D-8B01-E8800FC945BD}" type="presParOf" srcId="{4AC649BC-1A66-45EB-B078-7942B1842757}" destId="{7CFAFB43-C5B9-48E3-92B1-8D4994F8D60F}" srcOrd="1" destOrd="0" presId="urn:microsoft.com/office/officeart/2005/8/layout/orgChart1"/>
    <dgm:cxn modelId="{C386DDA0-C02C-4225-8555-F8F219AEF8ED}" type="presParOf" srcId="{4AC649BC-1A66-45EB-B078-7942B1842757}" destId="{B65C7ECB-4919-4C86-A07A-EE67D8AEB77C}" srcOrd="2" destOrd="0" presId="urn:microsoft.com/office/officeart/2005/8/layout/orgChart1"/>
    <dgm:cxn modelId="{BF7C94FE-FB03-434E-9CA0-27E91D39D89D}" type="presParOf" srcId="{B65C7ECB-4919-4C86-A07A-EE67D8AEB77C}" destId="{260A9831-6B1A-4E95-89AD-30922B4277A6}" srcOrd="0" destOrd="0" presId="urn:microsoft.com/office/officeart/2005/8/layout/orgChart1"/>
    <dgm:cxn modelId="{810EF704-48E7-4A76-AF9A-435C29185D62}" type="presParOf" srcId="{B65C7ECB-4919-4C86-A07A-EE67D8AEB77C}" destId="{AEE29F53-00EB-4D5A-A635-7D635D91D98E}" srcOrd="1" destOrd="0" presId="urn:microsoft.com/office/officeart/2005/8/layout/orgChart1"/>
    <dgm:cxn modelId="{CB9DE98F-A57E-46DE-857E-F18E6F8E9AA2}" type="presParOf" srcId="{AEE29F53-00EB-4D5A-A635-7D635D91D98E}" destId="{B7AB7A9B-F5F8-46CF-86E8-7649CC4581E0}" srcOrd="0" destOrd="0" presId="urn:microsoft.com/office/officeart/2005/8/layout/orgChart1"/>
    <dgm:cxn modelId="{4E22152E-5036-4279-A7C3-7FC919784921}" type="presParOf" srcId="{B7AB7A9B-F5F8-46CF-86E8-7649CC4581E0}" destId="{2D5BE606-4B8D-456E-B55E-71629FCE1F9C}" srcOrd="0" destOrd="0" presId="urn:microsoft.com/office/officeart/2005/8/layout/orgChart1"/>
    <dgm:cxn modelId="{F121B906-36F6-447C-9618-1A86EE77AA0C}" type="presParOf" srcId="{B7AB7A9B-F5F8-46CF-86E8-7649CC4581E0}" destId="{94252192-575B-4D38-AF4E-92AF20CE8B2A}" srcOrd="1" destOrd="0" presId="urn:microsoft.com/office/officeart/2005/8/layout/orgChart1"/>
    <dgm:cxn modelId="{6EC607E6-BC33-40A3-B159-861C08DD67AF}" type="presParOf" srcId="{AEE29F53-00EB-4D5A-A635-7D635D91D98E}" destId="{3C1B8A86-5F56-4B34-991D-CD2A1187AD7B}" srcOrd="1" destOrd="0" presId="urn:microsoft.com/office/officeart/2005/8/layout/orgChart1"/>
    <dgm:cxn modelId="{813C26D4-31B4-46AA-9418-9C47555A2353}" type="presParOf" srcId="{AEE29F53-00EB-4D5A-A635-7D635D91D98E}" destId="{67B737A6-50B2-4052-BA77-45604FB44438}" srcOrd="2" destOrd="0" presId="urn:microsoft.com/office/officeart/2005/8/layout/orgChart1"/>
    <dgm:cxn modelId="{7612F5D9-51AD-4350-ACDB-3DE77F295499}" type="presParOf" srcId="{B65C7ECB-4919-4C86-A07A-EE67D8AEB77C}" destId="{619AAC5E-3A72-41F5-8397-9E5F4795A42B}" srcOrd="2" destOrd="0" presId="urn:microsoft.com/office/officeart/2005/8/layout/orgChart1"/>
    <dgm:cxn modelId="{C86168E0-1555-498C-BD11-C0779046F548}" type="presParOf" srcId="{B65C7ECB-4919-4C86-A07A-EE67D8AEB77C}" destId="{3E643802-D223-425B-8071-720D601EFBE6}" srcOrd="3" destOrd="0" presId="urn:microsoft.com/office/officeart/2005/8/layout/orgChart1"/>
    <dgm:cxn modelId="{AB1F7333-3E01-4A97-BDD5-9B0500F06636}" type="presParOf" srcId="{3E643802-D223-425B-8071-720D601EFBE6}" destId="{2622BC07-08C7-4DD6-8EAB-91332A9099A1}" srcOrd="0" destOrd="0" presId="urn:microsoft.com/office/officeart/2005/8/layout/orgChart1"/>
    <dgm:cxn modelId="{F535AB93-2ED5-489E-8C9F-EDFD98FEDFDB}" type="presParOf" srcId="{2622BC07-08C7-4DD6-8EAB-91332A9099A1}" destId="{2867D73A-9628-4940-9EC9-3266B72D9C07}" srcOrd="0" destOrd="0" presId="urn:microsoft.com/office/officeart/2005/8/layout/orgChart1"/>
    <dgm:cxn modelId="{C8346917-B585-4A44-80E5-AD95BB878CE1}" type="presParOf" srcId="{2622BC07-08C7-4DD6-8EAB-91332A9099A1}" destId="{47693186-9DDC-4361-B5E4-467F1E347FF2}" srcOrd="1" destOrd="0" presId="urn:microsoft.com/office/officeart/2005/8/layout/orgChart1"/>
    <dgm:cxn modelId="{7F803DE2-1BC2-4DE9-B017-9B0FF27F0C63}" type="presParOf" srcId="{3E643802-D223-425B-8071-720D601EFBE6}" destId="{5DEC574A-ECBE-4809-AD6E-791A33CE3201}" srcOrd="1" destOrd="0" presId="urn:microsoft.com/office/officeart/2005/8/layout/orgChart1"/>
    <dgm:cxn modelId="{1D2E52B4-3573-48E7-9463-12A0E99FD6B7}" type="presParOf" srcId="{3E643802-D223-425B-8071-720D601EFBE6}" destId="{5FFBB40C-1453-410D-8BA1-65910618CD40}" srcOrd="2" destOrd="0" presId="urn:microsoft.com/office/officeart/2005/8/layout/orgChart1"/>
    <dgm:cxn modelId="{C621389F-FB01-454C-81AD-DBC086717156}" type="presParOf" srcId="{B65C7ECB-4919-4C86-A07A-EE67D8AEB77C}" destId="{7A97AA2F-A94D-4B0D-8E25-A6D217057093}" srcOrd="4" destOrd="0" presId="urn:microsoft.com/office/officeart/2005/8/layout/orgChart1"/>
    <dgm:cxn modelId="{2A08EC5F-296B-4596-A24C-5EFA2C64767B}" type="presParOf" srcId="{B65C7ECB-4919-4C86-A07A-EE67D8AEB77C}" destId="{BED29FB7-4524-4E30-B760-0BC99AFCF028}" srcOrd="5" destOrd="0" presId="urn:microsoft.com/office/officeart/2005/8/layout/orgChart1"/>
    <dgm:cxn modelId="{AA92F423-729C-430C-BE67-97E60EAAE853}" type="presParOf" srcId="{BED29FB7-4524-4E30-B760-0BC99AFCF028}" destId="{324DA1E8-13C4-4184-8390-617E51FE282D}" srcOrd="0" destOrd="0" presId="urn:microsoft.com/office/officeart/2005/8/layout/orgChart1"/>
    <dgm:cxn modelId="{440BE0BA-2E1C-4DAE-97CE-D36B6BCF8A6F}" type="presParOf" srcId="{324DA1E8-13C4-4184-8390-617E51FE282D}" destId="{594DA1C0-55B9-4394-A9CA-A4CFACAA82FF}" srcOrd="0" destOrd="0" presId="urn:microsoft.com/office/officeart/2005/8/layout/orgChart1"/>
    <dgm:cxn modelId="{7B9ECBBC-7A28-46A9-9410-EC8971AFD4DA}" type="presParOf" srcId="{324DA1E8-13C4-4184-8390-617E51FE282D}" destId="{AE292CC1-ACC0-4A8D-9240-8E75565C792E}" srcOrd="1" destOrd="0" presId="urn:microsoft.com/office/officeart/2005/8/layout/orgChart1"/>
    <dgm:cxn modelId="{AF1C09D2-38A7-43BE-8648-DF0A1480E62D}" type="presParOf" srcId="{BED29FB7-4524-4E30-B760-0BC99AFCF028}" destId="{9ACC1A7B-5E10-4C3E-BC23-17F2399542CB}" srcOrd="1" destOrd="0" presId="urn:microsoft.com/office/officeart/2005/8/layout/orgChart1"/>
    <dgm:cxn modelId="{6BB9186A-1A37-4234-B62E-65BEEC3716FA}" type="presParOf" srcId="{BED29FB7-4524-4E30-B760-0BC99AFCF028}" destId="{0AF108F2-2DE5-4D00-84C6-91FCAFA4A39F}" srcOrd="2" destOrd="0" presId="urn:microsoft.com/office/officeart/2005/8/layout/orgChart1"/>
    <dgm:cxn modelId="{C16CB6EB-E45B-4923-AD00-8725DEB5FB74}" type="presParOf" srcId="{3C58069A-A036-4D49-BD9D-00F7C7448CF2}" destId="{36FFCEBD-55CA-4431-845E-EBCB2668E3F8}" srcOrd="2" destOrd="0" presId="urn:microsoft.com/office/officeart/2005/8/layout/orgChart1"/>
    <dgm:cxn modelId="{600D92E6-FDFA-4083-A66C-0700CFBE7AE4}" type="presParOf" srcId="{3C58069A-A036-4D49-BD9D-00F7C7448CF2}" destId="{220AA0E2-45C2-497E-841C-87DEC63F0EE3}" srcOrd="3" destOrd="0" presId="urn:microsoft.com/office/officeart/2005/8/layout/orgChart1"/>
    <dgm:cxn modelId="{358D2618-9257-4763-A121-C773B06E97A1}" type="presParOf" srcId="{220AA0E2-45C2-497E-841C-87DEC63F0EE3}" destId="{D12BAE67-EB5F-4BAE-B9E2-2FEBC0E2D8E7}" srcOrd="0" destOrd="0" presId="urn:microsoft.com/office/officeart/2005/8/layout/orgChart1"/>
    <dgm:cxn modelId="{9E55A4F4-842D-4C5B-BD2B-294B434E20FF}" type="presParOf" srcId="{D12BAE67-EB5F-4BAE-B9E2-2FEBC0E2D8E7}" destId="{30B37242-8302-4E59-B8A1-6A67082A455A}" srcOrd="0" destOrd="0" presId="urn:microsoft.com/office/officeart/2005/8/layout/orgChart1"/>
    <dgm:cxn modelId="{4B76568A-F795-4CEE-B962-E2403990A5EF}" type="presParOf" srcId="{D12BAE67-EB5F-4BAE-B9E2-2FEBC0E2D8E7}" destId="{5B91049D-A7A1-4370-A93D-D6ADC97CD3F1}" srcOrd="1" destOrd="0" presId="urn:microsoft.com/office/officeart/2005/8/layout/orgChart1"/>
    <dgm:cxn modelId="{4FB5A99B-08E4-434D-9292-2165389FDCC7}" type="presParOf" srcId="{220AA0E2-45C2-497E-841C-87DEC63F0EE3}" destId="{FB79D06C-F52A-44B2-B81A-537380AB789B}" srcOrd="1" destOrd="0" presId="urn:microsoft.com/office/officeart/2005/8/layout/orgChart1"/>
    <dgm:cxn modelId="{DEE4A3BB-87E2-4624-9CC9-1AECB898B3CD}" type="presParOf" srcId="{220AA0E2-45C2-497E-841C-87DEC63F0EE3}" destId="{C0F6675E-95CE-4192-B9CF-9AE4AA20F167}" srcOrd="2" destOrd="0" presId="urn:microsoft.com/office/officeart/2005/8/layout/orgChart1"/>
    <dgm:cxn modelId="{31D7B75A-FB73-48CD-BF55-D86671BACF1D}" type="presParOf" srcId="{F7037221-C0B6-409D-A799-5A333FEDAFC3}" destId="{D09542E9-76E8-48B5-B513-7DAB0FE450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Отделы </a:t>
          </a:r>
        </a:p>
        <a:p>
          <a:pPr>
            <a:spcAft>
              <a:spcPts val="0"/>
            </a:spcAft>
          </a:pPr>
          <a:r>
            <a:rPr lang="ru-RU" sz="1800" b="1" dirty="0" smtClean="0"/>
            <a:t>головного мозга</a:t>
          </a:r>
          <a:endParaRPr lang="ru-RU" sz="18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800" b="1" dirty="0" smtClean="0"/>
            <a:t>Ромбовидный (задний) мозг</a:t>
          </a:r>
          <a:endParaRPr lang="ru-RU" sz="18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800" b="1" dirty="0" smtClean="0"/>
            <a:t>Продолговатый мозг</a:t>
          </a:r>
          <a:endParaRPr lang="ru-RU" sz="18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800" b="1" dirty="0" smtClean="0"/>
            <a:t>Собственно задний мозг</a:t>
          </a:r>
          <a:endParaRPr lang="ru-RU" sz="18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800" b="1" dirty="0" smtClean="0"/>
            <a:t>Передний мозг</a:t>
          </a:r>
          <a:endParaRPr lang="ru-RU" sz="18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800" b="1" dirty="0" smtClean="0"/>
            <a:t>Промежуточный мозг</a:t>
          </a:r>
          <a:endParaRPr lang="ru-RU" sz="18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>
        <a:solidFill>
          <a:srgbClr val="FF000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</a:rPr>
            <a:t>Конечный мозг</a:t>
          </a:r>
          <a:endParaRPr lang="ru-RU" sz="2400" b="1" i="1" dirty="0">
            <a:solidFill>
              <a:schemeClr val="bg1"/>
            </a:solidFill>
          </a:endParaRPr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 custScaleX="148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 custScaleX="1346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 custScaleX="117793" custScaleY="207488" custLinFactNeighborX="-314" custLinFactNeighborY="-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2A65BF9D-FDAB-42B2-96F0-AD36D8E04940}" type="presOf" srcId="{64F44AF1-8074-427B-A914-E2874C123893}" destId="{0B7379EF-C60A-41B2-8AEA-721B4E976329}" srcOrd="0" destOrd="0" presId="urn:microsoft.com/office/officeart/2005/8/layout/hierarchy1"/>
    <dgm:cxn modelId="{34F1B974-13ED-4C80-B6CB-BCF440B30105}" type="presOf" srcId="{CD16F6C2-AD37-49FA-B537-B7C2A8B19E50}" destId="{C6888CAC-3551-4AA6-A1F1-637AAEE5DAA0}" srcOrd="0" destOrd="0" presId="urn:microsoft.com/office/officeart/2005/8/layout/hierarchy1"/>
    <dgm:cxn modelId="{2A23AB74-5D5E-44B0-BF90-A1B04F2CF5A7}" type="presOf" srcId="{41A0B5A2-E5F3-432A-BE21-8C5A9887B214}" destId="{235A4159-BCF1-427C-BD52-C5A81A60BBAA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31B5551A-2213-428E-B29D-2E866D30201F}" type="presOf" srcId="{16D4F942-124E-466F-A37D-2ADCF561E811}" destId="{21892265-0114-47EB-954F-4AF743E48143}" srcOrd="0" destOrd="0" presId="urn:microsoft.com/office/officeart/2005/8/layout/hierarchy1"/>
    <dgm:cxn modelId="{1F6F7EFC-B162-42C9-944C-C51FAA341BC0}" type="presOf" srcId="{9AEC934B-4325-470C-84E9-AE48A669EA3C}" destId="{33E83023-A47C-492A-9575-219CC7762A90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3632514B-CBC3-4418-8BB5-35BFE106ACBF}" type="presOf" srcId="{AC972EC7-AB08-4308-85CE-D8B34C622B0A}" destId="{CA6E0341-7CCB-47DA-8276-22BDA580A68E}" srcOrd="0" destOrd="0" presId="urn:microsoft.com/office/officeart/2005/8/layout/hierarchy1"/>
    <dgm:cxn modelId="{31077E43-CF1D-45F3-BDE5-4A283902926B}" type="presOf" srcId="{176EF9D8-B8E2-4330-982F-A94D24899E3E}" destId="{444C1DFC-904B-4208-967A-9341180D4D23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E38FADD3-D88F-48E7-99CC-AE6E631DB4DA}" type="presOf" srcId="{C70384AD-BB71-4F7D-A655-3EB3795D443E}" destId="{A9577CCC-694C-4202-BE65-3C0D7EF1940E}" srcOrd="0" destOrd="0" presId="urn:microsoft.com/office/officeart/2005/8/layout/hierarchy1"/>
    <dgm:cxn modelId="{A534A9C8-C5E7-4B46-8BA1-2AE01D49EABC}" type="presOf" srcId="{DA76CBB0-2CF7-4A4D-B094-1C4ADC3F29D7}" destId="{CD70F88F-36AB-4B31-A0E9-459C01BB3884}" srcOrd="0" destOrd="0" presId="urn:microsoft.com/office/officeart/2005/8/layout/hierarchy1"/>
    <dgm:cxn modelId="{0E72CE7D-1997-46D2-934F-4A1C0D015EF7}" type="presOf" srcId="{0A5FB298-B0B0-4518-8F60-56FDB8A62E65}" destId="{33F7BA8F-D67F-4D6A-A0B3-3D09092CAA8B}" srcOrd="0" destOrd="0" presId="urn:microsoft.com/office/officeart/2005/8/layout/hierarchy1"/>
    <dgm:cxn modelId="{E8B3FCAA-2559-4293-9780-62B90C64605C}" type="presOf" srcId="{69E1C912-269A-4EF6-9172-992C02F1D270}" destId="{7C351B51-3ED9-4AA7-B45A-27D93E44B1F6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4BE97643-FA25-493E-9617-F0B84238E9E8}" type="presOf" srcId="{6ED653B9-5CF2-4CDE-A702-031DD9BB51C6}" destId="{3F58D21A-B149-4B8D-AE82-728DAEC9FB94}" srcOrd="0" destOrd="0" presId="urn:microsoft.com/office/officeart/2005/8/layout/hierarchy1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C9B2E996-83CE-4547-A53B-E89FB39A8596}" type="presOf" srcId="{C34C74AE-3F1A-499C-BF39-6DA257AA0935}" destId="{D2C7A389-3B8E-4731-BA0F-95AE6214020D}" srcOrd="0" destOrd="0" presId="urn:microsoft.com/office/officeart/2005/8/layout/hierarchy1"/>
    <dgm:cxn modelId="{E8515D19-6139-40D5-A4FE-04C94659CEC8}" type="presOf" srcId="{E9BCE1BA-8463-4036-BAB5-36F4D5701B27}" destId="{9C3B3ADB-E77C-40F5-AFB6-B9B3AE836291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AB9A8CD1-8092-4B85-866B-83CF71B02C5B}" type="presOf" srcId="{0CF4C032-41B1-4381-9C6A-5E58F4736011}" destId="{5EEE16BD-7551-4F46-9ADC-DD66F8915AAB}" srcOrd="0" destOrd="0" presId="urn:microsoft.com/office/officeart/2005/8/layout/hierarchy1"/>
    <dgm:cxn modelId="{181E65D0-F7C0-4B6E-B422-0819D923BD80}" type="presOf" srcId="{6471CB5E-209A-4C70-960C-58D93745A20F}" destId="{1B94E84F-7FB1-4AA9-9903-E70C955630C3}" srcOrd="0" destOrd="0" presId="urn:microsoft.com/office/officeart/2005/8/layout/hierarchy1"/>
    <dgm:cxn modelId="{B79C5775-2A55-4BF9-9BD1-1AE2C7492F1C}" type="presOf" srcId="{83B7A595-BD5E-463C-B3DC-E9E5050610B4}" destId="{82DAC121-7646-4995-A224-142BA4C1600E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08905D4B-C09B-42D0-A435-A3D69F12E1CE}" type="presOf" srcId="{7D2323AA-0750-4405-B794-07DA2C467EB9}" destId="{F3CAA933-BD8C-46C5-BCD8-5FABBC78590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85BA7599-5929-45C8-ADE6-558F84441753}" type="presParOf" srcId="{33E83023-A47C-492A-9575-219CC7762A90}" destId="{99F1F117-7936-4A8E-98C2-5EFF3EF147EA}" srcOrd="0" destOrd="0" presId="urn:microsoft.com/office/officeart/2005/8/layout/hierarchy1"/>
    <dgm:cxn modelId="{610205AD-32BD-4AE6-AF0C-D9685E32A735}" type="presParOf" srcId="{99F1F117-7936-4A8E-98C2-5EFF3EF147EA}" destId="{11845052-9418-45A2-945F-BC0225EF1891}" srcOrd="0" destOrd="0" presId="urn:microsoft.com/office/officeart/2005/8/layout/hierarchy1"/>
    <dgm:cxn modelId="{82595071-9BC6-4518-BDE0-1618C85C7752}" type="presParOf" srcId="{11845052-9418-45A2-945F-BC0225EF1891}" destId="{0A4A02AE-8824-4890-9927-30B3E201D820}" srcOrd="0" destOrd="0" presId="urn:microsoft.com/office/officeart/2005/8/layout/hierarchy1"/>
    <dgm:cxn modelId="{85FD7CFB-F8E0-42BD-BE8C-D4429F357697}" type="presParOf" srcId="{11845052-9418-45A2-945F-BC0225EF1891}" destId="{33F7BA8F-D67F-4D6A-A0B3-3D09092CAA8B}" srcOrd="1" destOrd="0" presId="urn:microsoft.com/office/officeart/2005/8/layout/hierarchy1"/>
    <dgm:cxn modelId="{D0792827-9A50-47A5-93BE-13E6F3DDB0A8}" type="presParOf" srcId="{99F1F117-7936-4A8E-98C2-5EFF3EF147EA}" destId="{D764372C-D2EE-44BB-B3AF-ECD1BEA1AAEC}" srcOrd="1" destOrd="0" presId="urn:microsoft.com/office/officeart/2005/8/layout/hierarchy1"/>
    <dgm:cxn modelId="{476E7590-8F4F-498C-A6AB-6997BD3815F4}" type="presParOf" srcId="{D764372C-D2EE-44BB-B3AF-ECD1BEA1AAEC}" destId="{7C351B51-3ED9-4AA7-B45A-27D93E44B1F6}" srcOrd="0" destOrd="0" presId="urn:microsoft.com/office/officeart/2005/8/layout/hierarchy1"/>
    <dgm:cxn modelId="{A613E08A-B7AC-4F0F-A391-FAE7CBB6C37E}" type="presParOf" srcId="{D764372C-D2EE-44BB-B3AF-ECD1BEA1AAEC}" destId="{86C6E232-4D18-45F6-9EE2-9D001C0FC3C0}" srcOrd="1" destOrd="0" presId="urn:microsoft.com/office/officeart/2005/8/layout/hierarchy1"/>
    <dgm:cxn modelId="{C590CF50-2B9D-493E-8F74-985AF1799263}" type="presParOf" srcId="{86C6E232-4D18-45F6-9EE2-9D001C0FC3C0}" destId="{CE7BC554-538B-4489-A47E-6BA06360FEE7}" srcOrd="0" destOrd="0" presId="urn:microsoft.com/office/officeart/2005/8/layout/hierarchy1"/>
    <dgm:cxn modelId="{82164025-4A71-4DDE-9010-AF48C19B9763}" type="presParOf" srcId="{CE7BC554-538B-4489-A47E-6BA06360FEE7}" destId="{D62B2975-E466-43EF-8ACD-C1815231E72C}" srcOrd="0" destOrd="0" presId="urn:microsoft.com/office/officeart/2005/8/layout/hierarchy1"/>
    <dgm:cxn modelId="{A5DEDEB9-E38D-4FC0-92A7-E620A54E3E9D}" type="presParOf" srcId="{CE7BC554-538B-4489-A47E-6BA06360FEE7}" destId="{82DAC121-7646-4995-A224-142BA4C1600E}" srcOrd="1" destOrd="0" presId="urn:microsoft.com/office/officeart/2005/8/layout/hierarchy1"/>
    <dgm:cxn modelId="{D1DAD2E5-4CE7-41C9-8F2C-EAB0F1E4A38E}" type="presParOf" srcId="{86C6E232-4D18-45F6-9EE2-9D001C0FC3C0}" destId="{1FEF20A1-36D1-4E29-A8F2-ED953769298F}" srcOrd="1" destOrd="0" presId="urn:microsoft.com/office/officeart/2005/8/layout/hierarchy1"/>
    <dgm:cxn modelId="{EDDE8405-29C9-4158-84EF-A4D2A357D3D7}" type="presParOf" srcId="{1FEF20A1-36D1-4E29-A8F2-ED953769298F}" destId="{A9577CCC-694C-4202-BE65-3C0D7EF1940E}" srcOrd="0" destOrd="0" presId="urn:microsoft.com/office/officeart/2005/8/layout/hierarchy1"/>
    <dgm:cxn modelId="{1C574CDC-C2DA-49E4-9DA9-5A96770A61E6}" type="presParOf" srcId="{1FEF20A1-36D1-4E29-A8F2-ED953769298F}" destId="{131137E2-AAC1-49B9-A2C7-337D289D10F3}" srcOrd="1" destOrd="0" presId="urn:microsoft.com/office/officeart/2005/8/layout/hierarchy1"/>
    <dgm:cxn modelId="{0A494F4D-F47D-4C62-92E7-05B282EA5CDE}" type="presParOf" srcId="{131137E2-AAC1-49B9-A2C7-337D289D10F3}" destId="{2668DF8C-6617-4307-8D57-19D8D74A6E82}" srcOrd="0" destOrd="0" presId="urn:microsoft.com/office/officeart/2005/8/layout/hierarchy1"/>
    <dgm:cxn modelId="{611D682E-9A16-4B3C-B509-F6E76B47982C}" type="presParOf" srcId="{2668DF8C-6617-4307-8D57-19D8D74A6E82}" destId="{06F613C9-E7F4-4FAD-8BFE-3CD0E6CE9A0C}" srcOrd="0" destOrd="0" presId="urn:microsoft.com/office/officeart/2005/8/layout/hierarchy1"/>
    <dgm:cxn modelId="{6774661F-4CC6-4E69-8AFD-5465840B3BF1}" type="presParOf" srcId="{2668DF8C-6617-4307-8D57-19D8D74A6E82}" destId="{1B94E84F-7FB1-4AA9-9903-E70C955630C3}" srcOrd="1" destOrd="0" presId="urn:microsoft.com/office/officeart/2005/8/layout/hierarchy1"/>
    <dgm:cxn modelId="{386F0E4C-1813-430B-9BF3-9D17F7D001CA}" type="presParOf" srcId="{131137E2-AAC1-49B9-A2C7-337D289D10F3}" destId="{3FA505A8-6F5D-4F81-8E96-7843756082C4}" srcOrd="1" destOrd="0" presId="urn:microsoft.com/office/officeart/2005/8/layout/hierarchy1"/>
    <dgm:cxn modelId="{767401B1-A574-4337-87BE-E5A118CB7DBC}" type="presParOf" srcId="{1FEF20A1-36D1-4E29-A8F2-ED953769298F}" destId="{CD70F88F-36AB-4B31-A0E9-459C01BB3884}" srcOrd="2" destOrd="0" presId="urn:microsoft.com/office/officeart/2005/8/layout/hierarchy1"/>
    <dgm:cxn modelId="{CC061E1A-8607-4B9B-BC0A-5A8BFE4A66DC}" type="presParOf" srcId="{1FEF20A1-36D1-4E29-A8F2-ED953769298F}" destId="{8BC27708-3220-4F3F-AF73-2583752B629D}" srcOrd="3" destOrd="0" presId="urn:microsoft.com/office/officeart/2005/8/layout/hierarchy1"/>
    <dgm:cxn modelId="{DF30DDAA-5F66-4A7D-8179-E3B8694DFC81}" type="presParOf" srcId="{8BC27708-3220-4F3F-AF73-2583752B629D}" destId="{01B6B1F8-CF07-477D-AD46-8FB045758085}" srcOrd="0" destOrd="0" presId="urn:microsoft.com/office/officeart/2005/8/layout/hierarchy1"/>
    <dgm:cxn modelId="{A1C428BE-90BB-47DB-9004-E42EB318A912}" type="presParOf" srcId="{01B6B1F8-CF07-477D-AD46-8FB045758085}" destId="{2E2562BA-55FE-46DE-98AD-6A9680C201A8}" srcOrd="0" destOrd="0" presId="urn:microsoft.com/office/officeart/2005/8/layout/hierarchy1"/>
    <dgm:cxn modelId="{BED5434F-C988-4558-81CA-79511A0E9BEF}" type="presParOf" srcId="{01B6B1F8-CF07-477D-AD46-8FB045758085}" destId="{9C3B3ADB-E77C-40F5-AFB6-B9B3AE836291}" srcOrd="1" destOrd="0" presId="urn:microsoft.com/office/officeart/2005/8/layout/hierarchy1"/>
    <dgm:cxn modelId="{BDC6B4E8-BAC0-4E4F-972C-B53C5E7AE479}" type="presParOf" srcId="{8BC27708-3220-4F3F-AF73-2583752B629D}" destId="{DC1910FE-BE36-472C-BA99-C846550F6329}" srcOrd="1" destOrd="0" presId="urn:microsoft.com/office/officeart/2005/8/layout/hierarchy1"/>
    <dgm:cxn modelId="{37060A94-3FA2-448B-B1E4-47BBF5C117B2}" type="presParOf" srcId="{D764372C-D2EE-44BB-B3AF-ECD1BEA1AAEC}" destId="{F3CAA933-BD8C-46C5-BCD8-5FABBC785900}" srcOrd="2" destOrd="0" presId="urn:microsoft.com/office/officeart/2005/8/layout/hierarchy1"/>
    <dgm:cxn modelId="{75FB131D-348D-4036-A4FF-D68F01E74C68}" type="presParOf" srcId="{D764372C-D2EE-44BB-B3AF-ECD1BEA1AAEC}" destId="{49C6BA9B-2735-4B57-B57B-7F0641EEFC94}" srcOrd="3" destOrd="0" presId="urn:microsoft.com/office/officeart/2005/8/layout/hierarchy1"/>
    <dgm:cxn modelId="{70A847F0-4CAC-4B32-B2B0-53E19DE807D6}" type="presParOf" srcId="{49C6BA9B-2735-4B57-B57B-7F0641EEFC94}" destId="{5E07CC6F-A669-4359-A48C-94B85CBE9DFD}" srcOrd="0" destOrd="0" presId="urn:microsoft.com/office/officeart/2005/8/layout/hierarchy1"/>
    <dgm:cxn modelId="{1E04DB70-2E1A-4B6D-BD17-D7F0F7076E00}" type="presParOf" srcId="{5E07CC6F-A669-4359-A48C-94B85CBE9DFD}" destId="{84658A47-906A-4031-9354-680DD35FE25F}" srcOrd="0" destOrd="0" presId="urn:microsoft.com/office/officeart/2005/8/layout/hierarchy1"/>
    <dgm:cxn modelId="{0DE5BDA4-FB24-4FAA-92EB-5932530A3CB6}" type="presParOf" srcId="{5E07CC6F-A669-4359-A48C-94B85CBE9DFD}" destId="{3F58D21A-B149-4B8D-AE82-728DAEC9FB94}" srcOrd="1" destOrd="0" presId="urn:microsoft.com/office/officeart/2005/8/layout/hierarchy1"/>
    <dgm:cxn modelId="{0D862ECD-6F88-45EC-AEE1-0DDB9855CD2F}" type="presParOf" srcId="{49C6BA9B-2735-4B57-B57B-7F0641EEFC94}" destId="{CA094210-08CE-488C-B05F-55E22450F92C}" srcOrd="1" destOrd="0" presId="urn:microsoft.com/office/officeart/2005/8/layout/hierarchy1"/>
    <dgm:cxn modelId="{7A51F1AE-E46A-4347-B33E-CA798A17C7E5}" type="presParOf" srcId="{CA094210-08CE-488C-B05F-55E22450F92C}" destId="{235A4159-BCF1-427C-BD52-C5A81A60BBAA}" srcOrd="0" destOrd="0" presId="urn:microsoft.com/office/officeart/2005/8/layout/hierarchy1"/>
    <dgm:cxn modelId="{C37B6672-2435-4839-88B0-85FF70A141C4}" type="presParOf" srcId="{CA094210-08CE-488C-B05F-55E22450F92C}" destId="{DF12DF7A-EABE-4EA5-8EAA-C054AAA44858}" srcOrd="1" destOrd="0" presId="urn:microsoft.com/office/officeart/2005/8/layout/hierarchy1"/>
    <dgm:cxn modelId="{9DBDDD47-99D0-4D05-BD0D-17B8A47D29C9}" type="presParOf" srcId="{DF12DF7A-EABE-4EA5-8EAA-C054AAA44858}" destId="{B924F3D9-FCC0-4457-A4F8-9E657B7E8058}" srcOrd="0" destOrd="0" presId="urn:microsoft.com/office/officeart/2005/8/layout/hierarchy1"/>
    <dgm:cxn modelId="{354BA308-A316-4999-A53A-24D700837204}" type="presParOf" srcId="{B924F3D9-FCC0-4457-A4F8-9E657B7E8058}" destId="{C2CC21A5-9CCB-43CF-9D9C-EC03676FF7EB}" srcOrd="0" destOrd="0" presId="urn:microsoft.com/office/officeart/2005/8/layout/hierarchy1"/>
    <dgm:cxn modelId="{98FA907E-30DA-4E66-ADE0-9C737B347600}" type="presParOf" srcId="{B924F3D9-FCC0-4457-A4F8-9E657B7E8058}" destId="{0B7379EF-C60A-41B2-8AEA-721B4E976329}" srcOrd="1" destOrd="0" presId="urn:microsoft.com/office/officeart/2005/8/layout/hierarchy1"/>
    <dgm:cxn modelId="{01A93765-728E-433C-A606-6C6B5C4A4726}" type="presParOf" srcId="{DF12DF7A-EABE-4EA5-8EAA-C054AAA44858}" destId="{5C81BE03-E6CD-4360-9BCA-04B44BAF5976}" srcOrd="1" destOrd="0" presId="urn:microsoft.com/office/officeart/2005/8/layout/hierarchy1"/>
    <dgm:cxn modelId="{FCE52643-70FE-47FB-9A4D-74A0858A7746}" type="presParOf" srcId="{D764372C-D2EE-44BB-B3AF-ECD1BEA1AAEC}" destId="{CA6E0341-7CCB-47DA-8276-22BDA580A68E}" srcOrd="4" destOrd="0" presId="urn:microsoft.com/office/officeart/2005/8/layout/hierarchy1"/>
    <dgm:cxn modelId="{13C7364C-9F55-4E42-AB0C-B06DF27D5222}" type="presParOf" srcId="{D764372C-D2EE-44BB-B3AF-ECD1BEA1AAEC}" destId="{20254EB2-93BF-42FC-9BFB-3E488A009480}" srcOrd="5" destOrd="0" presId="urn:microsoft.com/office/officeart/2005/8/layout/hierarchy1"/>
    <dgm:cxn modelId="{28D349AC-D357-4932-BAF6-302BEDA22EAD}" type="presParOf" srcId="{20254EB2-93BF-42FC-9BFB-3E488A009480}" destId="{C0A64621-7095-473C-966D-B1BBB1405831}" srcOrd="0" destOrd="0" presId="urn:microsoft.com/office/officeart/2005/8/layout/hierarchy1"/>
    <dgm:cxn modelId="{0A51C646-71A8-4E85-94FA-C1A6A3749126}" type="presParOf" srcId="{C0A64621-7095-473C-966D-B1BBB1405831}" destId="{1F892465-E188-4C55-A624-21D9EE02F3DE}" srcOrd="0" destOrd="0" presId="urn:microsoft.com/office/officeart/2005/8/layout/hierarchy1"/>
    <dgm:cxn modelId="{3AB5456F-4634-49FE-9C5B-3A7E0B45A340}" type="presParOf" srcId="{C0A64621-7095-473C-966D-B1BBB1405831}" destId="{444C1DFC-904B-4208-967A-9341180D4D23}" srcOrd="1" destOrd="0" presId="urn:microsoft.com/office/officeart/2005/8/layout/hierarchy1"/>
    <dgm:cxn modelId="{7FF897B8-02E7-4727-B7C2-6A8D642E30BF}" type="presParOf" srcId="{20254EB2-93BF-42FC-9BFB-3E488A009480}" destId="{E0D5E055-FE4B-438F-A6EA-8CAD0BD36896}" srcOrd="1" destOrd="0" presId="urn:microsoft.com/office/officeart/2005/8/layout/hierarchy1"/>
    <dgm:cxn modelId="{264B32CD-85F5-4090-B93E-294C243593CC}" type="presParOf" srcId="{E0D5E055-FE4B-438F-A6EA-8CAD0BD36896}" destId="{D2C7A389-3B8E-4731-BA0F-95AE6214020D}" srcOrd="0" destOrd="0" presId="urn:microsoft.com/office/officeart/2005/8/layout/hierarchy1"/>
    <dgm:cxn modelId="{B8FA382B-1A10-4F75-980B-2C4758025EF2}" type="presParOf" srcId="{E0D5E055-FE4B-438F-A6EA-8CAD0BD36896}" destId="{0BC879D6-5337-4D63-B175-1DCD1CCB1F47}" srcOrd="1" destOrd="0" presId="urn:microsoft.com/office/officeart/2005/8/layout/hierarchy1"/>
    <dgm:cxn modelId="{B415B478-1167-439B-90B7-55DAE18EB191}" type="presParOf" srcId="{0BC879D6-5337-4D63-B175-1DCD1CCB1F47}" destId="{80974ACD-8200-4D78-8027-B86A3EF4ACED}" srcOrd="0" destOrd="0" presId="urn:microsoft.com/office/officeart/2005/8/layout/hierarchy1"/>
    <dgm:cxn modelId="{74AB3B68-9CF0-4D0E-83D0-30C1D25009D4}" type="presParOf" srcId="{80974ACD-8200-4D78-8027-B86A3EF4ACED}" destId="{78E66426-9FF9-429C-9790-CC4657F993EA}" srcOrd="0" destOrd="0" presId="urn:microsoft.com/office/officeart/2005/8/layout/hierarchy1"/>
    <dgm:cxn modelId="{9AE267D9-663D-436F-9FF8-5176D3660582}" type="presParOf" srcId="{80974ACD-8200-4D78-8027-B86A3EF4ACED}" destId="{5EEE16BD-7551-4F46-9ADC-DD66F8915AAB}" srcOrd="1" destOrd="0" presId="urn:microsoft.com/office/officeart/2005/8/layout/hierarchy1"/>
    <dgm:cxn modelId="{ECE6CD64-1078-4054-9324-82A9D50A1B71}" type="presParOf" srcId="{0BC879D6-5337-4D63-B175-1DCD1CCB1F47}" destId="{DA841BF0-061D-4785-8DEF-9BA67A06E5BD}" srcOrd="1" destOrd="0" presId="urn:microsoft.com/office/officeart/2005/8/layout/hierarchy1"/>
    <dgm:cxn modelId="{9835A34C-98B3-460F-B5D7-CB7A04003D26}" type="presParOf" srcId="{E0D5E055-FE4B-438F-A6EA-8CAD0BD36896}" destId="{C6888CAC-3551-4AA6-A1F1-637AAEE5DAA0}" srcOrd="2" destOrd="0" presId="urn:microsoft.com/office/officeart/2005/8/layout/hierarchy1"/>
    <dgm:cxn modelId="{1F3019EB-B4AC-470F-8227-264F193E547F}" type="presParOf" srcId="{E0D5E055-FE4B-438F-A6EA-8CAD0BD36896}" destId="{0FAA883D-3F62-4F46-AEED-F16D179469CF}" srcOrd="3" destOrd="0" presId="urn:microsoft.com/office/officeart/2005/8/layout/hierarchy1"/>
    <dgm:cxn modelId="{839599FA-43D6-4C41-A70F-7B085BB9CA21}" type="presParOf" srcId="{0FAA883D-3F62-4F46-AEED-F16D179469CF}" destId="{D9F50CE5-66B1-4303-9200-11FDD8C1E6F0}" srcOrd="0" destOrd="0" presId="urn:microsoft.com/office/officeart/2005/8/layout/hierarchy1"/>
    <dgm:cxn modelId="{AE1FD615-3494-4DFD-9DAF-49EBC12D811B}" type="presParOf" srcId="{D9F50CE5-66B1-4303-9200-11FDD8C1E6F0}" destId="{75013CB1-8A28-45FA-975D-9A9A4CB1FFCB}" srcOrd="0" destOrd="0" presId="urn:microsoft.com/office/officeart/2005/8/layout/hierarchy1"/>
    <dgm:cxn modelId="{AD081F14-7CCB-49A0-8AF5-421A8F1C5EB4}" type="presParOf" srcId="{D9F50CE5-66B1-4303-9200-11FDD8C1E6F0}" destId="{21892265-0114-47EB-954F-4AF743E48143}" srcOrd="1" destOrd="0" presId="urn:microsoft.com/office/officeart/2005/8/layout/hierarchy1"/>
    <dgm:cxn modelId="{36C630C8-DB25-435B-A65E-553CF508741A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EA0EA9-6E48-4C4F-B59A-05B51D00595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2D383DE1-B9B5-4338-AA35-5318197A824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Конечный мозг</a:t>
          </a:r>
          <a:endParaRPr lang="ru-RU" b="1" dirty="0">
            <a:solidFill>
              <a:schemeClr val="tx1"/>
            </a:solidFill>
          </a:endParaRPr>
        </a:p>
      </dgm:t>
    </dgm:pt>
    <dgm:pt modelId="{FDBB986A-D823-4B19-AE4D-40E69A657025}" type="par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D803D18-9B5A-49F8-B1B4-06F12BE69834}" type="sib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B122B3-1677-48D8-BD1C-E097B525CADE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Обонятельный мозг</a:t>
          </a:r>
          <a:endParaRPr lang="ru-RU" b="1" dirty="0">
            <a:solidFill>
              <a:schemeClr val="tx1"/>
            </a:solidFill>
          </a:endParaRPr>
        </a:p>
      </dgm:t>
    </dgm:pt>
    <dgm:pt modelId="{B8E65CCA-18E1-43C9-99F4-45EE09550742}" type="par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D08FD43-6F8C-426A-9BE4-49E28B50CDFD}" type="sib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810C75-D908-4329-8D64-062F46FA0A3C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Базальные ядра</a:t>
          </a:r>
          <a:endParaRPr lang="ru-RU" b="1" dirty="0">
            <a:solidFill>
              <a:schemeClr val="tx1"/>
            </a:solidFill>
          </a:endParaRPr>
        </a:p>
      </dgm:t>
    </dgm:pt>
    <dgm:pt modelId="{A27B2FE9-0A68-43B9-BD72-EF9BF4F3F09A}" type="par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7FD8CD6-3D02-44CC-A054-58478A739A16}" type="sib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EFC193-1D1C-4EB7-8409-DF4AF4B3102B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Плащ (кора)</a:t>
          </a:r>
          <a:endParaRPr lang="ru-RU" b="1" dirty="0">
            <a:solidFill>
              <a:schemeClr val="tx1"/>
            </a:solidFill>
          </a:endParaRPr>
        </a:p>
      </dgm:t>
    </dgm:pt>
    <dgm:pt modelId="{0D2436BF-3444-45FF-8B39-E83777D41BC7}" type="par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38D1EF-2B0B-4974-A5BE-C2181F7060F4}" type="sib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7B973C0-FC2E-41EA-BD95-EC250B9FE93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FF4A9144-BF92-4D1B-A510-F05920A88247}" type="par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11E5807-3311-42E6-9053-0E373138E537}" type="sib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11811E-19BF-41CD-A3BB-20A196CB32C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Ассоциативные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11E4298E-6902-4EAE-B15D-E94A9B25135A}" type="par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2F529B-21C0-4CBA-84C0-AF554B8002B0}" type="sib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6106655-C805-4ACD-9713-A34D8760BEA1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Комиссуральные</a:t>
          </a:r>
          <a:r>
            <a:rPr lang="ru-RU" b="1" dirty="0" smtClean="0">
              <a:solidFill>
                <a:schemeClr val="tx1"/>
              </a:solidFill>
            </a:rPr>
            <a:t> волокна</a:t>
          </a:r>
          <a:endParaRPr lang="ru-RU" b="1" dirty="0">
            <a:solidFill>
              <a:schemeClr val="tx1"/>
            </a:solidFill>
          </a:endParaRPr>
        </a:p>
      </dgm:t>
    </dgm:pt>
    <dgm:pt modelId="{586BED2E-576C-4980-8992-1D578BE6C46A}" type="par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C43779-C230-4912-A0DC-211EC215226C}" type="sib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05E14D-4335-42D6-AC66-A30CFBD304A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Проекционные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8C627957-66A4-4126-B277-977EEC203FF9}" type="par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4B20D0-FCC9-428B-BE42-9FDF88978659}" type="sib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3A1C7FA-D497-4935-B99A-A1F2DE0E29E0}" type="pres">
      <dgm:prSet presAssocID="{35EA0EA9-6E48-4C4F-B59A-05B51D0059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B7F845-0825-4B64-95A5-4032B6126923}" type="pres">
      <dgm:prSet presAssocID="{2D383DE1-B9B5-4338-AA35-5318197A8245}" presName="hierRoot1" presStyleCnt="0">
        <dgm:presLayoutVars>
          <dgm:hierBranch val="init"/>
        </dgm:presLayoutVars>
      </dgm:prSet>
      <dgm:spPr/>
    </dgm:pt>
    <dgm:pt modelId="{11C6780D-E092-4C2A-A2B4-1198C10E754E}" type="pres">
      <dgm:prSet presAssocID="{2D383DE1-B9B5-4338-AA35-5318197A8245}" presName="rootComposite1" presStyleCnt="0"/>
      <dgm:spPr/>
    </dgm:pt>
    <dgm:pt modelId="{855B2343-0A54-4AE9-B7F1-CD27FCDB9872}" type="pres">
      <dgm:prSet presAssocID="{2D383DE1-B9B5-4338-AA35-5318197A82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8F8C-03E5-44F2-AA40-D4894DFF4C8A}" type="pres">
      <dgm:prSet presAssocID="{2D383DE1-B9B5-4338-AA35-5318197A824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CE763EB-6A05-4BF9-88A3-C29EC9E31B85}" type="pres">
      <dgm:prSet presAssocID="{2D383DE1-B9B5-4338-AA35-5318197A8245}" presName="hierChild2" presStyleCnt="0"/>
      <dgm:spPr/>
    </dgm:pt>
    <dgm:pt modelId="{E7DBF53E-BAF3-4C20-A989-8C07C3FBE6D2}" type="pres">
      <dgm:prSet presAssocID="{B8E65CCA-18E1-43C9-99F4-45EE0955074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DC182A26-30B4-4096-9BD1-63122881A9DC}" type="pres">
      <dgm:prSet presAssocID="{4AB122B3-1677-48D8-BD1C-E097B525CADE}" presName="hierRoot2" presStyleCnt="0">
        <dgm:presLayoutVars>
          <dgm:hierBranch val="init"/>
        </dgm:presLayoutVars>
      </dgm:prSet>
      <dgm:spPr/>
    </dgm:pt>
    <dgm:pt modelId="{C5903EB9-48DB-412B-8081-E8E0D03D1E31}" type="pres">
      <dgm:prSet presAssocID="{4AB122B3-1677-48D8-BD1C-E097B525CADE}" presName="rootComposite" presStyleCnt="0"/>
      <dgm:spPr/>
    </dgm:pt>
    <dgm:pt modelId="{535E39B2-1A6B-4ED0-9BFC-2966FA42658F}" type="pres">
      <dgm:prSet presAssocID="{4AB122B3-1677-48D8-BD1C-E097B525CAD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20850-55EB-4E10-B129-BAB6B6A643BE}" type="pres">
      <dgm:prSet presAssocID="{4AB122B3-1677-48D8-BD1C-E097B525CADE}" presName="rootConnector" presStyleLbl="node2" presStyleIdx="0" presStyleCnt="4"/>
      <dgm:spPr/>
      <dgm:t>
        <a:bodyPr/>
        <a:lstStyle/>
        <a:p>
          <a:endParaRPr lang="ru-RU"/>
        </a:p>
      </dgm:t>
    </dgm:pt>
    <dgm:pt modelId="{F373519A-CC29-4BDD-975A-1287C55DC295}" type="pres">
      <dgm:prSet presAssocID="{4AB122B3-1677-48D8-BD1C-E097B525CADE}" presName="hierChild4" presStyleCnt="0"/>
      <dgm:spPr/>
    </dgm:pt>
    <dgm:pt modelId="{57DFF0A3-94E5-432C-A6D5-2851B1D8AA7E}" type="pres">
      <dgm:prSet presAssocID="{4AB122B3-1677-48D8-BD1C-E097B525CADE}" presName="hierChild5" presStyleCnt="0"/>
      <dgm:spPr/>
    </dgm:pt>
    <dgm:pt modelId="{D7B93B29-64B5-4893-A5C2-953B458683BA}" type="pres">
      <dgm:prSet presAssocID="{A27B2FE9-0A68-43B9-BD72-EF9BF4F3F09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D30D6EBB-97BE-429C-9372-6C9CB2EFD17F}" type="pres">
      <dgm:prSet presAssocID="{C0810C75-D908-4329-8D64-062F46FA0A3C}" presName="hierRoot2" presStyleCnt="0">
        <dgm:presLayoutVars>
          <dgm:hierBranch val="init"/>
        </dgm:presLayoutVars>
      </dgm:prSet>
      <dgm:spPr/>
    </dgm:pt>
    <dgm:pt modelId="{E63B683F-FA71-4060-8ACA-7AA5903E555C}" type="pres">
      <dgm:prSet presAssocID="{C0810C75-D908-4329-8D64-062F46FA0A3C}" presName="rootComposite" presStyleCnt="0"/>
      <dgm:spPr/>
    </dgm:pt>
    <dgm:pt modelId="{11DADE0B-D350-4884-84F0-AB10D72E3C3F}" type="pres">
      <dgm:prSet presAssocID="{C0810C75-D908-4329-8D64-062F46FA0A3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BCA513-5B5B-43EC-9A23-F2623634D44B}" type="pres">
      <dgm:prSet presAssocID="{C0810C75-D908-4329-8D64-062F46FA0A3C}" presName="rootConnector" presStyleLbl="node2" presStyleIdx="1" presStyleCnt="4"/>
      <dgm:spPr/>
      <dgm:t>
        <a:bodyPr/>
        <a:lstStyle/>
        <a:p>
          <a:endParaRPr lang="ru-RU"/>
        </a:p>
      </dgm:t>
    </dgm:pt>
    <dgm:pt modelId="{24986046-9E8B-464C-A63F-1474BE20C015}" type="pres">
      <dgm:prSet presAssocID="{C0810C75-D908-4329-8D64-062F46FA0A3C}" presName="hierChild4" presStyleCnt="0"/>
      <dgm:spPr/>
    </dgm:pt>
    <dgm:pt modelId="{93ACA9E1-1DFF-4FE4-A0FF-0E428BB3F697}" type="pres">
      <dgm:prSet presAssocID="{C0810C75-D908-4329-8D64-062F46FA0A3C}" presName="hierChild5" presStyleCnt="0"/>
      <dgm:spPr/>
    </dgm:pt>
    <dgm:pt modelId="{234E4087-35B3-4C44-A8A9-0372882714A4}" type="pres">
      <dgm:prSet presAssocID="{0D2436BF-3444-45FF-8B39-E83777D41BC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6B29459-17A2-4C33-95F9-7A82A5D6D130}" type="pres">
      <dgm:prSet presAssocID="{6AEFC193-1D1C-4EB7-8409-DF4AF4B3102B}" presName="hierRoot2" presStyleCnt="0">
        <dgm:presLayoutVars>
          <dgm:hierBranch val="init"/>
        </dgm:presLayoutVars>
      </dgm:prSet>
      <dgm:spPr/>
    </dgm:pt>
    <dgm:pt modelId="{1C0B73BC-0E3D-4FB4-B160-3C12844EFDAF}" type="pres">
      <dgm:prSet presAssocID="{6AEFC193-1D1C-4EB7-8409-DF4AF4B3102B}" presName="rootComposite" presStyleCnt="0"/>
      <dgm:spPr/>
    </dgm:pt>
    <dgm:pt modelId="{E405D04F-3F9A-4DE4-8D9A-483BA53829BB}" type="pres">
      <dgm:prSet presAssocID="{6AEFC193-1D1C-4EB7-8409-DF4AF4B3102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A47B3-E75D-4F5B-805C-467FC2ACD427}" type="pres">
      <dgm:prSet presAssocID="{6AEFC193-1D1C-4EB7-8409-DF4AF4B3102B}" presName="rootConnector" presStyleLbl="node2" presStyleIdx="2" presStyleCnt="4"/>
      <dgm:spPr/>
      <dgm:t>
        <a:bodyPr/>
        <a:lstStyle/>
        <a:p>
          <a:endParaRPr lang="ru-RU"/>
        </a:p>
      </dgm:t>
    </dgm:pt>
    <dgm:pt modelId="{5E952C8F-824D-430F-BDC0-3BFD93A3A9A6}" type="pres">
      <dgm:prSet presAssocID="{6AEFC193-1D1C-4EB7-8409-DF4AF4B3102B}" presName="hierChild4" presStyleCnt="0"/>
      <dgm:spPr/>
    </dgm:pt>
    <dgm:pt modelId="{AA490FFB-FDF3-4D74-ACA6-6CCB1044A13D}" type="pres">
      <dgm:prSet presAssocID="{6AEFC193-1D1C-4EB7-8409-DF4AF4B3102B}" presName="hierChild5" presStyleCnt="0"/>
      <dgm:spPr/>
    </dgm:pt>
    <dgm:pt modelId="{061D33F2-355F-479E-9FD2-214EA3B6B129}" type="pres">
      <dgm:prSet presAssocID="{FF4A9144-BF92-4D1B-A510-F05920A8824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61789D80-10C7-4A30-896D-68401160648B}" type="pres">
      <dgm:prSet presAssocID="{57B973C0-FC2E-41EA-BD95-EC250B9FE930}" presName="hierRoot2" presStyleCnt="0">
        <dgm:presLayoutVars>
          <dgm:hierBranch val="init"/>
        </dgm:presLayoutVars>
      </dgm:prSet>
      <dgm:spPr/>
    </dgm:pt>
    <dgm:pt modelId="{3A264EFB-FC3F-496E-A60A-393D60E3D4A0}" type="pres">
      <dgm:prSet presAssocID="{57B973C0-FC2E-41EA-BD95-EC250B9FE930}" presName="rootComposite" presStyleCnt="0"/>
      <dgm:spPr/>
    </dgm:pt>
    <dgm:pt modelId="{D86ABA4E-32EF-47BF-87B7-370A43ECB569}" type="pres">
      <dgm:prSet presAssocID="{57B973C0-FC2E-41EA-BD95-EC250B9FE93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377D5-0E2D-406B-AA0F-1E5CC4B26C2E}" type="pres">
      <dgm:prSet presAssocID="{57B973C0-FC2E-41EA-BD95-EC250B9FE930}" presName="rootConnector" presStyleLbl="node2" presStyleIdx="3" presStyleCnt="4"/>
      <dgm:spPr/>
      <dgm:t>
        <a:bodyPr/>
        <a:lstStyle/>
        <a:p>
          <a:endParaRPr lang="ru-RU"/>
        </a:p>
      </dgm:t>
    </dgm:pt>
    <dgm:pt modelId="{2B903DFF-1CB9-41FA-BF75-3321A18A5AB6}" type="pres">
      <dgm:prSet presAssocID="{57B973C0-FC2E-41EA-BD95-EC250B9FE930}" presName="hierChild4" presStyleCnt="0"/>
      <dgm:spPr/>
    </dgm:pt>
    <dgm:pt modelId="{34362ABC-4984-44CE-BA9D-3EFC39659ACF}" type="pres">
      <dgm:prSet presAssocID="{11E4298E-6902-4EAE-B15D-E94A9B25135A}" presName="Name37" presStyleLbl="parChTrans1D3" presStyleIdx="0" presStyleCnt="3"/>
      <dgm:spPr/>
      <dgm:t>
        <a:bodyPr/>
        <a:lstStyle/>
        <a:p>
          <a:endParaRPr lang="ru-RU"/>
        </a:p>
      </dgm:t>
    </dgm:pt>
    <dgm:pt modelId="{D5704D28-657D-4D0F-872A-3DA67E509ADF}" type="pres">
      <dgm:prSet presAssocID="{9911811E-19BF-41CD-A3BB-20A196CB32C3}" presName="hierRoot2" presStyleCnt="0">
        <dgm:presLayoutVars>
          <dgm:hierBranch val="init"/>
        </dgm:presLayoutVars>
      </dgm:prSet>
      <dgm:spPr/>
    </dgm:pt>
    <dgm:pt modelId="{4734D9EB-6711-4571-B450-FC443C5A04A7}" type="pres">
      <dgm:prSet presAssocID="{9911811E-19BF-41CD-A3BB-20A196CB32C3}" presName="rootComposite" presStyleCnt="0"/>
      <dgm:spPr/>
    </dgm:pt>
    <dgm:pt modelId="{14002709-10B4-49D1-85C8-97A2A96396C3}" type="pres">
      <dgm:prSet presAssocID="{9911811E-19BF-41CD-A3BB-20A196CB32C3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E22E2-969F-4B32-9683-2ECA6C602CBD}" type="pres">
      <dgm:prSet presAssocID="{9911811E-19BF-41CD-A3BB-20A196CB32C3}" presName="rootConnector" presStyleLbl="node3" presStyleIdx="0" presStyleCnt="3"/>
      <dgm:spPr/>
      <dgm:t>
        <a:bodyPr/>
        <a:lstStyle/>
        <a:p>
          <a:endParaRPr lang="ru-RU"/>
        </a:p>
      </dgm:t>
    </dgm:pt>
    <dgm:pt modelId="{3793910B-B875-4D93-9389-11029F5C43B6}" type="pres">
      <dgm:prSet presAssocID="{9911811E-19BF-41CD-A3BB-20A196CB32C3}" presName="hierChild4" presStyleCnt="0"/>
      <dgm:spPr/>
    </dgm:pt>
    <dgm:pt modelId="{9B18CA59-9FC3-4CD4-A90A-E59C1B0CD079}" type="pres">
      <dgm:prSet presAssocID="{9911811E-19BF-41CD-A3BB-20A196CB32C3}" presName="hierChild5" presStyleCnt="0"/>
      <dgm:spPr/>
    </dgm:pt>
    <dgm:pt modelId="{703283DE-2C6E-4DE3-A5DA-5D38F9CC8863}" type="pres">
      <dgm:prSet presAssocID="{586BED2E-576C-4980-8992-1D578BE6C46A}" presName="Name37" presStyleLbl="parChTrans1D3" presStyleIdx="1" presStyleCnt="3"/>
      <dgm:spPr/>
      <dgm:t>
        <a:bodyPr/>
        <a:lstStyle/>
        <a:p>
          <a:endParaRPr lang="ru-RU"/>
        </a:p>
      </dgm:t>
    </dgm:pt>
    <dgm:pt modelId="{9D48FD72-972D-4C0C-8935-3358E0BD204D}" type="pres">
      <dgm:prSet presAssocID="{B6106655-C805-4ACD-9713-A34D8760BEA1}" presName="hierRoot2" presStyleCnt="0">
        <dgm:presLayoutVars>
          <dgm:hierBranch val="init"/>
        </dgm:presLayoutVars>
      </dgm:prSet>
      <dgm:spPr/>
    </dgm:pt>
    <dgm:pt modelId="{1284E022-3746-446E-BC20-79A2CA353727}" type="pres">
      <dgm:prSet presAssocID="{B6106655-C805-4ACD-9713-A34D8760BEA1}" presName="rootComposite" presStyleCnt="0"/>
      <dgm:spPr/>
    </dgm:pt>
    <dgm:pt modelId="{5DEE1844-67D2-4253-B381-2E7773085C3B}" type="pres">
      <dgm:prSet presAssocID="{B6106655-C805-4ACD-9713-A34D8760BEA1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ADDCFD-4908-40A8-9B0E-F06A2B9F4728}" type="pres">
      <dgm:prSet presAssocID="{B6106655-C805-4ACD-9713-A34D8760BEA1}" presName="rootConnector" presStyleLbl="node3" presStyleIdx="1" presStyleCnt="3"/>
      <dgm:spPr/>
      <dgm:t>
        <a:bodyPr/>
        <a:lstStyle/>
        <a:p>
          <a:endParaRPr lang="ru-RU"/>
        </a:p>
      </dgm:t>
    </dgm:pt>
    <dgm:pt modelId="{AC533CEE-47EB-42E6-A2C4-E244E4EEA932}" type="pres">
      <dgm:prSet presAssocID="{B6106655-C805-4ACD-9713-A34D8760BEA1}" presName="hierChild4" presStyleCnt="0"/>
      <dgm:spPr/>
    </dgm:pt>
    <dgm:pt modelId="{2AEEF0C3-9559-4AC4-9409-56D6B55A0771}" type="pres">
      <dgm:prSet presAssocID="{B6106655-C805-4ACD-9713-A34D8760BEA1}" presName="hierChild5" presStyleCnt="0"/>
      <dgm:spPr/>
    </dgm:pt>
    <dgm:pt modelId="{BD695056-E619-47D5-87EA-7D80B2D4BB65}" type="pres">
      <dgm:prSet presAssocID="{8C627957-66A4-4126-B277-977EEC203FF9}" presName="Name37" presStyleLbl="parChTrans1D3" presStyleIdx="2" presStyleCnt="3"/>
      <dgm:spPr/>
      <dgm:t>
        <a:bodyPr/>
        <a:lstStyle/>
        <a:p>
          <a:endParaRPr lang="ru-RU"/>
        </a:p>
      </dgm:t>
    </dgm:pt>
    <dgm:pt modelId="{37D58A38-2CD1-442F-B2C2-692FCC74E4A8}" type="pres">
      <dgm:prSet presAssocID="{D405E14D-4335-42D6-AC66-A30CFBD304AF}" presName="hierRoot2" presStyleCnt="0">
        <dgm:presLayoutVars>
          <dgm:hierBranch val="init"/>
        </dgm:presLayoutVars>
      </dgm:prSet>
      <dgm:spPr/>
    </dgm:pt>
    <dgm:pt modelId="{10AE4685-C2E7-4E1B-94EE-4BEF00F2115F}" type="pres">
      <dgm:prSet presAssocID="{D405E14D-4335-42D6-AC66-A30CFBD304AF}" presName="rootComposite" presStyleCnt="0"/>
      <dgm:spPr/>
    </dgm:pt>
    <dgm:pt modelId="{BF450D83-6C71-4B11-AEC2-F8432855D4FE}" type="pres">
      <dgm:prSet presAssocID="{D405E14D-4335-42D6-AC66-A30CFBD304A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817C8-D864-4669-9EB0-7E1690B3B986}" type="pres">
      <dgm:prSet presAssocID="{D405E14D-4335-42D6-AC66-A30CFBD304AF}" presName="rootConnector" presStyleLbl="node3" presStyleIdx="2" presStyleCnt="3"/>
      <dgm:spPr/>
      <dgm:t>
        <a:bodyPr/>
        <a:lstStyle/>
        <a:p>
          <a:endParaRPr lang="ru-RU"/>
        </a:p>
      </dgm:t>
    </dgm:pt>
    <dgm:pt modelId="{D8BDF31E-D653-4EC0-A79E-A734ABC1DA09}" type="pres">
      <dgm:prSet presAssocID="{D405E14D-4335-42D6-AC66-A30CFBD304AF}" presName="hierChild4" presStyleCnt="0"/>
      <dgm:spPr/>
    </dgm:pt>
    <dgm:pt modelId="{491E08DB-EEB4-47C5-93EF-0689D92709A3}" type="pres">
      <dgm:prSet presAssocID="{D405E14D-4335-42D6-AC66-A30CFBD304AF}" presName="hierChild5" presStyleCnt="0"/>
      <dgm:spPr/>
    </dgm:pt>
    <dgm:pt modelId="{FDAE79D7-5AF8-4401-B6B1-04451BCFC669}" type="pres">
      <dgm:prSet presAssocID="{57B973C0-FC2E-41EA-BD95-EC250B9FE930}" presName="hierChild5" presStyleCnt="0"/>
      <dgm:spPr/>
    </dgm:pt>
    <dgm:pt modelId="{1E1A7160-E4AE-4EDE-848E-7D4742FC2D32}" type="pres">
      <dgm:prSet presAssocID="{2D383DE1-B9B5-4338-AA35-5318197A8245}" presName="hierChild3" presStyleCnt="0"/>
      <dgm:spPr/>
    </dgm:pt>
  </dgm:ptLst>
  <dgm:cxnLst>
    <dgm:cxn modelId="{53B0A18A-0B62-4E5E-B286-388F6E3F9E82}" type="presOf" srcId="{A27B2FE9-0A68-43B9-BD72-EF9BF4F3F09A}" destId="{D7B93B29-64B5-4893-A5C2-953B458683BA}" srcOrd="0" destOrd="0" presId="urn:microsoft.com/office/officeart/2005/8/layout/orgChart1"/>
    <dgm:cxn modelId="{C25B9ECC-E18C-43C3-BD13-B03CE0010A4E}" type="presOf" srcId="{C0810C75-D908-4329-8D64-062F46FA0A3C}" destId="{F1BCA513-5B5B-43EC-9A23-F2623634D44B}" srcOrd="1" destOrd="0" presId="urn:microsoft.com/office/officeart/2005/8/layout/orgChart1"/>
    <dgm:cxn modelId="{1E24CE68-BDB9-494F-9E63-C250669A7FDC}" type="presOf" srcId="{4AB122B3-1677-48D8-BD1C-E097B525CADE}" destId="{535E39B2-1A6B-4ED0-9BFC-2966FA42658F}" srcOrd="0" destOrd="0" presId="urn:microsoft.com/office/officeart/2005/8/layout/orgChart1"/>
    <dgm:cxn modelId="{BC52495B-B9A3-4E3E-9D6C-0FC544B2DF1A}" type="presOf" srcId="{35EA0EA9-6E48-4C4F-B59A-05B51D005955}" destId="{93A1C7FA-D497-4935-B99A-A1F2DE0E29E0}" srcOrd="0" destOrd="0" presId="urn:microsoft.com/office/officeart/2005/8/layout/orgChart1"/>
    <dgm:cxn modelId="{1DB37F8A-05E5-4D34-8707-BD422A495432}" type="presOf" srcId="{D405E14D-4335-42D6-AC66-A30CFBD304AF}" destId="{2F3817C8-D864-4669-9EB0-7E1690B3B986}" srcOrd="1" destOrd="0" presId="urn:microsoft.com/office/officeart/2005/8/layout/orgChart1"/>
    <dgm:cxn modelId="{BD4A485A-7C1F-46E7-844A-266730B85DE5}" type="presOf" srcId="{9911811E-19BF-41CD-A3BB-20A196CB32C3}" destId="{14002709-10B4-49D1-85C8-97A2A96396C3}" srcOrd="0" destOrd="0" presId="urn:microsoft.com/office/officeart/2005/8/layout/orgChart1"/>
    <dgm:cxn modelId="{8E51D287-FC5C-4F72-9AB1-F1F57520BED3}" srcId="{2D383DE1-B9B5-4338-AA35-5318197A8245}" destId="{6AEFC193-1D1C-4EB7-8409-DF4AF4B3102B}" srcOrd="2" destOrd="0" parTransId="{0D2436BF-3444-45FF-8B39-E83777D41BC7}" sibTransId="{1838D1EF-2B0B-4974-A5BE-C2181F7060F4}"/>
    <dgm:cxn modelId="{A1E9FEEB-C1F1-42F2-90D5-3B786712C917}" srcId="{2D383DE1-B9B5-4338-AA35-5318197A8245}" destId="{4AB122B3-1677-48D8-BD1C-E097B525CADE}" srcOrd="0" destOrd="0" parTransId="{B8E65CCA-18E1-43C9-99F4-45EE09550742}" sibTransId="{BD08FD43-6F8C-426A-9BE4-49E28B50CDFD}"/>
    <dgm:cxn modelId="{1194A479-88BC-4CA1-B034-047D7AA9AF47}" type="presOf" srcId="{6AEFC193-1D1C-4EB7-8409-DF4AF4B3102B}" destId="{1B2A47B3-E75D-4F5B-805C-467FC2ACD427}" srcOrd="1" destOrd="0" presId="urn:microsoft.com/office/officeart/2005/8/layout/orgChart1"/>
    <dgm:cxn modelId="{285EA6E5-8CC4-442F-92B5-692BA276BD33}" type="presOf" srcId="{0D2436BF-3444-45FF-8B39-E83777D41BC7}" destId="{234E4087-35B3-4C44-A8A9-0372882714A4}" srcOrd="0" destOrd="0" presId="urn:microsoft.com/office/officeart/2005/8/layout/orgChart1"/>
    <dgm:cxn modelId="{A4D19E67-1D9C-4978-8611-FB410890B9AE}" srcId="{57B973C0-FC2E-41EA-BD95-EC250B9FE930}" destId="{B6106655-C805-4ACD-9713-A34D8760BEA1}" srcOrd="1" destOrd="0" parTransId="{586BED2E-576C-4980-8992-1D578BE6C46A}" sibTransId="{85C43779-C230-4912-A0DC-211EC215226C}"/>
    <dgm:cxn modelId="{176CD583-3529-48FA-A489-5652257C5376}" type="presOf" srcId="{586BED2E-576C-4980-8992-1D578BE6C46A}" destId="{703283DE-2C6E-4DE3-A5DA-5D38F9CC8863}" srcOrd="0" destOrd="0" presId="urn:microsoft.com/office/officeart/2005/8/layout/orgChart1"/>
    <dgm:cxn modelId="{9C4D1C6D-3132-4ED1-9A88-5C16B4B09192}" type="presOf" srcId="{C0810C75-D908-4329-8D64-062F46FA0A3C}" destId="{11DADE0B-D350-4884-84F0-AB10D72E3C3F}" srcOrd="0" destOrd="0" presId="urn:microsoft.com/office/officeart/2005/8/layout/orgChart1"/>
    <dgm:cxn modelId="{6E56DB10-9F3E-4E66-8587-C77AAC29E7E1}" type="presOf" srcId="{2D383DE1-B9B5-4338-AA35-5318197A8245}" destId="{855B2343-0A54-4AE9-B7F1-CD27FCDB9872}" srcOrd="0" destOrd="0" presId="urn:microsoft.com/office/officeart/2005/8/layout/orgChart1"/>
    <dgm:cxn modelId="{40A0C4C3-2539-4729-A7CB-2303FC631D5B}" type="presOf" srcId="{FF4A9144-BF92-4D1B-A510-F05920A88247}" destId="{061D33F2-355F-479E-9FD2-214EA3B6B129}" srcOrd="0" destOrd="0" presId="urn:microsoft.com/office/officeart/2005/8/layout/orgChart1"/>
    <dgm:cxn modelId="{805E0DC2-9A40-4E77-83BC-83B0B8D84E7E}" srcId="{57B973C0-FC2E-41EA-BD95-EC250B9FE930}" destId="{9911811E-19BF-41CD-A3BB-20A196CB32C3}" srcOrd="0" destOrd="0" parTransId="{11E4298E-6902-4EAE-B15D-E94A9B25135A}" sibTransId="{062F529B-21C0-4CBA-84C0-AF554B8002B0}"/>
    <dgm:cxn modelId="{7842A9C8-8ED9-46CA-866B-50CCA5EA0201}" type="presOf" srcId="{6AEFC193-1D1C-4EB7-8409-DF4AF4B3102B}" destId="{E405D04F-3F9A-4DE4-8D9A-483BA53829BB}" srcOrd="0" destOrd="0" presId="urn:microsoft.com/office/officeart/2005/8/layout/orgChart1"/>
    <dgm:cxn modelId="{64BA1200-3F88-4E84-8A5F-17D940E64661}" type="presOf" srcId="{B6106655-C805-4ACD-9713-A34D8760BEA1}" destId="{21ADDCFD-4908-40A8-9B0E-F06A2B9F4728}" srcOrd="1" destOrd="0" presId="urn:microsoft.com/office/officeart/2005/8/layout/orgChart1"/>
    <dgm:cxn modelId="{F72A107C-F675-4E58-9477-E9DF33DEF323}" srcId="{35EA0EA9-6E48-4C4F-B59A-05B51D005955}" destId="{2D383DE1-B9B5-4338-AA35-5318197A8245}" srcOrd="0" destOrd="0" parTransId="{FDBB986A-D823-4B19-AE4D-40E69A657025}" sibTransId="{8D803D18-9B5A-49F8-B1B4-06F12BE69834}"/>
    <dgm:cxn modelId="{7035AF5A-6F9F-4B25-A4B1-FE509B67749F}" type="presOf" srcId="{D405E14D-4335-42D6-AC66-A30CFBD304AF}" destId="{BF450D83-6C71-4B11-AEC2-F8432855D4FE}" srcOrd="0" destOrd="0" presId="urn:microsoft.com/office/officeart/2005/8/layout/orgChart1"/>
    <dgm:cxn modelId="{AB27DC8B-0524-4B57-B5EE-4B9DA3B3F023}" type="presOf" srcId="{9911811E-19BF-41CD-A3BB-20A196CB32C3}" destId="{480E22E2-969F-4B32-9683-2ECA6C602CBD}" srcOrd="1" destOrd="0" presId="urn:microsoft.com/office/officeart/2005/8/layout/orgChart1"/>
    <dgm:cxn modelId="{645C4165-32DB-40BA-BBA4-C41A68C32581}" srcId="{2D383DE1-B9B5-4338-AA35-5318197A8245}" destId="{C0810C75-D908-4329-8D64-062F46FA0A3C}" srcOrd="1" destOrd="0" parTransId="{A27B2FE9-0A68-43B9-BD72-EF9BF4F3F09A}" sibTransId="{97FD8CD6-3D02-44CC-A054-58478A739A16}"/>
    <dgm:cxn modelId="{69C517C2-BA83-4139-98FE-F2A999A2C86F}" type="presOf" srcId="{4AB122B3-1677-48D8-BD1C-E097B525CADE}" destId="{CDB20850-55EB-4E10-B129-BAB6B6A643BE}" srcOrd="1" destOrd="0" presId="urn:microsoft.com/office/officeart/2005/8/layout/orgChart1"/>
    <dgm:cxn modelId="{0A5DFFA8-55FA-4073-8C07-810DD233E07C}" type="presOf" srcId="{57B973C0-FC2E-41EA-BD95-EC250B9FE930}" destId="{D86ABA4E-32EF-47BF-87B7-370A43ECB569}" srcOrd="0" destOrd="0" presId="urn:microsoft.com/office/officeart/2005/8/layout/orgChart1"/>
    <dgm:cxn modelId="{B637BBD1-246D-4AF0-BAB7-E5AFE4AF5ED5}" type="presOf" srcId="{57B973C0-FC2E-41EA-BD95-EC250B9FE930}" destId="{FAF377D5-0E2D-406B-AA0F-1E5CC4B26C2E}" srcOrd="1" destOrd="0" presId="urn:microsoft.com/office/officeart/2005/8/layout/orgChart1"/>
    <dgm:cxn modelId="{EA402E34-9C38-469E-A1F8-30CF89B1043C}" srcId="{2D383DE1-B9B5-4338-AA35-5318197A8245}" destId="{57B973C0-FC2E-41EA-BD95-EC250B9FE930}" srcOrd="3" destOrd="0" parTransId="{FF4A9144-BF92-4D1B-A510-F05920A88247}" sibTransId="{811E5807-3311-42E6-9053-0E373138E537}"/>
    <dgm:cxn modelId="{D84DECBD-5981-431C-A064-BACD38A1362C}" type="presOf" srcId="{B8E65CCA-18E1-43C9-99F4-45EE09550742}" destId="{E7DBF53E-BAF3-4C20-A989-8C07C3FBE6D2}" srcOrd="0" destOrd="0" presId="urn:microsoft.com/office/officeart/2005/8/layout/orgChart1"/>
    <dgm:cxn modelId="{2FFED4BE-3CBF-4C0C-ADD8-8E3460589BB6}" type="presOf" srcId="{2D383DE1-B9B5-4338-AA35-5318197A8245}" destId="{4A0C8F8C-03E5-44F2-AA40-D4894DFF4C8A}" srcOrd="1" destOrd="0" presId="urn:microsoft.com/office/officeart/2005/8/layout/orgChart1"/>
    <dgm:cxn modelId="{458749C8-69C8-4547-A1CE-F8CD343BB9A0}" srcId="{57B973C0-FC2E-41EA-BD95-EC250B9FE930}" destId="{D405E14D-4335-42D6-AC66-A30CFBD304AF}" srcOrd="2" destOrd="0" parTransId="{8C627957-66A4-4126-B277-977EEC203FF9}" sibTransId="{C44B20D0-FCC9-428B-BE42-9FDF88978659}"/>
    <dgm:cxn modelId="{34E005B1-B5E3-437A-AC06-6ABEA92BD539}" type="presOf" srcId="{B6106655-C805-4ACD-9713-A34D8760BEA1}" destId="{5DEE1844-67D2-4253-B381-2E7773085C3B}" srcOrd="0" destOrd="0" presId="urn:microsoft.com/office/officeart/2005/8/layout/orgChart1"/>
    <dgm:cxn modelId="{74253B11-272F-4C74-96EE-C44CEBCEB8D9}" type="presOf" srcId="{8C627957-66A4-4126-B277-977EEC203FF9}" destId="{BD695056-E619-47D5-87EA-7D80B2D4BB65}" srcOrd="0" destOrd="0" presId="urn:microsoft.com/office/officeart/2005/8/layout/orgChart1"/>
    <dgm:cxn modelId="{E8544F12-57E7-414A-AA25-2C91FE866149}" type="presOf" srcId="{11E4298E-6902-4EAE-B15D-E94A9B25135A}" destId="{34362ABC-4984-44CE-BA9D-3EFC39659ACF}" srcOrd="0" destOrd="0" presId="urn:microsoft.com/office/officeart/2005/8/layout/orgChart1"/>
    <dgm:cxn modelId="{12CA6E3D-F77C-4576-A9C9-37E38F2124C8}" type="presParOf" srcId="{93A1C7FA-D497-4935-B99A-A1F2DE0E29E0}" destId="{0DB7F845-0825-4B64-95A5-4032B6126923}" srcOrd="0" destOrd="0" presId="urn:microsoft.com/office/officeart/2005/8/layout/orgChart1"/>
    <dgm:cxn modelId="{115F2D57-9079-432B-987F-0CBE3D38EC8D}" type="presParOf" srcId="{0DB7F845-0825-4B64-95A5-4032B6126923}" destId="{11C6780D-E092-4C2A-A2B4-1198C10E754E}" srcOrd="0" destOrd="0" presId="urn:microsoft.com/office/officeart/2005/8/layout/orgChart1"/>
    <dgm:cxn modelId="{172D6238-6BE4-4A7F-BE81-F8D7A012B232}" type="presParOf" srcId="{11C6780D-E092-4C2A-A2B4-1198C10E754E}" destId="{855B2343-0A54-4AE9-B7F1-CD27FCDB9872}" srcOrd="0" destOrd="0" presId="urn:microsoft.com/office/officeart/2005/8/layout/orgChart1"/>
    <dgm:cxn modelId="{AA04810B-F6CF-481F-8ED2-370BEE44B3B0}" type="presParOf" srcId="{11C6780D-E092-4C2A-A2B4-1198C10E754E}" destId="{4A0C8F8C-03E5-44F2-AA40-D4894DFF4C8A}" srcOrd="1" destOrd="0" presId="urn:microsoft.com/office/officeart/2005/8/layout/orgChart1"/>
    <dgm:cxn modelId="{DD8AB490-4BC0-422D-AB29-F626B0CFAF53}" type="presParOf" srcId="{0DB7F845-0825-4B64-95A5-4032B6126923}" destId="{ACE763EB-6A05-4BF9-88A3-C29EC9E31B85}" srcOrd="1" destOrd="0" presId="urn:microsoft.com/office/officeart/2005/8/layout/orgChart1"/>
    <dgm:cxn modelId="{D5E8003D-D32B-4229-9ACC-486B8784EB4F}" type="presParOf" srcId="{ACE763EB-6A05-4BF9-88A3-C29EC9E31B85}" destId="{E7DBF53E-BAF3-4C20-A989-8C07C3FBE6D2}" srcOrd="0" destOrd="0" presId="urn:microsoft.com/office/officeart/2005/8/layout/orgChart1"/>
    <dgm:cxn modelId="{FA15893E-ADFD-4E2F-92DA-DAADD47CCDBD}" type="presParOf" srcId="{ACE763EB-6A05-4BF9-88A3-C29EC9E31B85}" destId="{DC182A26-30B4-4096-9BD1-63122881A9DC}" srcOrd="1" destOrd="0" presId="urn:microsoft.com/office/officeart/2005/8/layout/orgChart1"/>
    <dgm:cxn modelId="{7DA3E568-7EDE-42F5-91A5-0917D7633B6C}" type="presParOf" srcId="{DC182A26-30B4-4096-9BD1-63122881A9DC}" destId="{C5903EB9-48DB-412B-8081-E8E0D03D1E31}" srcOrd="0" destOrd="0" presId="urn:microsoft.com/office/officeart/2005/8/layout/orgChart1"/>
    <dgm:cxn modelId="{39F5F101-7DFA-430D-BD35-F0AAF6966732}" type="presParOf" srcId="{C5903EB9-48DB-412B-8081-E8E0D03D1E31}" destId="{535E39B2-1A6B-4ED0-9BFC-2966FA42658F}" srcOrd="0" destOrd="0" presId="urn:microsoft.com/office/officeart/2005/8/layout/orgChart1"/>
    <dgm:cxn modelId="{6A86472F-6F02-4E75-AB31-A12AED3002D6}" type="presParOf" srcId="{C5903EB9-48DB-412B-8081-E8E0D03D1E31}" destId="{CDB20850-55EB-4E10-B129-BAB6B6A643BE}" srcOrd="1" destOrd="0" presId="urn:microsoft.com/office/officeart/2005/8/layout/orgChart1"/>
    <dgm:cxn modelId="{084FA44D-93AD-42F6-AE26-A5AE5A5D69BE}" type="presParOf" srcId="{DC182A26-30B4-4096-9BD1-63122881A9DC}" destId="{F373519A-CC29-4BDD-975A-1287C55DC295}" srcOrd="1" destOrd="0" presId="urn:microsoft.com/office/officeart/2005/8/layout/orgChart1"/>
    <dgm:cxn modelId="{1F351F76-FC69-4493-BB3D-546D14DB93DA}" type="presParOf" srcId="{DC182A26-30B4-4096-9BD1-63122881A9DC}" destId="{57DFF0A3-94E5-432C-A6D5-2851B1D8AA7E}" srcOrd="2" destOrd="0" presId="urn:microsoft.com/office/officeart/2005/8/layout/orgChart1"/>
    <dgm:cxn modelId="{125C71F3-44D4-4448-9650-217D163DA944}" type="presParOf" srcId="{ACE763EB-6A05-4BF9-88A3-C29EC9E31B85}" destId="{D7B93B29-64B5-4893-A5C2-953B458683BA}" srcOrd="2" destOrd="0" presId="urn:microsoft.com/office/officeart/2005/8/layout/orgChart1"/>
    <dgm:cxn modelId="{530FD97D-D941-4EF5-AB67-45B0A2AF76C6}" type="presParOf" srcId="{ACE763EB-6A05-4BF9-88A3-C29EC9E31B85}" destId="{D30D6EBB-97BE-429C-9372-6C9CB2EFD17F}" srcOrd="3" destOrd="0" presId="urn:microsoft.com/office/officeart/2005/8/layout/orgChart1"/>
    <dgm:cxn modelId="{46D16665-7765-49EA-94AD-E0D19B2B10C8}" type="presParOf" srcId="{D30D6EBB-97BE-429C-9372-6C9CB2EFD17F}" destId="{E63B683F-FA71-4060-8ACA-7AA5903E555C}" srcOrd="0" destOrd="0" presId="urn:microsoft.com/office/officeart/2005/8/layout/orgChart1"/>
    <dgm:cxn modelId="{ADD43A0D-D8A1-4FF1-A91D-3A267CA74DB2}" type="presParOf" srcId="{E63B683F-FA71-4060-8ACA-7AA5903E555C}" destId="{11DADE0B-D350-4884-84F0-AB10D72E3C3F}" srcOrd="0" destOrd="0" presId="urn:microsoft.com/office/officeart/2005/8/layout/orgChart1"/>
    <dgm:cxn modelId="{8D16C803-C8D0-4AD8-BA41-039DD20DA94B}" type="presParOf" srcId="{E63B683F-FA71-4060-8ACA-7AA5903E555C}" destId="{F1BCA513-5B5B-43EC-9A23-F2623634D44B}" srcOrd="1" destOrd="0" presId="urn:microsoft.com/office/officeart/2005/8/layout/orgChart1"/>
    <dgm:cxn modelId="{75938305-D1EF-4B95-AF8B-2A5C920A5C0B}" type="presParOf" srcId="{D30D6EBB-97BE-429C-9372-6C9CB2EFD17F}" destId="{24986046-9E8B-464C-A63F-1474BE20C015}" srcOrd="1" destOrd="0" presId="urn:microsoft.com/office/officeart/2005/8/layout/orgChart1"/>
    <dgm:cxn modelId="{CF12F8D5-4165-43D9-9A7A-C86DE4A213BC}" type="presParOf" srcId="{D30D6EBB-97BE-429C-9372-6C9CB2EFD17F}" destId="{93ACA9E1-1DFF-4FE4-A0FF-0E428BB3F697}" srcOrd="2" destOrd="0" presId="urn:microsoft.com/office/officeart/2005/8/layout/orgChart1"/>
    <dgm:cxn modelId="{53359CB0-830F-4482-8108-FBC0D25970D9}" type="presParOf" srcId="{ACE763EB-6A05-4BF9-88A3-C29EC9E31B85}" destId="{234E4087-35B3-4C44-A8A9-0372882714A4}" srcOrd="4" destOrd="0" presId="urn:microsoft.com/office/officeart/2005/8/layout/orgChart1"/>
    <dgm:cxn modelId="{72B3783F-B2E1-4C03-B34D-B6563579E505}" type="presParOf" srcId="{ACE763EB-6A05-4BF9-88A3-C29EC9E31B85}" destId="{36B29459-17A2-4C33-95F9-7A82A5D6D130}" srcOrd="5" destOrd="0" presId="urn:microsoft.com/office/officeart/2005/8/layout/orgChart1"/>
    <dgm:cxn modelId="{AB6C7891-1C98-492F-AA74-FF9B90863A99}" type="presParOf" srcId="{36B29459-17A2-4C33-95F9-7A82A5D6D130}" destId="{1C0B73BC-0E3D-4FB4-B160-3C12844EFDAF}" srcOrd="0" destOrd="0" presId="urn:microsoft.com/office/officeart/2005/8/layout/orgChart1"/>
    <dgm:cxn modelId="{84414F23-6FDD-4786-AA3E-ED5084503BD2}" type="presParOf" srcId="{1C0B73BC-0E3D-4FB4-B160-3C12844EFDAF}" destId="{E405D04F-3F9A-4DE4-8D9A-483BA53829BB}" srcOrd="0" destOrd="0" presId="urn:microsoft.com/office/officeart/2005/8/layout/orgChart1"/>
    <dgm:cxn modelId="{CF83BD0D-BE72-4B26-8E3A-614EFD18E93B}" type="presParOf" srcId="{1C0B73BC-0E3D-4FB4-B160-3C12844EFDAF}" destId="{1B2A47B3-E75D-4F5B-805C-467FC2ACD427}" srcOrd="1" destOrd="0" presId="urn:microsoft.com/office/officeart/2005/8/layout/orgChart1"/>
    <dgm:cxn modelId="{270DAD0D-F17F-4F8B-B4E3-3A26D264EB61}" type="presParOf" srcId="{36B29459-17A2-4C33-95F9-7A82A5D6D130}" destId="{5E952C8F-824D-430F-BDC0-3BFD93A3A9A6}" srcOrd="1" destOrd="0" presId="urn:microsoft.com/office/officeart/2005/8/layout/orgChart1"/>
    <dgm:cxn modelId="{94B8B1F3-7D3F-48CD-9F07-2CBEA74879DF}" type="presParOf" srcId="{36B29459-17A2-4C33-95F9-7A82A5D6D130}" destId="{AA490FFB-FDF3-4D74-ACA6-6CCB1044A13D}" srcOrd="2" destOrd="0" presId="urn:microsoft.com/office/officeart/2005/8/layout/orgChart1"/>
    <dgm:cxn modelId="{13E5E348-F77E-4B3E-8670-5356B88B1E55}" type="presParOf" srcId="{ACE763EB-6A05-4BF9-88A3-C29EC9E31B85}" destId="{061D33F2-355F-479E-9FD2-214EA3B6B129}" srcOrd="6" destOrd="0" presId="urn:microsoft.com/office/officeart/2005/8/layout/orgChart1"/>
    <dgm:cxn modelId="{D1D0B9AE-5835-474C-8919-A421F896BE97}" type="presParOf" srcId="{ACE763EB-6A05-4BF9-88A3-C29EC9E31B85}" destId="{61789D80-10C7-4A30-896D-68401160648B}" srcOrd="7" destOrd="0" presId="urn:microsoft.com/office/officeart/2005/8/layout/orgChart1"/>
    <dgm:cxn modelId="{277B86B5-839F-4D1B-AB8B-5894D30A3135}" type="presParOf" srcId="{61789D80-10C7-4A30-896D-68401160648B}" destId="{3A264EFB-FC3F-496E-A60A-393D60E3D4A0}" srcOrd="0" destOrd="0" presId="urn:microsoft.com/office/officeart/2005/8/layout/orgChart1"/>
    <dgm:cxn modelId="{87A14143-0D72-4A5D-8B25-CFC6786C9B36}" type="presParOf" srcId="{3A264EFB-FC3F-496E-A60A-393D60E3D4A0}" destId="{D86ABA4E-32EF-47BF-87B7-370A43ECB569}" srcOrd="0" destOrd="0" presId="urn:microsoft.com/office/officeart/2005/8/layout/orgChart1"/>
    <dgm:cxn modelId="{594DFDAF-EAFF-4EFC-93FE-F4D82404D673}" type="presParOf" srcId="{3A264EFB-FC3F-496E-A60A-393D60E3D4A0}" destId="{FAF377D5-0E2D-406B-AA0F-1E5CC4B26C2E}" srcOrd="1" destOrd="0" presId="urn:microsoft.com/office/officeart/2005/8/layout/orgChart1"/>
    <dgm:cxn modelId="{D686837E-8066-4E28-968E-B09D2F09F4AF}" type="presParOf" srcId="{61789D80-10C7-4A30-896D-68401160648B}" destId="{2B903DFF-1CB9-41FA-BF75-3321A18A5AB6}" srcOrd="1" destOrd="0" presId="urn:microsoft.com/office/officeart/2005/8/layout/orgChart1"/>
    <dgm:cxn modelId="{C3721440-20FB-4FD8-A73E-69DEBD2DDBAD}" type="presParOf" srcId="{2B903DFF-1CB9-41FA-BF75-3321A18A5AB6}" destId="{34362ABC-4984-44CE-BA9D-3EFC39659ACF}" srcOrd="0" destOrd="0" presId="urn:microsoft.com/office/officeart/2005/8/layout/orgChart1"/>
    <dgm:cxn modelId="{38E5AE8B-815E-4367-8C13-532F4FCD4991}" type="presParOf" srcId="{2B903DFF-1CB9-41FA-BF75-3321A18A5AB6}" destId="{D5704D28-657D-4D0F-872A-3DA67E509ADF}" srcOrd="1" destOrd="0" presId="urn:microsoft.com/office/officeart/2005/8/layout/orgChart1"/>
    <dgm:cxn modelId="{EA94BFA7-FED1-46C2-A152-CC3DB6D24BA1}" type="presParOf" srcId="{D5704D28-657D-4D0F-872A-3DA67E509ADF}" destId="{4734D9EB-6711-4571-B450-FC443C5A04A7}" srcOrd="0" destOrd="0" presId="urn:microsoft.com/office/officeart/2005/8/layout/orgChart1"/>
    <dgm:cxn modelId="{D998BF3A-66BC-4E80-A164-971BA4C79AF1}" type="presParOf" srcId="{4734D9EB-6711-4571-B450-FC443C5A04A7}" destId="{14002709-10B4-49D1-85C8-97A2A96396C3}" srcOrd="0" destOrd="0" presId="urn:microsoft.com/office/officeart/2005/8/layout/orgChart1"/>
    <dgm:cxn modelId="{E461BD1E-BE31-4315-8A41-E701E9CB58B3}" type="presParOf" srcId="{4734D9EB-6711-4571-B450-FC443C5A04A7}" destId="{480E22E2-969F-4B32-9683-2ECA6C602CBD}" srcOrd="1" destOrd="0" presId="urn:microsoft.com/office/officeart/2005/8/layout/orgChart1"/>
    <dgm:cxn modelId="{49847553-7AAA-4862-9CCD-72DF6850B40B}" type="presParOf" srcId="{D5704D28-657D-4D0F-872A-3DA67E509ADF}" destId="{3793910B-B875-4D93-9389-11029F5C43B6}" srcOrd="1" destOrd="0" presId="urn:microsoft.com/office/officeart/2005/8/layout/orgChart1"/>
    <dgm:cxn modelId="{770A11B5-A5F9-47EE-9201-2607BD5AE5F7}" type="presParOf" srcId="{D5704D28-657D-4D0F-872A-3DA67E509ADF}" destId="{9B18CA59-9FC3-4CD4-A90A-E59C1B0CD079}" srcOrd="2" destOrd="0" presId="urn:microsoft.com/office/officeart/2005/8/layout/orgChart1"/>
    <dgm:cxn modelId="{43FDE19B-06BA-483A-893B-2B1F555641B0}" type="presParOf" srcId="{2B903DFF-1CB9-41FA-BF75-3321A18A5AB6}" destId="{703283DE-2C6E-4DE3-A5DA-5D38F9CC8863}" srcOrd="2" destOrd="0" presId="urn:microsoft.com/office/officeart/2005/8/layout/orgChart1"/>
    <dgm:cxn modelId="{3C354B4F-EDFE-428C-BD09-E122EBD52ED6}" type="presParOf" srcId="{2B903DFF-1CB9-41FA-BF75-3321A18A5AB6}" destId="{9D48FD72-972D-4C0C-8935-3358E0BD204D}" srcOrd="3" destOrd="0" presId="urn:microsoft.com/office/officeart/2005/8/layout/orgChart1"/>
    <dgm:cxn modelId="{7C6FBF7B-2927-4405-BB64-520040C27E35}" type="presParOf" srcId="{9D48FD72-972D-4C0C-8935-3358E0BD204D}" destId="{1284E022-3746-446E-BC20-79A2CA353727}" srcOrd="0" destOrd="0" presId="urn:microsoft.com/office/officeart/2005/8/layout/orgChart1"/>
    <dgm:cxn modelId="{C3AB90FB-0080-4701-9CBD-D969B9D1E4D4}" type="presParOf" srcId="{1284E022-3746-446E-BC20-79A2CA353727}" destId="{5DEE1844-67D2-4253-B381-2E7773085C3B}" srcOrd="0" destOrd="0" presId="urn:microsoft.com/office/officeart/2005/8/layout/orgChart1"/>
    <dgm:cxn modelId="{FC1C2DD9-8391-44EA-83FE-85FDAA85E091}" type="presParOf" srcId="{1284E022-3746-446E-BC20-79A2CA353727}" destId="{21ADDCFD-4908-40A8-9B0E-F06A2B9F4728}" srcOrd="1" destOrd="0" presId="urn:microsoft.com/office/officeart/2005/8/layout/orgChart1"/>
    <dgm:cxn modelId="{72FB1ADC-85B0-476C-B69A-8593B24B85AD}" type="presParOf" srcId="{9D48FD72-972D-4C0C-8935-3358E0BD204D}" destId="{AC533CEE-47EB-42E6-A2C4-E244E4EEA932}" srcOrd="1" destOrd="0" presId="urn:microsoft.com/office/officeart/2005/8/layout/orgChart1"/>
    <dgm:cxn modelId="{B86BD7DA-D679-4243-863D-BD58C17E1931}" type="presParOf" srcId="{9D48FD72-972D-4C0C-8935-3358E0BD204D}" destId="{2AEEF0C3-9559-4AC4-9409-56D6B55A0771}" srcOrd="2" destOrd="0" presId="urn:microsoft.com/office/officeart/2005/8/layout/orgChart1"/>
    <dgm:cxn modelId="{7E9707DA-88AB-444D-8785-CEB2BADBCDFD}" type="presParOf" srcId="{2B903DFF-1CB9-41FA-BF75-3321A18A5AB6}" destId="{BD695056-E619-47D5-87EA-7D80B2D4BB65}" srcOrd="4" destOrd="0" presId="urn:microsoft.com/office/officeart/2005/8/layout/orgChart1"/>
    <dgm:cxn modelId="{9F24C318-757E-45D4-AFB6-5B05E0836AF2}" type="presParOf" srcId="{2B903DFF-1CB9-41FA-BF75-3321A18A5AB6}" destId="{37D58A38-2CD1-442F-B2C2-692FCC74E4A8}" srcOrd="5" destOrd="0" presId="urn:microsoft.com/office/officeart/2005/8/layout/orgChart1"/>
    <dgm:cxn modelId="{3D66EE51-5596-43AF-942B-7184B3687F0C}" type="presParOf" srcId="{37D58A38-2CD1-442F-B2C2-692FCC74E4A8}" destId="{10AE4685-C2E7-4E1B-94EE-4BEF00F2115F}" srcOrd="0" destOrd="0" presId="urn:microsoft.com/office/officeart/2005/8/layout/orgChart1"/>
    <dgm:cxn modelId="{1040E608-6693-405F-80DB-E3EA46B23448}" type="presParOf" srcId="{10AE4685-C2E7-4E1B-94EE-4BEF00F2115F}" destId="{BF450D83-6C71-4B11-AEC2-F8432855D4FE}" srcOrd="0" destOrd="0" presId="urn:microsoft.com/office/officeart/2005/8/layout/orgChart1"/>
    <dgm:cxn modelId="{305C9B5D-099C-42E0-A4B5-6940ED3DA750}" type="presParOf" srcId="{10AE4685-C2E7-4E1B-94EE-4BEF00F2115F}" destId="{2F3817C8-D864-4669-9EB0-7E1690B3B986}" srcOrd="1" destOrd="0" presId="urn:microsoft.com/office/officeart/2005/8/layout/orgChart1"/>
    <dgm:cxn modelId="{6B762220-A4EF-4DBC-8895-CDE35D400A2D}" type="presParOf" srcId="{37D58A38-2CD1-442F-B2C2-692FCC74E4A8}" destId="{D8BDF31E-D653-4EC0-A79E-A734ABC1DA09}" srcOrd="1" destOrd="0" presId="urn:microsoft.com/office/officeart/2005/8/layout/orgChart1"/>
    <dgm:cxn modelId="{DA3FC130-00CC-4170-81A3-601DEE8EE66A}" type="presParOf" srcId="{37D58A38-2CD1-442F-B2C2-692FCC74E4A8}" destId="{491E08DB-EEB4-47C5-93EF-0689D92709A3}" srcOrd="2" destOrd="0" presId="urn:microsoft.com/office/officeart/2005/8/layout/orgChart1"/>
    <dgm:cxn modelId="{69C24620-3A5F-40EC-BAF2-11DBC256D665}" type="presParOf" srcId="{61789D80-10C7-4A30-896D-68401160648B}" destId="{FDAE79D7-5AF8-4401-B6B1-04451BCFC669}" srcOrd="2" destOrd="0" presId="urn:microsoft.com/office/officeart/2005/8/layout/orgChart1"/>
    <dgm:cxn modelId="{1137385E-E125-47B7-B757-C8DB1CCB5190}" type="presParOf" srcId="{0DB7F845-0825-4B64-95A5-4032B6126923}" destId="{1E1A7160-E4AE-4EDE-848E-7D4742FC2D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F41F065A-72E5-464F-B224-34B901684CAC}" type="presOf" srcId="{C70384AD-BB71-4F7D-A655-3EB3795D443E}" destId="{A9577CCC-694C-4202-BE65-3C0D7EF1940E}" srcOrd="0" destOrd="0" presId="urn:microsoft.com/office/officeart/2005/8/layout/hierarchy1"/>
    <dgm:cxn modelId="{68D02018-D9FF-4152-AD09-C3D432AB70B1}" type="presOf" srcId="{C34C74AE-3F1A-499C-BF39-6DA257AA0935}" destId="{D2C7A389-3B8E-4731-BA0F-95AE6214020D}" srcOrd="0" destOrd="0" presId="urn:microsoft.com/office/officeart/2005/8/layout/hierarchy1"/>
    <dgm:cxn modelId="{C45D9FCC-D9DF-4C56-9140-3115B9DCBCA8}" type="presOf" srcId="{83B7A595-BD5E-463C-B3DC-E9E5050610B4}" destId="{82DAC121-7646-4995-A224-142BA4C1600E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FA9D87CB-A697-422E-836C-A0A85C75B9CE}" type="presOf" srcId="{6471CB5E-209A-4C70-960C-58D93745A20F}" destId="{1B94E84F-7FB1-4AA9-9903-E70C955630C3}" srcOrd="0" destOrd="0" presId="urn:microsoft.com/office/officeart/2005/8/layout/hierarchy1"/>
    <dgm:cxn modelId="{F62E6079-B2CB-491C-A003-5B0E9019BB3E}" type="presOf" srcId="{AC972EC7-AB08-4308-85CE-D8B34C622B0A}" destId="{CA6E0341-7CCB-47DA-8276-22BDA580A68E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054DCB24-BED7-4A33-934F-6B32024ACBF0}" type="presOf" srcId="{176EF9D8-B8E2-4330-982F-A94D24899E3E}" destId="{444C1DFC-904B-4208-967A-9341180D4D23}" srcOrd="0" destOrd="0" presId="urn:microsoft.com/office/officeart/2005/8/layout/hierarchy1"/>
    <dgm:cxn modelId="{0E4FEE34-82BB-4007-8F2A-B961E05B6D43}" type="presOf" srcId="{6ED653B9-5CF2-4CDE-A702-031DD9BB51C6}" destId="{3F58D21A-B149-4B8D-AE82-728DAEC9FB94}" srcOrd="0" destOrd="0" presId="urn:microsoft.com/office/officeart/2005/8/layout/hierarchy1"/>
    <dgm:cxn modelId="{FB64B5C1-FC43-4C50-95E8-99A6E5332C33}" type="presOf" srcId="{7D2323AA-0750-4405-B794-07DA2C467EB9}" destId="{F3CAA933-BD8C-46C5-BCD8-5FABBC785900}" srcOrd="0" destOrd="0" presId="urn:microsoft.com/office/officeart/2005/8/layout/hierarchy1"/>
    <dgm:cxn modelId="{BF3DE211-9830-4E0D-AE03-0772806A59F4}" type="presOf" srcId="{69E1C912-269A-4EF6-9172-992C02F1D270}" destId="{7C351B51-3ED9-4AA7-B45A-27D93E44B1F6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DC5C7FCB-1CC5-4F15-88E4-32356B6AD207}" type="presOf" srcId="{DA76CBB0-2CF7-4A4D-B094-1C4ADC3F29D7}" destId="{CD70F88F-36AB-4B31-A0E9-459C01BB3884}" srcOrd="0" destOrd="0" presId="urn:microsoft.com/office/officeart/2005/8/layout/hierarchy1"/>
    <dgm:cxn modelId="{A45C47F8-E0C3-4360-BDB9-CF127AE1A255}" type="presOf" srcId="{0A5FB298-B0B0-4518-8F60-56FDB8A62E65}" destId="{33F7BA8F-D67F-4D6A-A0B3-3D09092CAA8B}" srcOrd="0" destOrd="0" presId="urn:microsoft.com/office/officeart/2005/8/layout/hierarchy1"/>
    <dgm:cxn modelId="{3EB397B7-BEAB-455E-91E6-E9C16B9564B9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35EFCF0B-A255-465F-B251-EFD4C3E634E2}" type="presOf" srcId="{41A0B5A2-E5F3-432A-BE21-8C5A9887B214}" destId="{235A4159-BCF1-427C-BD52-C5A81A60BBAA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3551A113-4C51-4C9E-9E0D-A95AA141C226}" type="presOf" srcId="{0CF4C032-41B1-4381-9C6A-5E58F4736011}" destId="{5EEE16BD-7551-4F46-9ADC-DD66F8915AAB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0B1402E1-2A62-4945-80B8-10A9B8AA015C}" type="presOf" srcId="{E9BCE1BA-8463-4036-BAB5-36F4D5701B27}" destId="{9C3B3ADB-E77C-40F5-AFB6-B9B3AE836291}" srcOrd="0" destOrd="0" presId="urn:microsoft.com/office/officeart/2005/8/layout/hierarchy1"/>
    <dgm:cxn modelId="{C4FA55D3-CF14-4959-9189-05270AFABFEA}" type="presOf" srcId="{CD16F6C2-AD37-49FA-B537-B7C2A8B19E50}" destId="{C6888CAC-3551-4AA6-A1F1-637AAEE5DAA0}" srcOrd="0" destOrd="0" presId="urn:microsoft.com/office/officeart/2005/8/layout/hierarchy1"/>
    <dgm:cxn modelId="{EB4397F1-EEC9-4A96-9195-888A02FE6084}" type="presOf" srcId="{64F44AF1-8074-427B-A914-E2874C123893}" destId="{0B7379EF-C60A-41B2-8AEA-721B4E976329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FF8A1E1C-11C4-47AA-A305-A7B653531272}" type="presOf" srcId="{16D4F942-124E-466F-A37D-2ADCF561E811}" destId="{21892265-0114-47EB-954F-4AF743E48143}" srcOrd="0" destOrd="0" presId="urn:microsoft.com/office/officeart/2005/8/layout/hierarchy1"/>
    <dgm:cxn modelId="{4CC5D6C8-C3C4-443F-8C9B-0DF0A0B85815}" type="presParOf" srcId="{33E83023-A47C-492A-9575-219CC7762A90}" destId="{99F1F117-7936-4A8E-98C2-5EFF3EF147EA}" srcOrd="0" destOrd="0" presId="urn:microsoft.com/office/officeart/2005/8/layout/hierarchy1"/>
    <dgm:cxn modelId="{F6A11802-1958-4017-B14E-503DA072CABF}" type="presParOf" srcId="{99F1F117-7936-4A8E-98C2-5EFF3EF147EA}" destId="{11845052-9418-45A2-945F-BC0225EF1891}" srcOrd="0" destOrd="0" presId="urn:microsoft.com/office/officeart/2005/8/layout/hierarchy1"/>
    <dgm:cxn modelId="{D5F7144E-23F8-481E-B9C9-207C2CC68207}" type="presParOf" srcId="{11845052-9418-45A2-945F-BC0225EF1891}" destId="{0A4A02AE-8824-4890-9927-30B3E201D820}" srcOrd="0" destOrd="0" presId="urn:microsoft.com/office/officeart/2005/8/layout/hierarchy1"/>
    <dgm:cxn modelId="{B1CCFB79-1AF2-4D70-8DF4-4F891A61863B}" type="presParOf" srcId="{11845052-9418-45A2-945F-BC0225EF1891}" destId="{33F7BA8F-D67F-4D6A-A0B3-3D09092CAA8B}" srcOrd="1" destOrd="0" presId="urn:microsoft.com/office/officeart/2005/8/layout/hierarchy1"/>
    <dgm:cxn modelId="{DC2684C4-D8B2-44DE-B5A4-7F829038E2E2}" type="presParOf" srcId="{99F1F117-7936-4A8E-98C2-5EFF3EF147EA}" destId="{D764372C-D2EE-44BB-B3AF-ECD1BEA1AAEC}" srcOrd="1" destOrd="0" presId="urn:microsoft.com/office/officeart/2005/8/layout/hierarchy1"/>
    <dgm:cxn modelId="{5F066C22-3027-41EC-AB0F-7A1E810E92DF}" type="presParOf" srcId="{D764372C-D2EE-44BB-B3AF-ECD1BEA1AAEC}" destId="{7C351B51-3ED9-4AA7-B45A-27D93E44B1F6}" srcOrd="0" destOrd="0" presId="urn:microsoft.com/office/officeart/2005/8/layout/hierarchy1"/>
    <dgm:cxn modelId="{C641EF8C-42EB-475F-9AFB-4C9A442ECDE8}" type="presParOf" srcId="{D764372C-D2EE-44BB-B3AF-ECD1BEA1AAEC}" destId="{86C6E232-4D18-45F6-9EE2-9D001C0FC3C0}" srcOrd="1" destOrd="0" presId="urn:microsoft.com/office/officeart/2005/8/layout/hierarchy1"/>
    <dgm:cxn modelId="{EB56520B-FB34-4E9E-90AA-5ABD3E51BEF3}" type="presParOf" srcId="{86C6E232-4D18-45F6-9EE2-9D001C0FC3C0}" destId="{CE7BC554-538B-4489-A47E-6BA06360FEE7}" srcOrd="0" destOrd="0" presId="urn:microsoft.com/office/officeart/2005/8/layout/hierarchy1"/>
    <dgm:cxn modelId="{6B3F98AC-B108-4378-8B0F-8BB0BDD6790B}" type="presParOf" srcId="{CE7BC554-538B-4489-A47E-6BA06360FEE7}" destId="{D62B2975-E466-43EF-8ACD-C1815231E72C}" srcOrd="0" destOrd="0" presId="urn:microsoft.com/office/officeart/2005/8/layout/hierarchy1"/>
    <dgm:cxn modelId="{DD030B34-A3D8-4100-8669-7D4BB1F0A091}" type="presParOf" srcId="{CE7BC554-538B-4489-A47E-6BA06360FEE7}" destId="{82DAC121-7646-4995-A224-142BA4C1600E}" srcOrd="1" destOrd="0" presId="urn:microsoft.com/office/officeart/2005/8/layout/hierarchy1"/>
    <dgm:cxn modelId="{359FF074-ADB3-4470-98C9-694DBA188811}" type="presParOf" srcId="{86C6E232-4D18-45F6-9EE2-9D001C0FC3C0}" destId="{1FEF20A1-36D1-4E29-A8F2-ED953769298F}" srcOrd="1" destOrd="0" presId="urn:microsoft.com/office/officeart/2005/8/layout/hierarchy1"/>
    <dgm:cxn modelId="{BA9A4154-F059-4E6C-96E1-10EB9FCD498F}" type="presParOf" srcId="{1FEF20A1-36D1-4E29-A8F2-ED953769298F}" destId="{A9577CCC-694C-4202-BE65-3C0D7EF1940E}" srcOrd="0" destOrd="0" presId="urn:microsoft.com/office/officeart/2005/8/layout/hierarchy1"/>
    <dgm:cxn modelId="{3A1F5485-B322-4C6D-A230-A473A253D0FD}" type="presParOf" srcId="{1FEF20A1-36D1-4E29-A8F2-ED953769298F}" destId="{131137E2-AAC1-49B9-A2C7-337D289D10F3}" srcOrd="1" destOrd="0" presId="urn:microsoft.com/office/officeart/2005/8/layout/hierarchy1"/>
    <dgm:cxn modelId="{AD9A60A0-6513-4150-B37E-9D8CDFA1A251}" type="presParOf" srcId="{131137E2-AAC1-49B9-A2C7-337D289D10F3}" destId="{2668DF8C-6617-4307-8D57-19D8D74A6E82}" srcOrd="0" destOrd="0" presId="urn:microsoft.com/office/officeart/2005/8/layout/hierarchy1"/>
    <dgm:cxn modelId="{5698DEF3-9A85-4D3F-B145-6C45574984C2}" type="presParOf" srcId="{2668DF8C-6617-4307-8D57-19D8D74A6E82}" destId="{06F613C9-E7F4-4FAD-8BFE-3CD0E6CE9A0C}" srcOrd="0" destOrd="0" presId="urn:microsoft.com/office/officeart/2005/8/layout/hierarchy1"/>
    <dgm:cxn modelId="{A992B950-8FC3-47CB-A112-9032440E9FAD}" type="presParOf" srcId="{2668DF8C-6617-4307-8D57-19D8D74A6E82}" destId="{1B94E84F-7FB1-4AA9-9903-E70C955630C3}" srcOrd="1" destOrd="0" presId="urn:microsoft.com/office/officeart/2005/8/layout/hierarchy1"/>
    <dgm:cxn modelId="{6D35645E-AEE9-4751-B51D-A1D17638E1CA}" type="presParOf" srcId="{131137E2-AAC1-49B9-A2C7-337D289D10F3}" destId="{3FA505A8-6F5D-4F81-8E96-7843756082C4}" srcOrd="1" destOrd="0" presId="urn:microsoft.com/office/officeart/2005/8/layout/hierarchy1"/>
    <dgm:cxn modelId="{1789B2DC-CE92-4745-8122-2FDC83E55138}" type="presParOf" srcId="{1FEF20A1-36D1-4E29-A8F2-ED953769298F}" destId="{CD70F88F-36AB-4B31-A0E9-459C01BB3884}" srcOrd="2" destOrd="0" presId="urn:microsoft.com/office/officeart/2005/8/layout/hierarchy1"/>
    <dgm:cxn modelId="{A474F6A3-2548-4A1B-9975-627AAF78DCF5}" type="presParOf" srcId="{1FEF20A1-36D1-4E29-A8F2-ED953769298F}" destId="{8BC27708-3220-4F3F-AF73-2583752B629D}" srcOrd="3" destOrd="0" presId="urn:microsoft.com/office/officeart/2005/8/layout/hierarchy1"/>
    <dgm:cxn modelId="{4B190CB8-E77F-44F4-AA84-4F83E7E6F36D}" type="presParOf" srcId="{8BC27708-3220-4F3F-AF73-2583752B629D}" destId="{01B6B1F8-CF07-477D-AD46-8FB045758085}" srcOrd="0" destOrd="0" presId="urn:microsoft.com/office/officeart/2005/8/layout/hierarchy1"/>
    <dgm:cxn modelId="{2386E4D8-6B27-4EA4-812B-3B46855248D3}" type="presParOf" srcId="{01B6B1F8-CF07-477D-AD46-8FB045758085}" destId="{2E2562BA-55FE-46DE-98AD-6A9680C201A8}" srcOrd="0" destOrd="0" presId="urn:microsoft.com/office/officeart/2005/8/layout/hierarchy1"/>
    <dgm:cxn modelId="{937ECCEE-D683-4CF0-86F5-8A723E6EE785}" type="presParOf" srcId="{01B6B1F8-CF07-477D-AD46-8FB045758085}" destId="{9C3B3ADB-E77C-40F5-AFB6-B9B3AE836291}" srcOrd="1" destOrd="0" presId="urn:microsoft.com/office/officeart/2005/8/layout/hierarchy1"/>
    <dgm:cxn modelId="{45B7117A-D5AA-4DBA-8EC3-6E3D21B300AF}" type="presParOf" srcId="{8BC27708-3220-4F3F-AF73-2583752B629D}" destId="{DC1910FE-BE36-472C-BA99-C846550F6329}" srcOrd="1" destOrd="0" presId="urn:microsoft.com/office/officeart/2005/8/layout/hierarchy1"/>
    <dgm:cxn modelId="{E21CBD80-05B3-4AEE-9CA8-AF32AFAF0F11}" type="presParOf" srcId="{D764372C-D2EE-44BB-B3AF-ECD1BEA1AAEC}" destId="{F3CAA933-BD8C-46C5-BCD8-5FABBC785900}" srcOrd="2" destOrd="0" presId="urn:microsoft.com/office/officeart/2005/8/layout/hierarchy1"/>
    <dgm:cxn modelId="{C4FF5056-A1D1-44E1-82DE-66C4AFF3605B}" type="presParOf" srcId="{D764372C-D2EE-44BB-B3AF-ECD1BEA1AAEC}" destId="{49C6BA9B-2735-4B57-B57B-7F0641EEFC94}" srcOrd="3" destOrd="0" presId="urn:microsoft.com/office/officeart/2005/8/layout/hierarchy1"/>
    <dgm:cxn modelId="{AA70E2EE-DFD1-4CD8-95A9-00E42B50F7B3}" type="presParOf" srcId="{49C6BA9B-2735-4B57-B57B-7F0641EEFC94}" destId="{5E07CC6F-A669-4359-A48C-94B85CBE9DFD}" srcOrd="0" destOrd="0" presId="urn:microsoft.com/office/officeart/2005/8/layout/hierarchy1"/>
    <dgm:cxn modelId="{0B78405F-975B-4AAA-8875-826CE8961136}" type="presParOf" srcId="{5E07CC6F-A669-4359-A48C-94B85CBE9DFD}" destId="{84658A47-906A-4031-9354-680DD35FE25F}" srcOrd="0" destOrd="0" presId="urn:microsoft.com/office/officeart/2005/8/layout/hierarchy1"/>
    <dgm:cxn modelId="{05F13F11-6BC6-404C-8C33-FBD23195F694}" type="presParOf" srcId="{5E07CC6F-A669-4359-A48C-94B85CBE9DFD}" destId="{3F58D21A-B149-4B8D-AE82-728DAEC9FB94}" srcOrd="1" destOrd="0" presId="urn:microsoft.com/office/officeart/2005/8/layout/hierarchy1"/>
    <dgm:cxn modelId="{861FE6BC-D08D-464B-AD57-0DC328BDAF14}" type="presParOf" srcId="{49C6BA9B-2735-4B57-B57B-7F0641EEFC94}" destId="{CA094210-08CE-488C-B05F-55E22450F92C}" srcOrd="1" destOrd="0" presId="urn:microsoft.com/office/officeart/2005/8/layout/hierarchy1"/>
    <dgm:cxn modelId="{25D5EE6E-9024-40D2-BECF-C4501CAF9452}" type="presParOf" srcId="{CA094210-08CE-488C-B05F-55E22450F92C}" destId="{235A4159-BCF1-427C-BD52-C5A81A60BBAA}" srcOrd="0" destOrd="0" presId="urn:microsoft.com/office/officeart/2005/8/layout/hierarchy1"/>
    <dgm:cxn modelId="{A52BDD83-018E-4AFE-8A6B-01D13FB12EC9}" type="presParOf" srcId="{CA094210-08CE-488C-B05F-55E22450F92C}" destId="{DF12DF7A-EABE-4EA5-8EAA-C054AAA44858}" srcOrd="1" destOrd="0" presId="urn:microsoft.com/office/officeart/2005/8/layout/hierarchy1"/>
    <dgm:cxn modelId="{A756AE32-5C78-4EE3-AB87-E5377D025AF9}" type="presParOf" srcId="{DF12DF7A-EABE-4EA5-8EAA-C054AAA44858}" destId="{B924F3D9-FCC0-4457-A4F8-9E657B7E8058}" srcOrd="0" destOrd="0" presId="urn:microsoft.com/office/officeart/2005/8/layout/hierarchy1"/>
    <dgm:cxn modelId="{50DE75ED-CC9A-4B01-A25B-141868D2E861}" type="presParOf" srcId="{B924F3D9-FCC0-4457-A4F8-9E657B7E8058}" destId="{C2CC21A5-9CCB-43CF-9D9C-EC03676FF7EB}" srcOrd="0" destOrd="0" presId="urn:microsoft.com/office/officeart/2005/8/layout/hierarchy1"/>
    <dgm:cxn modelId="{66ED331F-5C46-4BB1-B61E-5FF313C74DE0}" type="presParOf" srcId="{B924F3D9-FCC0-4457-A4F8-9E657B7E8058}" destId="{0B7379EF-C60A-41B2-8AEA-721B4E976329}" srcOrd="1" destOrd="0" presId="urn:microsoft.com/office/officeart/2005/8/layout/hierarchy1"/>
    <dgm:cxn modelId="{1E234212-DAEC-4180-93C9-C6D39C124A16}" type="presParOf" srcId="{DF12DF7A-EABE-4EA5-8EAA-C054AAA44858}" destId="{5C81BE03-E6CD-4360-9BCA-04B44BAF5976}" srcOrd="1" destOrd="0" presId="urn:microsoft.com/office/officeart/2005/8/layout/hierarchy1"/>
    <dgm:cxn modelId="{695EBF18-CC4C-41F1-AC31-B0637DE62247}" type="presParOf" srcId="{D764372C-D2EE-44BB-B3AF-ECD1BEA1AAEC}" destId="{CA6E0341-7CCB-47DA-8276-22BDA580A68E}" srcOrd="4" destOrd="0" presId="urn:microsoft.com/office/officeart/2005/8/layout/hierarchy1"/>
    <dgm:cxn modelId="{5E3B3AEA-566F-4F9B-9F57-BA1D1ACD15B5}" type="presParOf" srcId="{D764372C-D2EE-44BB-B3AF-ECD1BEA1AAEC}" destId="{20254EB2-93BF-42FC-9BFB-3E488A009480}" srcOrd="5" destOrd="0" presId="urn:microsoft.com/office/officeart/2005/8/layout/hierarchy1"/>
    <dgm:cxn modelId="{21B924DC-B49C-40C3-AEA1-AAFB1EDCAC5E}" type="presParOf" srcId="{20254EB2-93BF-42FC-9BFB-3E488A009480}" destId="{C0A64621-7095-473C-966D-B1BBB1405831}" srcOrd="0" destOrd="0" presId="urn:microsoft.com/office/officeart/2005/8/layout/hierarchy1"/>
    <dgm:cxn modelId="{95275DE9-B843-44C3-A58D-AC78E0EDDC3B}" type="presParOf" srcId="{C0A64621-7095-473C-966D-B1BBB1405831}" destId="{1F892465-E188-4C55-A624-21D9EE02F3DE}" srcOrd="0" destOrd="0" presId="urn:microsoft.com/office/officeart/2005/8/layout/hierarchy1"/>
    <dgm:cxn modelId="{882427DC-E76E-4CE9-9A92-6D62F68EE8FD}" type="presParOf" srcId="{C0A64621-7095-473C-966D-B1BBB1405831}" destId="{444C1DFC-904B-4208-967A-9341180D4D23}" srcOrd="1" destOrd="0" presId="urn:microsoft.com/office/officeart/2005/8/layout/hierarchy1"/>
    <dgm:cxn modelId="{6FB787BC-9BBE-4560-8F50-F1A766E88BDE}" type="presParOf" srcId="{20254EB2-93BF-42FC-9BFB-3E488A009480}" destId="{E0D5E055-FE4B-438F-A6EA-8CAD0BD36896}" srcOrd="1" destOrd="0" presId="urn:microsoft.com/office/officeart/2005/8/layout/hierarchy1"/>
    <dgm:cxn modelId="{2D88CA3A-39C1-4304-A0A8-E6BA1DBAEE63}" type="presParOf" srcId="{E0D5E055-FE4B-438F-A6EA-8CAD0BD36896}" destId="{D2C7A389-3B8E-4731-BA0F-95AE6214020D}" srcOrd="0" destOrd="0" presId="urn:microsoft.com/office/officeart/2005/8/layout/hierarchy1"/>
    <dgm:cxn modelId="{9D681931-2DA3-4F96-BD67-0574D5529520}" type="presParOf" srcId="{E0D5E055-FE4B-438F-A6EA-8CAD0BD36896}" destId="{0BC879D6-5337-4D63-B175-1DCD1CCB1F47}" srcOrd="1" destOrd="0" presId="urn:microsoft.com/office/officeart/2005/8/layout/hierarchy1"/>
    <dgm:cxn modelId="{1DD111C1-12B6-4E37-9D8E-01C1D1D4B9FA}" type="presParOf" srcId="{0BC879D6-5337-4D63-B175-1DCD1CCB1F47}" destId="{80974ACD-8200-4D78-8027-B86A3EF4ACED}" srcOrd="0" destOrd="0" presId="urn:microsoft.com/office/officeart/2005/8/layout/hierarchy1"/>
    <dgm:cxn modelId="{9AB16A78-CBA0-4435-A311-6B15AE08C2E5}" type="presParOf" srcId="{80974ACD-8200-4D78-8027-B86A3EF4ACED}" destId="{78E66426-9FF9-429C-9790-CC4657F993EA}" srcOrd="0" destOrd="0" presId="urn:microsoft.com/office/officeart/2005/8/layout/hierarchy1"/>
    <dgm:cxn modelId="{F4339ED4-9C68-4376-921C-707B70E843A7}" type="presParOf" srcId="{80974ACD-8200-4D78-8027-B86A3EF4ACED}" destId="{5EEE16BD-7551-4F46-9ADC-DD66F8915AAB}" srcOrd="1" destOrd="0" presId="urn:microsoft.com/office/officeart/2005/8/layout/hierarchy1"/>
    <dgm:cxn modelId="{4CFA11C2-BB84-482A-9237-40152A55BE14}" type="presParOf" srcId="{0BC879D6-5337-4D63-B175-1DCD1CCB1F47}" destId="{DA841BF0-061D-4785-8DEF-9BA67A06E5BD}" srcOrd="1" destOrd="0" presId="urn:microsoft.com/office/officeart/2005/8/layout/hierarchy1"/>
    <dgm:cxn modelId="{249AA5FD-9A13-404F-95CA-50F2E03A9687}" type="presParOf" srcId="{E0D5E055-FE4B-438F-A6EA-8CAD0BD36896}" destId="{C6888CAC-3551-4AA6-A1F1-637AAEE5DAA0}" srcOrd="2" destOrd="0" presId="urn:microsoft.com/office/officeart/2005/8/layout/hierarchy1"/>
    <dgm:cxn modelId="{EA73077F-CA6A-438F-9118-7A771D1BFB3A}" type="presParOf" srcId="{E0D5E055-FE4B-438F-A6EA-8CAD0BD36896}" destId="{0FAA883D-3F62-4F46-AEED-F16D179469CF}" srcOrd="3" destOrd="0" presId="urn:microsoft.com/office/officeart/2005/8/layout/hierarchy1"/>
    <dgm:cxn modelId="{C93B9570-6951-410C-A1FA-F383E98CA10A}" type="presParOf" srcId="{0FAA883D-3F62-4F46-AEED-F16D179469CF}" destId="{D9F50CE5-66B1-4303-9200-11FDD8C1E6F0}" srcOrd="0" destOrd="0" presId="urn:microsoft.com/office/officeart/2005/8/layout/hierarchy1"/>
    <dgm:cxn modelId="{8DC896C0-544A-4EF2-9810-79E631D54567}" type="presParOf" srcId="{D9F50CE5-66B1-4303-9200-11FDD8C1E6F0}" destId="{75013CB1-8A28-45FA-975D-9A9A4CB1FFCB}" srcOrd="0" destOrd="0" presId="urn:microsoft.com/office/officeart/2005/8/layout/hierarchy1"/>
    <dgm:cxn modelId="{590C121A-A486-4C27-B810-E1900D86439F}" type="presParOf" srcId="{D9F50CE5-66B1-4303-9200-11FDD8C1E6F0}" destId="{21892265-0114-47EB-954F-4AF743E48143}" srcOrd="1" destOrd="0" presId="urn:microsoft.com/office/officeart/2005/8/layout/hierarchy1"/>
    <dgm:cxn modelId="{33A45045-861B-4548-9F1D-911D9EC0827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4F30D2-22C9-469F-96DE-C37A2957D6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123963-3DB3-4259-9747-D789371AE3FF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Проводниковая</a:t>
          </a:r>
          <a:endParaRPr lang="ru-RU" b="1" dirty="0">
            <a:solidFill>
              <a:schemeClr val="tx1"/>
            </a:solidFill>
          </a:endParaRPr>
        </a:p>
      </dgm:t>
    </dgm:pt>
    <dgm:pt modelId="{E872A313-FA3B-4410-A1E3-BF66E013B95C}" type="par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23D894-1F5B-4813-B996-A77DA5E920BC}" type="sib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FE9988-AF0E-41C7-B581-118AF046584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5CB2D338-EE93-440B-893F-7DE81FED065B}" type="parTrans" cxnId="{079CEE6E-C843-4C32-BFC5-10FBBD959B0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CDAE8-D1CB-4346-BC2B-AF2B747A929E}" type="sibTrans" cxnId="{079CEE6E-C843-4C32-BFC5-10FBBD959B0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7AA980-3CB1-469B-A5F0-32950267B026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Рефлекторная</a:t>
          </a:r>
          <a:endParaRPr lang="ru-RU" b="1" dirty="0">
            <a:solidFill>
              <a:schemeClr val="tx1"/>
            </a:solidFill>
          </a:endParaRPr>
        </a:p>
      </dgm:t>
    </dgm:pt>
    <dgm:pt modelId="{34E84ED2-EFD6-4C9A-85B6-E9A8942B346F}" type="par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85D4C-E74F-449E-A751-23A578634E41}" type="sib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73986B8-AFD9-41FE-8F54-0E14C224050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Серое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8A6DCAC7-70B1-410F-B5CE-1C092D320D65}" type="par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A53E616-B372-49BD-A0FD-D23DBDCE3B25}" type="sib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E76725E-AFE2-4BD4-AD64-4EE5A79BCCE3}" type="pres">
      <dgm:prSet presAssocID="{864F30D2-22C9-469F-96DE-C37A2957D6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D4E6AD-3227-4B27-9D32-9D23DDE053CE}" type="pres">
      <dgm:prSet presAssocID="{EA123963-3DB3-4259-9747-D789371AE3FF}" presName="root" presStyleCnt="0"/>
      <dgm:spPr/>
    </dgm:pt>
    <dgm:pt modelId="{A68D417A-6571-4C78-B2DA-383B25CBC5F6}" type="pres">
      <dgm:prSet presAssocID="{EA123963-3DB3-4259-9747-D789371AE3FF}" presName="rootComposite" presStyleCnt="0"/>
      <dgm:spPr/>
    </dgm:pt>
    <dgm:pt modelId="{85DA7C24-13FB-42F1-ABA2-01C8D7AE05D5}" type="pres">
      <dgm:prSet presAssocID="{EA123963-3DB3-4259-9747-D789371AE3FF}" presName="rootText" presStyleLbl="node1" presStyleIdx="0" presStyleCnt="2"/>
      <dgm:spPr/>
      <dgm:t>
        <a:bodyPr/>
        <a:lstStyle/>
        <a:p>
          <a:endParaRPr lang="ru-RU"/>
        </a:p>
      </dgm:t>
    </dgm:pt>
    <dgm:pt modelId="{6FC9C73B-2C43-4469-B11E-4A51C2189A9B}" type="pres">
      <dgm:prSet presAssocID="{EA123963-3DB3-4259-9747-D789371AE3FF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57B7F9-9807-49B4-B8FD-191074E3631A}" type="pres">
      <dgm:prSet presAssocID="{EA123963-3DB3-4259-9747-D789371AE3FF}" presName="childShape" presStyleCnt="0"/>
      <dgm:spPr/>
    </dgm:pt>
    <dgm:pt modelId="{C934F5F8-BD1C-44E4-AD00-21557437C0E9}" type="pres">
      <dgm:prSet presAssocID="{5CB2D338-EE93-440B-893F-7DE81FED065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7875827-8A8C-4995-ACAA-254CB959FBCD}" type="pres">
      <dgm:prSet presAssocID="{2DFE9988-AF0E-41C7-B581-118AF046584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E9CF-CF07-49C7-AF09-3E05AFAD6E52}" type="pres">
      <dgm:prSet presAssocID="{3C7AA980-3CB1-469B-A5F0-32950267B026}" presName="root" presStyleCnt="0"/>
      <dgm:spPr/>
    </dgm:pt>
    <dgm:pt modelId="{21E82F5B-E497-4DAD-AFA0-C84F4AFF449E}" type="pres">
      <dgm:prSet presAssocID="{3C7AA980-3CB1-469B-A5F0-32950267B026}" presName="rootComposite" presStyleCnt="0"/>
      <dgm:spPr/>
    </dgm:pt>
    <dgm:pt modelId="{EF27FFF2-BD19-4732-AF07-775D6C492FB7}" type="pres">
      <dgm:prSet presAssocID="{3C7AA980-3CB1-469B-A5F0-32950267B026}" presName="rootText" presStyleLbl="node1" presStyleIdx="1" presStyleCnt="2"/>
      <dgm:spPr/>
      <dgm:t>
        <a:bodyPr/>
        <a:lstStyle/>
        <a:p>
          <a:endParaRPr lang="ru-RU"/>
        </a:p>
      </dgm:t>
    </dgm:pt>
    <dgm:pt modelId="{D941442D-4BC3-4715-A3CD-18C6EF09CB58}" type="pres">
      <dgm:prSet presAssocID="{3C7AA980-3CB1-469B-A5F0-32950267B02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8C7A3B-7BB1-435A-8B63-433C02D7EB2F}" type="pres">
      <dgm:prSet presAssocID="{3C7AA980-3CB1-469B-A5F0-32950267B026}" presName="childShape" presStyleCnt="0"/>
      <dgm:spPr/>
    </dgm:pt>
    <dgm:pt modelId="{08D2EDEF-EF36-4F32-9090-068A960D69B5}" type="pres">
      <dgm:prSet presAssocID="{8A6DCAC7-70B1-410F-B5CE-1C092D320D6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F0EE5A9-653D-4DDA-8BDF-7B9515592367}" type="pres">
      <dgm:prSet presAssocID="{273986B8-AFD9-41FE-8F54-0E14C224050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7A0F2-11D9-42C4-B1CE-677179D323C0}" type="presOf" srcId="{8A6DCAC7-70B1-410F-B5CE-1C092D320D65}" destId="{08D2EDEF-EF36-4F32-9090-068A960D69B5}" srcOrd="0" destOrd="0" presId="urn:microsoft.com/office/officeart/2005/8/layout/hierarchy3"/>
    <dgm:cxn modelId="{33E04DFF-A3B2-49E4-9489-6EBA9341F44E}" type="presOf" srcId="{5CB2D338-EE93-440B-893F-7DE81FED065B}" destId="{C934F5F8-BD1C-44E4-AD00-21557437C0E9}" srcOrd="0" destOrd="0" presId="urn:microsoft.com/office/officeart/2005/8/layout/hierarchy3"/>
    <dgm:cxn modelId="{AB04F80D-BCC3-4A3A-A67C-A05F58B89841}" type="presOf" srcId="{EA123963-3DB3-4259-9747-D789371AE3FF}" destId="{6FC9C73B-2C43-4469-B11E-4A51C2189A9B}" srcOrd="1" destOrd="0" presId="urn:microsoft.com/office/officeart/2005/8/layout/hierarchy3"/>
    <dgm:cxn modelId="{150627A3-C6EC-4B80-B717-78703DF9F274}" srcId="{864F30D2-22C9-469F-96DE-C37A2957D6FF}" destId="{EA123963-3DB3-4259-9747-D789371AE3FF}" srcOrd="0" destOrd="0" parTransId="{E872A313-FA3B-4410-A1E3-BF66E013B95C}" sibTransId="{4B23D894-1F5B-4813-B996-A77DA5E920BC}"/>
    <dgm:cxn modelId="{8959F3E3-2C99-4CE8-B479-980CC712D9ED}" srcId="{3C7AA980-3CB1-469B-A5F0-32950267B026}" destId="{273986B8-AFD9-41FE-8F54-0E14C224050A}" srcOrd="0" destOrd="0" parTransId="{8A6DCAC7-70B1-410F-B5CE-1C092D320D65}" sibTransId="{9A53E616-B372-49BD-A0FD-D23DBDCE3B25}"/>
    <dgm:cxn modelId="{AB8096F3-D500-4CA8-844F-4500EF9B96A0}" type="presOf" srcId="{2DFE9988-AF0E-41C7-B581-118AF0465840}" destId="{D7875827-8A8C-4995-ACAA-254CB959FBCD}" srcOrd="0" destOrd="0" presId="urn:microsoft.com/office/officeart/2005/8/layout/hierarchy3"/>
    <dgm:cxn modelId="{F6176E1C-815B-472C-9280-81063AD87AD8}" srcId="{864F30D2-22C9-469F-96DE-C37A2957D6FF}" destId="{3C7AA980-3CB1-469B-A5F0-32950267B026}" srcOrd="1" destOrd="0" parTransId="{34E84ED2-EFD6-4C9A-85B6-E9A8942B346F}" sibTransId="{B3C85D4C-E74F-449E-A751-23A578634E41}"/>
    <dgm:cxn modelId="{DE0580E5-D51C-4077-BBD3-71E5102E138F}" type="presOf" srcId="{864F30D2-22C9-469F-96DE-C37A2957D6FF}" destId="{7E76725E-AFE2-4BD4-AD64-4EE5A79BCCE3}" srcOrd="0" destOrd="0" presId="urn:microsoft.com/office/officeart/2005/8/layout/hierarchy3"/>
    <dgm:cxn modelId="{1F223C57-0195-4ABE-BD80-15748BB7257B}" type="presOf" srcId="{3C7AA980-3CB1-469B-A5F0-32950267B026}" destId="{D941442D-4BC3-4715-A3CD-18C6EF09CB58}" srcOrd="1" destOrd="0" presId="urn:microsoft.com/office/officeart/2005/8/layout/hierarchy3"/>
    <dgm:cxn modelId="{7DDBAE63-3D02-41CF-BF70-DBE71CF6FBA1}" type="presOf" srcId="{273986B8-AFD9-41FE-8F54-0E14C224050A}" destId="{5F0EE5A9-653D-4DDA-8BDF-7B9515592367}" srcOrd="0" destOrd="0" presId="urn:microsoft.com/office/officeart/2005/8/layout/hierarchy3"/>
    <dgm:cxn modelId="{207DA3EE-B932-4B88-BB29-3EE7FF0E3F29}" type="presOf" srcId="{EA123963-3DB3-4259-9747-D789371AE3FF}" destId="{85DA7C24-13FB-42F1-ABA2-01C8D7AE05D5}" srcOrd="0" destOrd="0" presId="urn:microsoft.com/office/officeart/2005/8/layout/hierarchy3"/>
    <dgm:cxn modelId="{079CEE6E-C843-4C32-BFC5-10FBBD959B00}" srcId="{EA123963-3DB3-4259-9747-D789371AE3FF}" destId="{2DFE9988-AF0E-41C7-B581-118AF0465840}" srcOrd="0" destOrd="0" parTransId="{5CB2D338-EE93-440B-893F-7DE81FED065B}" sibTransId="{CE7CDAE8-D1CB-4346-BC2B-AF2B747A929E}"/>
    <dgm:cxn modelId="{804F0D59-F5A7-4344-B592-B15F31EC6F6D}" type="presOf" srcId="{3C7AA980-3CB1-469B-A5F0-32950267B026}" destId="{EF27FFF2-BD19-4732-AF07-775D6C492FB7}" srcOrd="0" destOrd="0" presId="urn:microsoft.com/office/officeart/2005/8/layout/hierarchy3"/>
    <dgm:cxn modelId="{46F07858-C4A2-497B-B361-9909FC6F53E8}" type="presParOf" srcId="{7E76725E-AFE2-4BD4-AD64-4EE5A79BCCE3}" destId="{6AD4E6AD-3227-4B27-9D32-9D23DDE053CE}" srcOrd="0" destOrd="0" presId="urn:microsoft.com/office/officeart/2005/8/layout/hierarchy3"/>
    <dgm:cxn modelId="{363E1B04-E774-4EFF-BF17-801157F29457}" type="presParOf" srcId="{6AD4E6AD-3227-4B27-9D32-9D23DDE053CE}" destId="{A68D417A-6571-4C78-B2DA-383B25CBC5F6}" srcOrd="0" destOrd="0" presId="urn:microsoft.com/office/officeart/2005/8/layout/hierarchy3"/>
    <dgm:cxn modelId="{44C6DDD2-4654-40A4-8A22-119CB0DE7ABA}" type="presParOf" srcId="{A68D417A-6571-4C78-B2DA-383B25CBC5F6}" destId="{85DA7C24-13FB-42F1-ABA2-01C8D7AE05D5}" srcOrd="0" destOrd="0" presId="urn:microsoft.com/office/officeart/2005/8/layout/hierarchy3"/>
    <dgm:cxn modelId="{79FC13E4-ADD0-430E-84C2-9109F2D7AC71}" type="presParOf" srcId="{A68D417A-6571-4C78-B2DA-383B25CBC5F6}" destId="{6FC9C73B-2C43-4469-B11E-4A51C2189A9B}" srcOrd="1" destOrd="0" presId="urn:microsoft.com/office/officeart/2005/8/layout/hierarchy3"/>
    <dgm:cxn modelId="{7D01E0FC-E786-4C9B-953C-A76E7AF45850}" type="presParOf" srcId="{6AD4E6AD-3227-4B27-9D32-9D23DDE053CE}" destId="{7C57B7F9-9807-49B4-B8FD-191074E3631A}" srcOrd="1" destOrd="0" presId="urn:microsoft.com/office/officeart/2005/8/layout/hierarchy3"/>
    <dgm:cxn modelId="{58C1C512-AC73-463E-A2F4-9347C470DF6C}" type="presParOf" srcId="{7C57B7F9-9807-49B4-B8FD-191074E3631A}" destId="{C934F5F8-BD1C-44E4-AD00-21557437C0E9}" srcOrd="0" destOrd="0" presId="urn:microsoft.com/office/officeart/2005/8/layout/hierarchy3"/>
    <dgm:cxn modelId="{49E8FB8B-D1B9-41FE-831A-0DA3B34C3B7A}" type="presParOf" srcId="{7C57B7F9-9807-49B4-B8FD-191074E3631A}" destId="{D7875827-8A8C-4995-ACAA-254CB959FBCD}" srcOrd="1" destOrd="0" presId="urn:microsoft.com/office/officeart/2005/8/layout/hierarchy3"/>
    <dgm:cxn modelId="{B30A015A-1BEB-49DA-821F-8CD960B1B647}" type="presParOf" srcId="{7E76725E-AFE2-4BD4-AD64-4EE5A79BCCE3}" destId="{4C82E9CF-CF07-49C7-AF09-3E05AFAD6E52}" srcOrd="1" destOrd="0" presId="urn:microsoft.com/office/officeart/2005/8/layout/hierarchy3"/>
    <dgm:cxn modelId="{47F03714-C1F6-4F77-99EB-B0E4C51CDA55}" type="presParOf" srcId="{4C82E9CF-CF07-49C7-AF09-3E05AFAD6E52}" destId="{21E82F5B-E497-4DAD-AFA0-C84F4AFF449E}" srcOrd="0" destOrd="0" presId="urn:microsoft.com/office/officeart/2005/8/layout/hierarchy3"/>
    <dgm:cxn modelId="{E3D2B097-5549-4D76-8177-7A0F1916096C}" type="presParOf" srcId="{21E82F5B-E497-4DAD-AFA0-C84F4AFF449E}" destId="{EF27FFF2-BD19-4732-AF07-775D6C492FB7}" srcOrd="0" destOrd="0" presId="urn:microsoft.com/office/officeart/2005/8/layout/hierarchy3"/>
    <dgm:cxn modelId="{AA39B4D2-E565-415D-902D-C427DA75BA42}" type="presParOf" srcId="{21E82F5B-E497-4DAD-AFA0-C84F4AFF449E}" destId="{D941442D-4BC3-4715-A3CD-18C6EF09CB58}" srcOrd="1" destOrd="0" presId="urn:microsoft.com/office/officeart/2005/8/layout/hierarchy3"/>
    <dgm:cxn modelId="{09688F4D-81FA-427D-903A-8A39203B1052}" type="presParOf" srcId="{4C82E9CF-CF07-49C7-AF09-3E05AFAD6E52}" destId="{E98C7A3B-7BB1-435A-8B63-433C02D7EB2F}" srcOrd="1" destOrd="0" presId="urn:microsoft.com/office/officeart/2005/8/layout/hierarchy3"/>
    <dgm:cxn modelId="{E3B7F20F-C3CF-45FC-BE09-D76707677C5A}" type="presParOf" srcId="{E98C7A3B-7BB1-435A-8B63-433C02D7EB2F}" destId="{08D2EDEF-EF36-4F32-9090-068A960D69B5}" srcOrd="0" destOrd="0" presId="urn:microsoft.com/office/officeart/2005/8/layout/hierarchy3"/>
    <dgm:cxn modelId="{9B658FFD-6FF5-434C-A602-8FCE8698F581}" type="presParOf" srcId="{E98C7A3B-7BB1-435A-8B63-433C02D7EB2F}" destId="{5F0EE5A9-653D-4DDA-8BDF-7B95155923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Отделы </a:t>
          </a:r>
        </a:p>
        <a:p>
          <a:pPr>
            <a:spcAft>
              <a:spcPts val="0"/>
            </a:spcAft>
          </a:pPr>
          <a:r>
            <a:rPr lang="ru-RU" sz="1800" b="1" dirty="0" smtClean="0"/>
            <a:t>головного мозга</a:t>
          </a:r>
          <a:endParaRPr lang="ru-RU" sz="18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800" b="1" dirty="0" smtClean="0"/>
            <a:t>Ромбовидный (задний) мозг</a:t>
          </a:r>
          <a:endParaRPr lang="ru-RU" sz="18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</a:rPr>
            <a:t>Продолговатый мозг</a:t>
          </a:r>
          <a:endParaRPr lang="ru-RU" sz="2400" b="1" i="1" dirty="0">
            <a:solidFill>
              <a:schemeClr val="bg1"/>
            </a:solidFill>
          </a:endParaRPr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800" b="1" dirty="0" smtClean="0"/>
            <a:t>Собственно задний мозг</a:t>
          </a:r>
          <a:endParaRPr lang="ru-RU" sz="18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800" b="1" dirty="0" smtClean="0"/>
            <a:t>Передний мозг</a:t>
          </a:r>
          <a:endParaRPr lang="ru-RU" sz="18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800" b="1" dirty="0" smtClean="0"/>
            <a:t>Промежуточный мозг</a:t>
          </a:r>
          <a:endParaRPr lang="ru-RU" sz="18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800" b="1" dirty="0" smtClean="0"/>
            <a:t>Конечный мозг</a:t>
          </a:r>
          <a:endParaRPr lang="ru-RU" sz="18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 custScaleX="165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 custScaleX="128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 custScaleX="135478" custScaleY="1882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FD057F26-6961-4501-9B77-868AA42AF2A1}" type="presOf" srcId="{176EF9D8-B8E2-4330-982F-A94D24899E3E}" destId="{444C1DFC-904B-4208-967A-9341180D4D23}" srcOrd="0" destOrd="0" presId="urn:microsoft.com/office/officeart/2005/8/layout/hierarchy1"/>
    <dgm:cxn modelId="{4F61BC7D-EF22-47E2-A154-A0AEA7D16F52}" type="presOf" srcId="{CD16F6C2-AD37-49FA-B537-B7C2A8B19E50}" destId="{C6888CAC-3551-4AA6-A1F1-637AAEE5DAA0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AEAE1193-9A31-4BFE-80EC-768A341B9C28}" type="presOf" srcId="{C34C74AE-3F1A-499C-BF39-6DA257AA0935}" destId="{D2C7A389-3B8E-4731-BA0F-95AE6214020D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62545920-4FE2-484D-93B3-F2550CAECBEE}" type="presOf" srcId="{83B7A595-BD5E-463C-B3DC-E9E5050610B4}" destId="{82DAC121-7646-4995-A224-142BA4C1600E}" srcOrd="0" destOrd="0" presId="urn:microsoft.com/office/officeart/2005/8/layout/hierarchy1"/>
    <dgm:cxn modelId="{FC5D0991-BF83-4F0D-A412-846583B6E2CE}" type="presOf" srcId="{DA76CBB0-2CF7-4A4D-B094-1C4ADC3F29D7}" destId="{CD70F88F-36AB-4B31-A0E9-459C01BB3884}" srcOrd="0" destOrd="0" presId="urn:microsoft.com/office/officeart/2005/8/layout/hierarchy1"/>
    <dgm:cxn modelId="{A252453C-AA67-4B68-B985-6DB81125BAFC}" type="presOf" srcId="{AC972EC7-AB08-4308-85CE-D8B34C622B0A}" destId="{CA6E0341-7CCB-47DA-8276-22BDA580A68E}" srcOrd="0" destOrd="0" presId="urn:microsoft.com/office/officeart/2005/8/layout/hierarchy1"/>
    <dgm:cxn modelId="{D31E858B-7907-4BE6-9BF3-61F0FD6068CB}" type="presOf" srcId="{C70384AD-BB71-4F7D-A655-3EB3795D443E}" destId="{A9577CCC-694C-4202-BE65-3C0D7EF1940E}" srcOrd="0" destOrd="0" presId="urn:microsoft.com/office/officeart/2005/8/layout/hierarchy1"/>
    <dgm:cxn modelId="{CE83619F-1649-4BCA-B8C1-47BC8831133F}" type="presOf" srcId="{6ED653B9-5CF2-4CDE-A702-031DD9BB51C6}" destId="{3F58D21A-B149-4B8D-AE82-728DAEC9FB94}" srcOrd="0" destOrd="0" presId="urn:microsoft.com/office/officeart/2005/8/layout/hierarchy1"/>
    <dgm:cxn modelId="{6FC8E9FD-30AF-4ED7-B202-5D63A4541E2C}" type="presOf" srcId="{7D2323AA-0750-4405-B794-07DA2C467EB9}" destId="{F3CAA933-BD8C-46C5-BCD8-5FABBC785900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45748097-198F-4C5F-BD8F-CA72ABEA7CF9}" type="presOf" srcId="{16D4F942-124E-466F-A37D-2ADCF561E811}" destId="{21892265-0114-47EB-954F-4AF743E48143}" srcOrd="0" destOrd="0" presId="urn:microsoft.com/office/officeart/2005/8/layout/hierarchy1"/>
    <dgm:cxn modelId="{1F868803-D725-4355-A278-2B377D7986D6}" type="presOf" srcId="{E9BCE1BA-8463-4036-BAB5-36F4D5701B27}" destId="{9C3B3ADB-E77C-40F5-AFB6-B9B3AE836291}" srcOrd="0" destOrd="0" presId="urn:microsoft.com/office/officeart/2005/8/layout/hierarchy1"/>
    <dgm:cxn modelId="{77F6DD6F-FEBD-4620-ACA3-0E18BF338C4C}" type="presOf" srcId="{64F44AF1-8074-427B-A914-E2874C123893}" destId="{0B7379EF-C60A-41B2-8AEA-721B4E976329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18F5B4A4-CE52-4031-BA04-B8C08D4A478E}" type="presOf" srcId="{6471CB5E-209A-4C70-960C-58D93745A20F}" destId="{1B94E84F-7FB1-4AA9-9903-E70C955630C3}" srcOrd="0" destOrd="0" presId="urn:microsoft.com/office/officeart/2005/8/layout/hierarchy1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7CEE7813-6C0C-4069-9C81-8EDF98789ED7}" type="presOf" srcId="{41A0B5A2-E5F3-432A-BE21-8C5A9887B214}" destId="{235A4159-BCF1-427C-BD52-C5A81A60BBAA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60737556-C362-45D1-BB8C-F130994A970C}" type="presOf" srcId="{9AEC934B-4325-470C-84E9-AE48A669EA3C}" destId="{33E83023-A47C-492A-9575-219CC7762A90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CF150C80-16F8-4479-9F88-251DFC8B45BA}" type="presOf" srcId="{0CF4C032-41B1-4381-9C6A-5E58F4736011}" destId="{5EEE16BD-7551-4F46-9ADC-DD66F8915AAB}" srcOrd="0" destOrd="0" presId="urn:microsoft.com/office/officeart/2005/8/layout/hierarchy1"/>
    <dgm:cxn modelId="{64DFD9BB-E6CD-4787-9C21-D87208711FBD}" type="presOf" srcId="{0A5FB298-B0B0-4518-8F60-56FDB8A62E65}" destId="{33F7BA8F-D67F-4D6A-A0B3-3D09092CAA8B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05799F1-847E-462B-8488-4075577F2326}" type="presOf" srcId="{69E1C912-269A-4EF6-9172-992C02F1D270}" destId="{7C351B51-3ED9-4AA7-B45A-27D93E44B1F6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F9187798-D455-45DC-AA66-F0258E670F17}" type="presParOf" srcId="{33E83023-A47C-492A-9575-219CC7762A90}" destId="{99F1F117-7936-4A8E-98C2-5EFF3EF147EA}" srcOrd="0" destOrd="0" presId="urn:microsoft.com/office/officeart/2005/8/layout/hierarchy1"/>
    <dgm:cxn modelId="{70F246C8-B688-4261-B76C-21790A4358A6}" type="presParOf" srcId="{99F1F117-7936-4A8E-98C2-5EFF3EF147EA}" destId="{11845052-9418-45A2-945F-BC0225EF1891}" srcOrd="0" destOrd="0" presId="urn:microsoft.com/office/officeart/2005/8/layout/hierarchy1"/>
    <dgm:cxn modelId="{CE781B35-2067-457F-847A-9E77A1D10DA3}" type="presParOf" srcId="{11845052-9418-45A2-945F-BC0225EF1891}" destId="{0A4A02AE-8824-4890-9927-30B3E201D820}" srcOrd="0" destOrd="0" presId="urn:microsoft.com/office/officeart/2005/8/layout/hierarchy1"/>
    <dgm:cxn modelId="{F2BDA9C7-5D23-4EDA-8CA5-12CC4C074D34}" type="presParOf" srcId="{11845052-9418-45A2-945F-BC0225EF1891}" destId="{33F7BA8F-D67F-4D6A-A0B3-3D09092CAA8B}" srcOrd="1" destOrd="0" presId="urn:microsoft.com/office/officeart/2005/8/layout/hierarchy1"/>
    <dgm:cxn modelId="{BD00802C-44DB-4CB3-AEA9-8D569127D738}" type="presParOf" srcId="{99F1F117-7936-4A8E-98C2-5EFF3EF147EA}" destId="{D764372C-D2EE-44BB-B3AF-ECD1BEA1AAEC}" srcOrd="1" destOrd="0" presId="urn:microsoft.com/office/officeart/2005/8/layout/hierarchy1"/>
    <dgm:cxn modelId="{15CEE61A-A933-4CC4-B627-DD9C40DC4F53}" type="presParOf" srcId="{D764372C-D2EE-44BB-B3AF-ECD1BEA1AAEC}" destId="{7C351B51-3ED9-4AA7-B45A-27D93E44B1F6}" srcOrd="0" destOrd="0" presId="urn:microsoft.com/office/officeart/2005/8/layout/hierarchy1"/>
    <dgm:cxn modelId="{7CBEC241-5F23-480C-946B-1885FA7CB3CB}" type="presParOf" srcId="{D764372C-D2EE-44BB-B3AF-ECD1BEA1AAEC}" destId="{86C6E232-4D18-45F6-9EE2-9D001C0FC3C0}" srcOrd="1" destOrd="0" presId="urn:microsoft.com/office/officeart/2005/8/layout/hierarchy1"/>
    <dgm:cxn modelId="{BDE47137-240B-4D0A-8A01-B1823B5D6D98}" type="presParOf" srcId="{86C6E232-4D18-45F6-9EE2-9D001C0FC3C0}" destId="{CE7BC554-538B-4489-A47E-6BA06360FEE7}" srcOrd="0" destOrd="0" presId="urn:microsoft.com/office/officeart/2005/8/layout/hierarchy1"/>
    <dgm:cxn modelId="{1FA097E5-496E-494D-BF57-F279B209FE20}" type="presParOf" srcId="{CE7BC554-538B-4489-A47E-6BA06360FEE7}" destId="{D62B2975-E466-43EF-8ACD-C1815231E72C}" srcOrd="0" destOrd="0" presId="urn:microsoft.com/office/officeart/2005/8/layout/hierarchy1"/>
    <dgm:cxn modelId="{835630E9-88D6-401F-A1F5-A0AB3A072CFD}" type="presParOf" srcId="{CE7BC554-538B-4489-A47E-6BA06360FEE7}" destId="{82DAC121-7646-4995-A224-142BA4C1600E}" srcOrd="1" destOrd="0" presId="urn:microsoft.com/office/officeart/2005/8/layout/hierarchy1"/>
    <dgm:cxn modelId="{B947140C-407D-4EF5-9456-F2437E3C1B13}" type="presParOf" srcId="{86C6E232-4D18-45F6-9EE2-9D001C0FC3C0}" destId="{1FEF20A1-36D1-4E29-A8F2-ED953769298F}" srcOrd="1" destOrd="0" presId="urn:microsoft.com/office/officeart/2005/8/layout/hierarchy1"/>
    <dgm:cxn modelId="{728284FD-DCBA-4E1A-BFFE-E99CE3C59F62}" type="presParOf" srcId="{1FEF20A1-36D1-4E29-A8F2-ED953769298F}" destId="{A9577CCC-694C-4202-BE65-3C0D7EF1940E}" srcOrd="0" destOrd="0" presId="urn:microsoft.com/office/officeart/2005/8/layout/hierarchy1"/>
    <dgm:cxn modelId="{EC1D5D35-6498-4F86-AA8A-3823B924A735}" type="presParOf" srcId="{1FEF20A1-36D1-4E29-A8F2-ED953769298F}" destId="{131137E2-AAC1-49B9-A2C7-337D289D10F3}" srcOrd="1" destOrd="0" presId="urn:microsoft.com/office/officeart/2005/8/layout/hierarchy1"/>
    <dgm:cxn modelId="{383D5696-B6D8-4950-8127-CC76FE9E6607}" type="presParOf" srcId="{131137E2-AAC1-49B9-A2C7-337D289D10F3}" destId="{2668DF8C-6617-4307-8D57-19D8D74A6E82}" srcOrd="0" destOrd="0" presId="urn:microsoft.com/office/officeart/2005/8/layout/hierarchy1"/>
    <dgm:cxn modelId="{9345C177-C1B4-420D-955B-D5E9F10387C8}" type="presParOf" srcId="{2668DF8C-6617-4307-8D57-19D8D74A6E82}" destId="{06F613C9-E7F4-4FAD-8BFE-3CD0E6CE9A0C}" srcOrd="0" destOrd="0" presId="urn:microsoft.com/office/officeart/2005/8/layout/hierarchy1"/>
    <dgm:cxn modelId="{125CD192-88D4-418C-BB17-139A8A04048D}" type="presParOf" srcId="{2668DF8C-6617-4307-8D57-19D8D74A6E82}" destId="{1B94E84F-7FB1-4AA9-9903-E70C955630C3}" srcOrd="1" destOrd="0" presId="urn:microsoft.com/office/officeart/2005/8/layout/hierarchy1"/>
    <dgm:cxn modelId="{C2744F56-77E4-4A99-92F4-D5F3DF2FA6BB}" type="presParOf" srcId="{131137E2-AAC1-49B9-A2C7-337D289D10F3}" destId="{3FA505A8-6F5D-4F81-8E96-7843756082C4}" srcOrd="1" destOrd="0" presId="urn:microsoft.com/office/officeart/2005/8/layout/hierarchy1"/>
    <dgm:cxn modelId="{09700B17-6ECF-423D-A71B-7A98AD408CAA}" type="presParOf" srcId="{1FEF20A1-36D1-4E29-A8F2-ED953769298F}" destId="{CD70F88F-36AB-4B31-A0E9-459C01BB3884}" srcOrd="2" destOrd="0" presId="urn:microsoft.com/office/officeart/2005/8/layout/hierarchy1"/>
    <dgm:cxn modelId="{39A448B0-B2F4-488A-9FD3-378443DA1100}" type="presParOf" srcId="{1FEF20A1-36D1-4E29-A8F2-ED953769298F}" destId="{8BC27708-3220-4F3F-AF73-2583752B629D}" srcOrd="3" destOrd="0" presId="urn:microsoft.com/office/officeart/2005/8/layout/hierarchy1"/>
    <dgm:cxn modelId="{05C614C1-6195-41BC-9287-CFA8D5D08B13}" type="presParOf" srcId="{8BC27708-3220-4F3F-AF73-2583752B629D}" destId="{01B6B1F8-CF07-477D-AD46-8FB045758085}" srcOrd="0" destOrd="0" presId="urn:microsoft.com/office/officeart/2005/8/layout/hierarchy1"/>
    <dgm:cxn modelId="{6C0F168E-C88F-42C4-A145-2959CB8DD31A}" type="presParOf" srcId="{01B6B1F8-CF07-477D-AD46-8FB045758085}" destId="{2E2562BA-55FE-46DE-98AD-6A9680C201A8}" srcOrd="0" destOrd="0" presId="urn:microsoft.com/office/officeart/2005/8/layout/hierarchy1"/>
    <dgm:cxn modelId="{1F8070A8-4DA7-4670-A4CD-7E590722B983}" type="presParOf" srcId="{01B6B1F8-CF07-477D-AD46-8FB045758085}" destId="{9C3B3ADB-E77C-40F5-AFB6-B9B3AE836291}" srcOrd="1" destOrd="0" presId="urn:microsoft.com/office/officeart/2005/8/layout/hierarchy1"/>
    <dgm:cxn modelId="{29CA040D-F79A-4DE8-8B73-6C80185973B0}" type="presParOf" srcId="{8BC27708-3220-4F3F-AF73-2583752B629D}" destId="{DC1910FE-BE36-472C-BA99-C846550F6329}" srcOrd="1" destOrd="0" presId="urn:microsoft.com/office/officeart/2005/8/layout/hierarchy1"/>
    <dgm:cxn modelId="{6FB0D58B-EC70-4960-954F-7B5DCC07B8DA}" type="presParOf" srcId="{D764372C-D2EE-44BB-B3AF-ECD1BEA1AAEC}" destId="{F3CAA933-BD8C-46C5-BCD8-5FABBC785900}" srcOrd="2" destOrd="0" presId="urn:microsoft.com/office/officeart/2005/8/layout/hierarchy1"/>
    <dgm:cxn modelId="{F49171DD-2E91-4C9A-885F-826CD731C57A}" type="presParOf" srcId="{D764372C-D2EE-44BB-B3AF-ECD1BEA1AAEC}" destId="{49C6BA9B-2735-4B57-B57B-7F0641EEFC94}" srcOrd="3" destOrd="0" presId="urn:microsoft.com/office/officeart/2005/8/layout/hierarchy1"/>
    <dgm:cxn modelId="{84A9EDB6-ABF9-4354-B4B4-76A17AED8536}" type="presParOf" srcId="{49C6BA9B-2735-4B57-B57B-7F0641EEFC94}" destId="{5E07CC6F-A669-4359-A48C-94B85CBE9DFD}" srcOrd="0" destOrd="0" presId="urn:microsoft.com/office/officeart/2005/8/layout/hierarchy1"/>
    <dgm:cxn modelId="{AB79D172-F38A-4E1D-81A8-CEC7FD0DA24A}" type="presParOf" srcId="{5E07CC6F-A669-4359-A48C-94B85CBE9DFD}" destId="{84658A47-906A-4031-9354-680DD35FE25F}" srcOrd="0" destOrd="0" presId="urn:microsoft.com/office/officeart/2005/8/layout/hierarchy1"/>
    <dgm:cxn modelId="{80559A4C-C031-4B76-A0C8-5BBE66650315}" type="presParOf" srcId="{5E07CC6F-A669-4359-A48C-94B85CBE9DFD}" destId="{3F58D21A-B149-4B8D-AE82-728DAEC9FB94}" srcOrd="1" destOrd="0" presId="urn:microsoft.com/office/officeart/2005/8/layout/hierarchy1"/>
    <dgm:cxn modelId="{F2173A1B-CDC7-48EF-904F-35372D826C3C}" type="presParOf" srcId="{49C6BA9B-2735-4B57-B57B-7F0641EEFC94}" destId="{CA094210-08CE-488C-B05F-55E22450F92C}" srcOrd="1" destOrd="0" presId="urn:microsoft.com/office/officeart/2005/8/layout/hierarchy1"/>
    <dgm:cxn modelId="{3F6E0A19-0026-4FED-B108-A7C10DF4813C}" type="presParOf" srcId="{CA094210-08CE-488C-B05F-55E22450F92C}" destId="{235A4159-BCF1-427C-BD52-C5A81A60BBAA}" srcOrd="0" destOrd="0" presId="urn:microsoft.com/office/officeart/2005/8/layout/hierarchy1"/>
    <dgm:cxn modelId="{6A1A77EB-A0D7-4CBB-ACB0-D363D715F4BC}" type="presParOf" srcId="{CA094210-08CE-488C-B05F-55E22450F92C}" destId="{DF12DF7A-EABE-4EA5-8EAA-C054AAA44858}" srcOrd="1" destOrd="0" presId="urn:microsoft.com/office/officeart/2005/8/layout/hierarchy1"/>
    <dgm:cxn modelId="{B916E146-5BFD-4FC0-907E-8678492AE984}" type="presParOf" srcId="{DF12DF7A-EABE-4EA5-8EAA-C054AAA44858}" destId="{B924F3D9-FCC0-4457-A4F8-9E657B7E8058}" srcOrd="0" destOrd="0" presId="urn:microsoft.com/office/officeart/2005/8/layout/hierarchy1"/>
    <dgm:cxn modelId="{CDE5DA57-A1BD-4430-8145-BA5074027EEA}" type="presParOf" srcId="{B924F3D9-FCC0-4457-A4F8-9E657B7E8058}" destId="{C2CC21A5-9CCB-43CF-9D9C-EC03676FF7EB}" srcOrd="0" destOrd="0" presId="urn:microsoft.com/office/officeart/2005/8/layout/hierarchy1"/>
    <dgm:cxn modelId="{01A26664-0ADE-4E17-9AF0-02E191558017}" type="presParOf" srcId="{B924F3D9-FCC0-4457-A4F8-9E657B7E8058}" destId="{0B7379EF-C60A-41B2-8AEA-721B4E976329}" srcOrd="1" destOrd="0" presId="urn:microsoft.com/office/officeart/2005/8/layout/hierarchy1"/>
    <dgm:cxn modelId="{769D878D-A2B2-4F72-9B8B-9C8E4F9AEE0B}" type="presParOf" srcId="{DF12DF7A-EABE-4EA5-8EAA-C054AAA44858}" destId="{5C81BE03-E6CD-4360-9BCA-04B44BAF5976}" srcOrd="1" destOrd="0" presId="urn:microsoft.com/office/officeart/2005/8/layout/hierarchy1"/>
    <dgm:cxn modelId="{F93DB388-75D7-41EF-9404-A3EEA2F98674}" type="presParOf" srcId="{D764372C-D2EE-44BB-B3AF-ECD1BEA1AAEC}" destId="{CA6E0341-7CCB-47DA-8276-22BDA580A68E}" srcOrd="4" destOrd="0" presId="urn:microsoft.com/office/officeart/2005/8/layout/hierarchy1"/>
    <dgm:cxn modelId="{EA79BB25-E42D-4025-B52D-29F52F9B20B2}" type="presParOf" srcId="{D764372C-D2EE-44BB-B3AF-ECD1BEA1AAEC}" destId="{20254EB2-93BF-42FC-9BFB-3E488A009480}" srcOrd="5" destOrd="0" presId="urn:microsoft.com/office/officeart/2005/8/layout/hierarchy1"/>
    <dgm:cxn modelId="{F7859237-947C-49DD-B10C-1CA88736946C}" type="presParOf" srcId="{20254EB2-93BF-42FC-9BFB-3E488A009480}" destId="{C0A64621-7095-473C-966D-B1BBB1405831}" srcOrd="0" destOrd="0" presId="urn:microsoft.com/office/officeart/2005/8/layout/hierarchy1"/>
    <dgm:cxn modelId="{E686C9E1-8B4D-4AAD-8942-B8E856F0A674}" type="presParOf" srcId="{C0A64621-7095-473C-966D-B1BBB1405831}" destId="{1F892465-E188-4C55-A624-21D9EE02F3DE}" srcOrd="0" destOrd="0" presId="urn:microsoft.com/office/officeart/2005/8/layout/hierarchy1"/>
    <dgm:cxn modelId="{FDA5B306-8C34-4D6F-901E-C0472852C167}" type="presParOf" srcId="{C0A64621-7095-473C-966D-B1BBB1405831}" destId="{444C1DFC-904B-4208-967A-9341180D4D23}" srcOrd="1" destOrd="0" presId="urn:microsoft.com/office/officeart/2005/8/layout/hierarchy1"/>
    <dgm:cxn modelId="{BF1ED74F-CA57-4AC7-A0AB-E7A533ED3403}" type="presParOf" srcId="{20254EB2-93BF-42FC-9BFB-3E488A009480}" destId="{E0D5E055-FE4B-438F-A6EA-8CAD0BD36896}" srcOrd="1" destOrd="0" presId="urn:microsoft.com/office/officeart/2005/8/layout/hierarchy1"/>
    <dgm:cxn modelId="{9F759499-408C-4BB0-A7E6-CB07BEFC9293}" type="presParOf" srcId="{E0D5E055-FE4B-438F-A6EA-8CAD0BD36896}" destId="{D2C7A389-3B8E-4731-BA0F-95AE6214020D}" srcOrd="0" destOrd="0" presId="urn:microsoft.com/office/officeart/2005/8/layout/hierarchy1"/>
    <dgm:cxn modelId="{348C9F75-3CB5-43E1-8628-B3621338D177}" type="presParOf" srcId="{E0D5E055-FE4B-438F-A6EA-8CAD0BD36896}" destId="{0BC879D6-5337-4D63-B175-1DCD1CCB1F47}" srcOrd="1" destOrd="0" presId="urn:microsoft.com/office/officeart/2005/8/layout/hierarchy1"/>
    <dgm:cxn modelId="{029B7888-175A-42A2-BCAE-A3476CDFE35E}" type="presParOf" srcId="{0BC879D6-5337-4D63-B175-1DCD1CCB1F47}" destId="{80974ACD-8200-4D78-8027-B86A3EF4ACED}" srcOrd="0" destOrd="0" presId="urn:microsoft.com/office/officeart/2005/8/layout/hierarchy1"/>
    <dgm:cxn modelId="{A57A31CE-212F-41B5-BB9D-A6C992A9240C}" type="presParOf" srcId="{80974ACD-8200-4D78-8027-B86A3EF4ACED}" destId="{78E66426-9FF9-429C-9790-CC4657F993EA}" srcOrd="0" destOrd="0" presId="urn:microsoft.com/office/officeart/2005/8/layout/hierarchy1"/>
    <dgm:cxn modelId="{379C8F2A-8D97-49C7-8598-4EEC5021C1E4}" type="presParOf" srcId="{80974ACD-8200-4D78-8027-B86A3EF4ACED}" destId="{5EEE16BD-7551-4F46-9ADC-DD66F8915AAB}" srcOrd="1" destOrd="0" presId="urn:microsoft.com/office/officeart/2005/8/layout/hierarchy1"/>
    <dgm:cxn modelId="{DE2FB034-AEF1-4438-8AC3-19CCF543CD51}" type="presParOf" srcId="{0BC879D6-5337-4D63-B175-1DCD1CCB1F47}" destId="{DA841BF0-061D-4785-8DEF-9BA67A06E5BD}" srcOrd="1" destOrd="0" presId="urn:microsoft.com/office/officeart/2005/8/layout/hierarchy1"/>
    <dgm:cxn modelId="{8369EE9B-7D31-4EDA-95F4-59579F8E296C}" type="presParOf" srcId="{E0D5E055-FE4B-438F-A6EA-8CAD0BD36896}" destId="{C6888CAC-3551-4AA6-A1F1-637AAEE5DAA0}" srcOrd="2" destOrd="0" presId="urn:microsoft.com/office/officeart/2005/8/layout/hierarchy1"/>
    <dgm:cxn modelId="{3B9C2A18-9CCE-417A-9450-BEB8DD5D172C}" type="presParOf" srcId="{E0D5E055-FE4B-438F-A6EA-8CAD0BD36896}" destId="{0FAA883D-3F62-4F46-AEED-F16D179469CF}" srcOrd="3" destOrd="0" presId="urn:microsoft.com/office/officeart/2005/8/layout/hierarchy1"/>
    <dgm:cxn modelId="{CB20810A-6B11-49E9-9B7A-206268D53DE1}" type="presParOf" srcId="{0FAA883D-3F62-4F46-AEED-F16D179469CF}" destId="{D9F50CE5-66B1-4303-9200-11FDD8C1E6F0}" srcOrd="0" destOrd="0" presId="urn:microsoft.com/office/officeart/2005/8/layout/hierarchy1"/>
    <dgm:cxn modelId="{E7A74990-8F67-4B97-803E-323278F50785}" type="presParOf" srcId="{D9F50CE5-66B1-4303-9200-11FDD8C1E6F0}" destId="{75013CB1-8A28-45FA-975D-9A9A4CB1FFCB}" srcOrd="0" destOrd="0" presId="urn:microsoft.com/office/officeart/2005/8/layout/hierarchy1"/>
    <dgm:cxn modelId="{BD0CA3E1-3E31-4520-9EDA-B85D4F224B2F}" type="presParOf" srcId="{D9F50CE5-66B1-4303-9200-11FDD8C1E6F0}" destId="{21892265-0114-47EB-954F-4AF743E48143}" srcOrd="1" destOrd="0" presId="urn:microsoft.com/office/officeart/2005/8/layout/hierarchy1"/>
    <dgm:cxn modelId="{E895F2D0-16B2-4002-BFF5-46917A51B939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Отделы </a:t>
          </a:r>
        </a:p>
        <a:p>
          <a:pPr>
            <a:spcAft>
              <a:spcPts val="0"/>
            </a:spcAft>
          </a:pPr>
          <a:r>
            <a:rPr lang="ru-RU" sz="1800" b="1" dirty="0" smtClean="0"/>
            <a:t>головного мозга</a:t>
          </a:r>
          <a:endParaRPr lang="ru-RU" sz="18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800" b="1" dirty="0" smtClean="0"/>
            <a:t>Ромбовидный (задний) мозг</a:t>
          </a:r>
          <a:endParaRPr lang="ru-RU" sz="18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800" b="1" dirty="0" smtClean="0"/>
            <a:t>Продолговатый мозг</a:t>
          </a:r>
          <a:endParaRPr lang="ru-RU" sz="18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</a:rPr>
            <a:t>Собственно задний мозг</a:t>
          </a:r>
          <a:endParaRPr lang="ru-RU" sz="2000" b="1" i="1" dirty="0">
            <a:solidFill>
              <a:schemeClr val="bg1"/>
            </a:solidFill>
          </a:endParaRPr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800" b="1" dirty="0" smtClean="0"/>
            <a:t>Передний мозг</a:t>
          </a:r>
          <a:endParaRPr lang="ru-RU" sz="18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800" b="1" dirty="0" smtClean="0"/>
            <a:t>Промежуточный мозг</a:t>
          </a:r>
          <a:endParaRPr lang="ru-RU" sz="18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800" b="1" dirty="0" smtClean="0"/>
            <a:t>Конечный мозг</a:t>
          </a:r>
          <a:endParaRPr lang="ru-RU" sz="18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 custScaleX="14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 custScaleX="1163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 custScaleX="118949" custScaleY="174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F15FC1B1-0666-4486-8BA6-DCBCD0638AAB}" type="presOf" srcId="{DA76CBB0-2CF7-4A4D-B094-1C4ADC3F29D7}" destId="{CD70F88F-36AB-4B31-A0E9-459C01BB3884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85436BDD-7232-45CB-B2EA-C19AA60B0C4D}" type="presOf" srcId="{69E1C912-269A-4EF6-9172-992C02F1D270}" destId="{7C351B51-3ED9-4AA7-B45A-27D93E44B1F6}" srcOrd="0" destOrd="0" presId="urn:microsoft.com/office/officeart/2005/8/layout/hierarchy1"/>
    <dgm:cxn modelId="{B40DC0C5-D42A-42E0-9060-ACF097200327}" type="presOf" srcId="{0CF4C032-41B1-4381-9C6A-5E58F4736011}" destId="{5EEE16BD-7551-4F46-9ADC-DD66F8915AAB}" srcOrd="0" destOrd="0" presId="urn:microsoft.com/office/officeart/2005/8/layout/hierarchy1"/>
    <dgm:cxn modelId="{87483392-B9DE-44C5-9A6F-323F3A36B891}" type="presOf" srcId="{C70384AD-BB71-4F7D-A655-3EB3795D443E}" destId="{A9577CCC-694C-4202-BE65-3C0D7EF1940E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7409967F-4A82-46E9-B8A3-23FC6225EA89}" type="presOf" srcId="{9AEC934B-4325-470C-84E9-AE48A669EA3C}" destId="{33E83023-A47C-492A-9575-219CC7762A90}" srcOrd="0" destOrd="0" presId="urn:microsoft.com/office/officeart/2005/8/layout/hierarchy1"/>
    <dgm:cxn modelId="{DF603FE9-F8CC-49A2-B002-BF7AEC2F1030}" type="presOf" srcId="{83B7A595-BD5E-463C-B3DC-E9E5050610B4}" destId="{82DAC121-7646-4995-A224-142BA4C1600E}" srcOrd="0" destOrd="0" presId="urn:microsoft.com/office/officeart/2005/8/layout/hierarchy1"/>
    <dgm:cxn modelId="{4AC0DCA7-0B8D-4FEF-9101-59D20CF6E284}" type="presOf" srcId="{64F44AF1-8074-427B-A914-E2874C123893}" destId="{0B7379EF-C60A-41B2-8AEA-721B4E976329}" srcOrd="0" destOrd="0" presId="urn:microsoft.com/office/officeart/2005/8/layout/hierarchy1"/>
    <dgm:cxn modelId="{AEA6F6BD-BE42-41F6-A867-649F9D3D4508}" type="presOf" srcId="{7D2323AA-0750-4405-B794-07DA2C467EB9}" destId="{F3CAA933-BD8C-46C5-BCD8-5FABBC785900}" srcOrd="0" destOrd="0" presId="urn:microsoft.com/office/officeart/2005/8/layout/hierarchy1"/>
    <dgm:cxn modelId="{91D201F7-ECAB-43AA-9B2C-6F468F843DA8}" type="presOf" srcId="{E9BCE1BA-8463-4036-BAB5-36F4D5701B27}" destId="{9C3B3ADB-E77C-40F5-AFB6-B9B3AE836291}" srcOrd="0" destOrd="0" presId="urn:microsoft.com/office/officeart/2005/8/layout/hierarchy1"/>
    <dgm:cxn modelId="{301E455D-87F4-4069-ABAC-62CD0A4EB999}" type="presOf" srcId="{CD16F6C2-AD37-49FA-B537-B7C2A8B19E50}" destId="{C6888CAC-3551-4AA6-A1F1-637AAEE5DAA0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2F2791DF-A1BE-42C5-9AB3-35AB43D07955}" type="presOf" srcId="{6ED653B9-5CF2-4CDE-A702-031DD9BB51C6}" destId="{3F58D21A-B149-4B8D-AE82-728DAEC9FB94}" srcOrd="0" destOrd="0" presId="urn:microsoft.com/office/officeart/2005/8/layout/hierarchy1"/>
    <dgm:cxn modelId="{1212F6BE-8BF6-4BFD-B3EF-810CAB490E9F}" type="presOf" srcId="{16D4F942-124E-466F-A37D-2ADCF561E811}" destId="{21892265-0114-47EB-954F-4AF743E48143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C0FD1037-070F-4D21-9CD0-969122D71AF7}" type="presOf" srcId="{AC972EC7-AB08-4308-85CE-D8B34C622B0A}" destId="{CA6E0341-7CCB-47DA-8276-22BDA580A68E}" srcOrd="0" destOrd="0" presId="urn:microsoft.com/office/officeart/2005/8/layout/hierarchy1"/>
    <dgm:cxn modelId="{EEF2FDA8-893F-422C-A704-A64C6BF80110}" type="presOf" srcId="{6471CB5E-209A-4C70-960C-58D93745A20F}" destId="{1B94E84F-7FB1-4AA9-9903-E70C955630C3}" srcOrd="0" destOrd="0" presId="urn:microsoft.com/office/officeart/2005/8/layout/hierarchy1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0B002629-C3E7-4E5A-A159-AF24F1195D40}" type="presOf" srcId="{176EF9D8-B8E2-4330-982F-A94D24899E3E}" destId="{444C1DFC-904B-4208-967A-9341180D4D23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E33E507D-0255-4BAC-A109-E8B78F70673E}" type="presOf" srcId="{41A0B5A2-E5F3-432A-BE21-8C5A9887B214}" destId="{235A4159-BCF1-427C-BD52-C5A81A60BBAA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44F4E688-6210-4F9B-8655-BF7EECA6D736}" type="presOf" srcId="{C34C74AE-3F1A-499C-BF39-6DA257AA0935}" destId="{D2C7A389-3B8E-4731-BA0F-95AE6214020D}" srcOrd="0" destOrd="0" presId="urn:microsoft.com/office/officeart/2005/8/layout/hierarchy1"/>
    <dgm:cxn modelId="{4187DD73-A57D-4261-A5CD-D509B2E99258}" type="presOf" srcId="{0A5FB298-B0B0-4518-8F60-56FDB8A62E65}" destId="{33F7BA8F-D67F-4D6A-A0B3-3D09092CAA8B}" srcOrd="0" destOrd="0" presId="urn:microsoft.com/office/officeart/2005/8/layout/hierarchy1"/>
    <dgm:cxn modelId="{0598F2E2-38C3-4510-8194-48FBB8132603}" type="presParOf" srcId="{33E83023-A47C-492A-9575-219CC7762A90}" destId="{99F1F117-7936-4A8E-98C2-5EFF3EF147EA}" srcOrd="0" destOrd="0" presId="urn:microsoft.com/office/officeart/2005/8/layout/hierarchy1"/>
    <dgm:cxn modelId="{01366954-0829-48D5-B1B8-1F53D749517B}" type="presParOf" srcId="{99F1F117-7936-4A8E-98C2-5EFF3EF147EA}" destId="{11845052-9418-45A2-945F-BC0225EF1891}" srcOrd="0" destOrd="0" presId="urn:microsoft.com/office/officeart/2005/8/layout/hierarchy1"/>
    <dgm:cxn modelId="{B5A4FD64-3D17-4528-BD2D-064AAAA27AE4}" type="presParOf" srcId="{11845052-9418-45A2-945F-BC0225EF1891}" destId="{0A4A02AE-8824-4890-9927-30B3E201D820}" srcOrd="0" destOrd="0" presId="urn:microsoft.com/office/officeart/2005/8/layout/hierarchy1"/>
    <dgm:cxn modelId="{B7690972-1883-45CF-9C6F-86C42913E4AF}" type="presParOf" srcId="{11845052-9418-45A2-945F-BC0225EF1891}" destId="{33F7BA8F-D67F-4D6A-A0B3-3D09092CAA8B}" srcOrd="1" destOrd="0" presId="urn:microsoft.com/office/officeart/2005/8/layout/hierarchy1"/>
    <dgm:cxn modelId="{C5D23381-6663-4210-9EBC-21B2E1EDE05D}" type="presParOf" srcId="{99F1F117-7936-4A8E-98C2-5EFF3EF147EA}" destId="{D764372C-D2EE-44BB-B3AF-ECD1BEA1AAEC}" srcOrd="1" destOrd="0" presId="urn:microsoft.com/office/officeart/2005/8/layout/hierarchy1"/>
    <dgm:cxn modelId="{EEA5D83C-05FD-42E1-81E7-18EB336C59BD}" type="presParOf" srcId="{D764372C-D2EE-44BB-B3AF-ECD1BEA1AAEC}" destId="{7C351B51-3ED9-4AA7-B45A-27D93E44B1F6}" srcOrd="0" destOrd="0" presId="urn:microsoft.com/office/officeart/2005/8/layout/hierarchy1"/>
    <dgm:cxn modelId="{3310C34C-8EA1-48EF-8AF7-C726B66F7705}" type="presParOf" srcId="{D764372C-D2EE-44BB-B3AF-ECD1BEA1AAEC}" destId="{86C6E232-4D18-45F6-9EE2-9D001C0FC3C0}" srcOrd="1" destOrd="0" presId="urn:microsoft.com/office/officeart/2005/8/layout/hierarchy1"/>
    <dgm:cxn modelId="{A2AF2124-64F1-436A-B736-98F3C6EEB772}" type="presParOf" srcId="{86C6E232-4D18-45F6-9EE2-9D001C0FC3C0}" destId="{CE7BC554-538B-4489-A47E-6BA06360FEE7}" srcOrd="0" destOrd="0" presId="urn:microsoft.com/office/officeart/2005/8/layout/hierarchy1"/>
    <dgm:cxn modelId="{7BF328A2-AF3D-4F0C-9CE1-3B17157D58C1}" type="presParOf" srcId="{CE7BC554-538B-4489-A47E-6BA06360FEE7}" destId="{D62B2975-E466-43EF-8ACD-C1815231E72C}" srcOrd="0" destOrd="0" presId="urn:microsoft.com/office/officeart/2005/8/layout/hierarchy1"/>
    <dgm:cxn modelId="{6D48C012-DF7B-4BCA-A81F-870A75E4E2F0}" type="presParOf" srcId="{CE7BC554-538B-4489-A47E-6BA06360FEE7}" destId="{82DAC121-7646-4995-A224-142BA4C1600E}" srcOrd="1" destOrd="0" presId="urn:microsoft.com/office/officeart/2005/8/layout/hierarchy1"/>
    <dgm:cxn modelId="{562B72A1-F8B8-439A-ABD0-C7F4132D8E41}" type="presParOf" srcId="{86C6E232-4D18-45F6-9EE2-9D001C0FC3C0}" destId="{1FEF20A1-36D1-4E29-A8F2-ED953769298F}" srcOrd="1" destOrd="0" presId="urn:microsoft.com/office/officeart/2005/8/layout/hierarchy1"/>
    <dgm:cxn modelId="{A220B625-58E2-4077-97E3-80F18A3ACB82}" type="presParOf" srcId="{1FEF20A1-36D1-4E29-A8F2-ED953769298F}" destId="{A9577CCC-694C-4202-BE65-3C0D7EF1940E}" srcOrd="0" destOrd="0" presId="urn:microsoft.com/office/officeart/2005/8/layout/hierarchy1"/>
    <dgm:cxn modelId="{2B4B9DCE-C679-46D3-A935-7E29194B64B0}" type="presParOf" srcId="{1FEF20A1-36D1-4E29-A8F2-ED953769298F}" destId="{131137E2-AAC1-49B9-A2C7-337D289D10F3}" srcOrd="1" destOrd="0" presId="urn:microsoft.com/office/officeart/2005/8/layout/hierarchy1"/>
    <dgm:cxn modelId="{FAAE92D5-9BF8-44FD-8EAA-EBC577160043}" type="presParOf" srcId="{131137E2-AAC1-49B9-A2C7-337D289D10F3}" destId="{2668DF8C-6617-4307-8D57-19D8D74A6E82}" srcOrd="0" destOrd="0" presId="urn:microsoft.com/office/officeart/2005/8/layout/hierarchy1"/>
    <dgm:cxn modelId="{0DE4D922-47EE-44F9-AD08-3A33067AB690}" type="presParOf" srcId="{2668DF8C-6617-4307-8D57-19D8D74A6E82}" destId="{06F613C9-E7F4-4FAD-8BFE-3CD0E6CE9A0C}" srcOrd="0" destOrd="0" presId="urn:microsoft.com/office/officeart/2005/8/layout/hierarchy1"/>
    <dgm:cxn modelId="{A445CEAB-D2E4-4907-9398-512AB95979A7}" type="presParOf" srcId="{2668DF8C-6617-4307-8D57-19D8D74A6E82}" destId="{1B94E84F-7FB1-4AA9-9903-E70C955630C3}" srcOrd="1" destOrd="0" presId="urn:microsoft.com/office/officeart/2005/8/layout/hierarchy1"/>
    <dgm:cxn modelId="{78B4BC26-6E39-4ADC-9F93-5E01F2428270}" type="presParOf" srcId="{131137E2-AAC1-49B9-A2C7-337D289D10F3}" destId="{3FA505A8-6F5D-4F81-8E96-7843756082C4}" srcOrd="1" destOrd="0" presId="urn:microsoft.com/office/officeart/2005/8/layout/hierarchy1"/>
    <dgm:cxn modelId="{37357096-9383-4A07-BAC0-EF5B1CD72950}" type="presParOf" srcId="{1FEF20A1-36D1-4E29-A8F2-ED953769298F}" destId="{CD70F88F-36AB-4B31-A0E9-459C01BB3884}" srcOrd="2" destOrd="0" presId="urn:microsoft.com/office/officeart/2005/8/layout/hierarchy1"/>
    <dgm:cxn modelId="{F8480DB2-11EB-4AA5-8B46-99C315E7E0DF}" type="presParOf" srcId="{1FEF20A1-36D1-4E29-A8F2-ED953769298F}" destId="{8BC27708-3220-4F3F-AF73-2583752B629D}" srcOrd="3" destOrd="0" presId="urn:microsoft.com/office/officeart/2005/8/layout/hierarchy1"/>
    <dgm:cxn modelId="{85D1528D-27A6-4370-9DA7-5B98F859CF81}" type="presParOf" srcId="{8BC27708-3220-4F3F-AF73-2583752B629D}" destId="{01B6B1F8-CF07-477D-AD46-8FB045758085}" srcOrd="0" destOrd="0" presId="urn:microsoft.com/office/officeart/2005/8/layout/hierarchy1"/>
    <dgm:cxn modelId="{B8F5EF13-3038-44C5-9FD5-695C1173C326}" type="presParOf" srcId="{01B6B1F8-CF07-477D-AD46-8FB045758085}" destId="{2E2562BA-55FE-46DE-98AD-6A9680C201A8}" srcOrd="0" destOrd="0" presId="urn:microsoft.com/office/officeart/2005/8/layout/hierarchy1"/>
    <dgm:cxn modelId="{B8B47227-D477-4512-8B35-09FFF2DBF955}" type="presParOf" srcId="{01B6B1F8-CF07-477D-AD46-8FB045758085}" destId="{9C3B3ADB-E77C-40F5-AFB6-B9B3AE836291}" srcOrd="1" destOrd="0" presId="urn:microsoft.com/office/officeart/2005/8/layout/hierarchy1"/>
    <dgm:cxn modelId="{00B0E039-BE8F-43C1-AA33-B003FF31F63B}" type="presParOf" srcId="{8BC27708-3220-4F3F-AF73-2583752B629D}" destId="{DC1910FE-BE36-472C-BA99-C846550F6329}" srcOrd="1" destOrd="0" presId="urn:microsoft.com/office/officeart/2005/8/layout/hierarchy1"/>
    <dgm:cxn modelId="{20BF6BDE-1AF2-4722-80E7-512D4615B3C0}" type="presParOf" srcId="{D764372C-D2EE-44BB-B3AF-ECD1BEA1AAEC}" destId="{F3CAA933-BD8C-46C5-BCD8-5FABBC785900}" srcOrd="2" destOrd="0" presId="urn:microsoft.com/office/officeart/2005/8/layout/hierarchy1"/>
    <dgm:cxn modelId="{9D96DEFD-E748-4AEB-966C-A18B1A7BA494}" type="presParOf" srcId="{D764372C-D2EE-44BB-B3AF-ECD1BEA1AAEC}" destId="{49C6BA9B-2735-4B57-B57B-7F0641EEFC94}" srcOrd="3" destOrd="0" presId="urn:microsoft.com/office/officeart/2005/8/layout/hierarchy1"/>
    <dgm:cxn modelId="{D7F63A85-B72C-4231-912E-98C94DE7FF64}" type="presParOf" srcId="{49C6BA9B-2735-4B57-B57B-7F0641EEFC94}" destId="{5E07CC6F-A669-4359-A48C-94B85CBE9DFD}" srcOrd="0" destOrd="0" presId="urn:microsoft.com/office/officeart/2005/8/layout/hierarchy1"/>
    <dgm:cxn modelId="{22FC5528-3061-4CB3-BE98-DB38A564156F}" type="presParOf" srcId="{5E07CC6F-A669-4359-A48C-94B85CBE9DFD}" destId="{84658A47-906A-4031-9354-680DD35FE25F}" srcOrd="0" destOrd="0" presId="urn:microsoft.com/office/officeart/2005/8/layout/hierarchy1"/>
    <dgm:cxn modelId="{1953D252-87D3-4D15-A9EC-363D8B01F05D}" type="presParOf" srcId="{5E07CC6F-A669-4359-A48C-94B85CBE9DFD}" destId="{3F58D21A-B149-4B8D-AE82-728DAEC9FB94}" srcOrd="1" destOrd="0" presId="urn:microsoft.com/office/officeart/2005/8/layout/hierarchy1"/>
    <dgm:cxn modelId="{8649168D-B3E2-45D9-AA26-7B6D0B8F3A89}" type="presParOf" srcId="{49C6BA9B-2735-4B57-B57B-7F0641EEFC94}" destId="{CA094210-08CE-488C-B05F-55E22450F92C}" srcOrd="1" destOrd="0" presId="urn:microsoft.com/office/officeart/2005/8/layout/hierarchy1"/>
    <dgm:cxn modelId="{C17D8E61-6534-49E9-A031-72EB96299AB9}" type="presParOf" srcId="{CA094210-08CE-488C-B05F-55E22450F92C}" destId="{235A4159-BCF1-427C-BD52-C5A81A60BBAA}" srcOrd="0" destOrd="0" presId="urn:microsoft.com/office/officeart/2005/8/layout/hierarchy1"/>
    <dgm:cxn modelId="{13FC1810-3AFB-4CD9-83B1-77B196E9B21E}" type="presParOf" srcId="{CA094210-08CE-488C-B05F-55E22450F92C}" destId="{DF12DF7A-EABE-4EA5-8EAA-C054AAA44858}" srcOrd="1" destOrd="0" presId="urn:microsoft.com/office/officeart/2005/8/layout/hierarchy1"/>
    <dgm:cxn modelId="{8876E484-4D13-4DFC-B1B5-25F832F69932}" type="presParOf" srcId="{DF12DF7A-EABE-4EA5-8EAA-C054AAA44858}" destId="{B924F3D9-FCC0-4457-A4F8-9E657B7E8058}" srcOrd="0" destOrd="0" presId="urn:microsoft.com/office/officeart/2005/8/layout/hierarchy1"/>
    <dgm:cxn modelId="{AEFB2DDE-14FE-44A7-B7CF-9D3072F53C51}" type="presParOf" srcId="{B924F3D9-FCC0-4457-A4F8-9E657B7E8058}" destId="{C2CC21A5-9CCB-43CF-9D9C-EC03676FF7EB}" srcOrd="0" destOrd="0" presId="urn:microsoft.com/office/officeart/2005/8/layout/hierarchy1"/>
    <dgm:cxn modelId="{F3A7E47F-7430-40BF-BF4E-4F1B2BDDE43C}" type="presParOf" srcId="{B924F3D9-FCC0-4457-A4F8-9E657B7E8058}" destId="{0B7379EF-C60A-41B2-8AEA-721B4E976329}" srcOrd="1" destOrd="0" presId="urn:microsoft.com/office/officeart/2005/8/layout/hierarchy1"/>
    <dgm:cxn modelId="{C57F7E64-C619-49E6-9C45-40D7B2DF2E70}" type="presParOf" srcId="{DF12DF7A-EABE-4EA5-8EAA-C054AAA44858}" destId="{5C81BE03-E6CD-4360-9BCA-04B44BAF5976}" srcOrd="1" destOrd="0" presId="urn:microsoft.com/office/officeart/2005/8/layout/hierarchy1"/>
    <dgm:cxn modelId="{ADD1F05A-4480-4EF5-BDC2-48A83C585088}" type="presParOf" srcId="{D764372C-D2EE-44BB-B3AF-ECD1BEA1AAEC}" destId="{CA6E0341-7CCB-47DA-8276-22BDA580A68E}" srcOrd="4" destOrd="0" presId="urn:microsoft.com/office/officeart/2005/8/layout/hierarchy1"/>
    <dgm:cxn modelId="{A63EBBD5-7AE5-4FD9-8F0E-1214774F3A68}" type="presParOf" srcId="{D764372C-D2EE-44BB-B3AF-ECD1BEA1AAEC}" destId="{20254EB2-93BF-42FC-9BFB-3E488A009480}" srcOrd="5" destOrd="0" presId="urn:microsoft.com/office/officeart/2005/8/layout/hierarchy1"/>
    <dgm:cxn modelId="{5D9944F0-3605-44EE-87CA-F269AD3A6CCB}" type="presParOf" srcId="{20254EB2-93BF-42FC-9BFB-3E488A009480}" destId="{C0A64621-7095-473C-966D-B1BBB1405831}" srcOrd="0" destOrd="0" presId="urn:microsoft.com/office/officeart/2005/8/layout/hierarchy1"/>
    <dgm:cxn modelId="{C6950A4F-6D25-470B-8FE6-774CA0072D2B}" type="presParOf" srcId="{C0A64621-7095-473C-966D-B1BBB1405831}" destId="{1F892465-E188-4C55-A624-21D9EE02F3DE}" srcOrd="0" destOrd="0" presId="urn:microsoft.com/office/officeart/2005/8/layout/hierarchy1"/>
    <dgm:cxn modelId="{CAF5C669-2B99-42E9-98A2-876AF5DE8F41}" type="presParOf" srcId="{C0A64621-7095-473C-966D-B1BBB1405831}" destId="{444C1DFC-904B-4208-967A-9341180D4D23}" srcOrd="1" destOrd="0" presId="urn:microsoft.com/office/officeart/2005/8/layout/hierarchy1"/>
    <dgm:cxn modelId="{506CEE43-1576-457C-8BAA-C6ABD03828A1}" type="presParOf" srcId="{20254EB2-93BF-42FC-9BFB-3E488A009480}" destId="{E0D5E055-FE4B-438F-A6EA-8CAD0BD36896}" srcOrd="1" destOrd="0" presId="urn:microsoft.com/office/officeart/2005/8/layout/hierarchy1"/>
    <dgm:cxn modelId="{8D6A5F14-869C-4D06-8309-62D63B978FC3}" type="presParOf" srcId="{E0D5E055-FE4B-438F-A6EA-8CAD0BD36896}" destId="{D2C7A389-3B8E-4731-BA0F-95AE6214020D}" srcOrd="0" destOrd="0" presId="urn:microsoft.com/office/officeart/2005/8/layout/hierarchy1"/>
    <dgm:cxn modelId="{7B8BB986-1E05-4455-A919-02B55C385B33}" type="presParOf" srcId="{E0D5E055-FE4B-438F-A6EA-8CAD0BD36896}" destId="{0BC879D6-5337-4D63-B175-1DCD1CCB1F47}" srcOrd="1" destOrd="0" presId="urn:microsoft.com/office/officeart/2005/8/layout/hierarchy1"/>
    <dgm:cxn modelId="{F08E1976-24F5-4E4E-9854-60FEF324202C}" type="presParOf" srcId="{0BC879D6-5337-4D63-B175-1DCD1CCB1F47}" destId="{80974ACD-8200-4D78-8027-B86A3EF4ACED}" srcOrd="0" destOrd="0" presId="urn:microsoft.com/office/officeart/2005/8/layout/hierarchy1"/>
    <dgm:cxn modelId="{C88A38D1-685B-4A51-9DF9-D93B6593C451}" type="presParOf" srcId="{80974ACD-8200-4D78-8027-B86A3EF4ACED}" destId="{78E66426-9FF9-429C-9790-CC4657F993EA}" srcOrd="0" destOrd="0" presId="urn:microsoft.com/office/officeart/2005/8/layout/hierarchy1"/>
    <dgm:cxn modelId="{39063E40-2534-4AF2-AA39-4C0B591F2CEA}" type="presParOf" srcId="{80974ACD-8200-4D78-8027-B86A3EF4ACED}" destId="{5EEE16BD-7551-4F46-9ADC-DD66F8915AAB}" srcOrd="1" destOrd="0" presId="urn:microsoft.com/office/officeart/2005/8/layout/hierarchy1"/>
    <dgm:cxn modelId="{6AD7C78E-FF12-47CD-BF3F-66FBFFF45735}" type="presParOf" srcId="{0BC879D6-5337-4D63-B175-1DCD1CCB1F47}" destId="{DA841BF0-061D-4785-8DEF-9BA67A06E5BD}" srcOrd="1" destOrd="0" presId="urn:microsoft.com/office/officeart/2005/8/layout/hierarchy1"/>
    <dgm:cxn modelId="{7DB65F8E-30CB-489D-ACB5-75E2D875E7D8}" type="presParOf" srcId="{E0D5E055-FE4B-438F-A6EA-8CAD0BD36896}" destId="{C6888CAC-3551-4AA6-A1F1-637AAEE5DAA0}" srcOrd="2" destOrd="0" presId="urn:microsoft.com/office/officeart/2005/8/layout/hierarchy1"/>
    <dgm:cxn modelId="{1E036D79-111C-4487-8F93-5210892871B9}" type="presParOf" srcId="{E0D5E055-FE4B-438F-A6EA-8CAD0BD36896}" destId="{0FAA883D-3F62-4F46-AEED-F16D179469CF}" srcOrd="3" destOrd="0" presId="urn:microsoft.com/office/officeart/2005/8/layout/hierarchy1"/>
    <dgm:cxn modelId="{FEFA81C0-CA35-45CB-B3B8-C8EEAC6AD9DF}" type="presParOf" srcId="{0FAA883D-3F62-4F46-AEED-F16D179469CF}" destId="{D9F50CE5-66B1-4303-9200-11FDD8C1E6F0}" srcOrd="0" destOrd="0" presId="urn:microsoft.com/office/officeart/2005/8/layout/hierarchy1"/>
    <dgm:cxn modelId="{79B3AF34-C8FD-4638-B3C8-4E0DF7AF8B26}" type="presParOf" srcId="{D9F50CE5-66B1-4303-9200-11FDD8C1E6F0}" destId="{75013CB1-8A28-45FA-975D-9A9A4CB1FFCB}" srcOrd="0" destOrd="0" presId="urn:microsoft.com/office/officeart/2005/8/layout/hierarchy1"/>
    <dgm:cxn modelId="{50DC6573-85A3-4C02-AE63-E501A4168A85}" type="presParOf" srcId="{D9F50CE5-66B1-4303-9200-11FDD8C1E6F0}" destId="{21892265-0114-47EB-954F-4AF743E48143}" srcOrd="1" destOrd="0" presId="urn:microsoft.com/office/officeart/2005/8/layout/hierarchy1"/>
    <dgm:cxn modelId="{C683DF13-F2B9-416E-8640-90AE2B922EA8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Собственно задний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Мост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Мозжечок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 custScaleX="152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 custScaleX="1265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 custScaleX="130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6B4E1B11-9059-48F1-9055-E6C23D9E4CBF}" type="presOf" srcId="{FF023658-3815-4D1F-AB45-9190EF7949A8}" destId="{A7D01F7F-F59E-4903-AC09-F6BDB55A7035}" srcOrd="1" destOrd="0" presId="urn:microsoft.com/office/officeart/2005/8/layout/orgChart1"/>
    <dgm:cxn modelId="{6BC3E8FA-F8BE-45E5-A365-A5556E7BECB6}" type="presOf" srcId="{E4B57BFC-2BA7-4F7A-88D8-E237E32B55BA}" destId="{F69E1F95-2462-434C-BC20-D339EB31B365}" srcOrd="0" destOrd="0" presId="urn:microsoft.com/office/officeart/2005/8/layout/orgChart1"/>
    <dgm:cxn modelId="{5BA3364D-70D7-4515-9218-CE44B83D187C}" type="presOf" srcId="{35D5E9E9-59E6-4CB3-8E4E-A5761363CAB0}" destId="{6D6992D3-D41E-4AC0-861C-D195ECDB1A3E}" srcOrd="0" destOrd="0" presId="urn:microsoft.com/office/officeart/2005/8/layout/orgChart1"/>
    <dgm:cxn modelId="{C7234605-20A1-44C3-AA08-44E2F0A352AE}" type="presOf" srcId="{35D5E9E9-59E6-4CB3-8E4E-A5761363CAB0}" destId="{584B9E25-A459-44E1-A562-4B625AB68A68}" srcOrd="1" destOrd="0" presId="urn:microsoft.com/office/officeart/2005/8/layout/orgChart1"/>
    <dgm:cxn modelId="{F72223DE-867A-4FA2-A47D-0771B8BE4CDB}" type="presOf" srcId="{15002D02-2B84-4D8F-8FE9-31AF01BA1F5C}" destId="{915A7C79-0EED-4412-A9F5-432C444F75D7}" srcOrd="0" destOrd="0" presId="urn:microsoft.com/office/officeart/2005/8/layout/orgChart1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2A77A49-3902-4AD4-A4F7-6368A017F7A8}" type="presOf" srcId="{5DDAD7C5-AAF7-472F-9317-C3FAD5C12430}" destId="{00C1F355-FE8A-47ED-ABCA-AE8FE59B9B43}" srcOrd="0" destOrd="0" presId="urn:microsoft.com/office/officeart/2005/8/layout/orgChart1"/>
    <dgm:cxn modelId="{8E92D7EA-9FB0-4478-8A2E-66F3B9C7836B}" type="presOf" srcId="{FF023658-3815-4D1F-AB45-9190EF7949A8}" destId="{6FEFE9E5-1F60-4D88-8237-9D0047E29740}" srcOrd="0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2AE96D42-682F-4FFC-8785-6398AD9D56CD}" type="presOf" srcId="{5B7A039D-7587-4B3D-8CA2-291C054BCEEE}" destId="{284BAC8D-4AAE-4F6B-80C6-40BD896FE083}" srcOrd="1" destOrd="0" presId="urn:microsoft.com/office/officeart/2005/8/layout/orgChart1"/>
    <dgm:cxn modelId="{DAB4ABFB-3B28-493E-9C74-D93B337149AB}" type="presOf" srcId="{5B7A039D-7587-4B3D-8CA2-291C054BCEEE}" destId="{7B9EB469-A6B2-4C14-A2C7-535C32459E7D}" srcOrd="0" destOrd="0" presId="urn:microsoft.com/office/officeart/2005/8/layout/orgChart1"/>
    <dgm:cxn modelId="{91F8F7A6-C682-433D-A946-740CD6B79A14}" type="presParOf" srcId="{00C1F355-FE8A-47ED-ABCA-AE8FE59B9B43}" destId="{AC875F1E-9BD3-46D4-9165-83DC95541215}" srcOrd="0" destOrd="0" presId="urn:microsoft.com/office/officeart/2005/8/layout/orgChart1"/>
    <dgm:cxn modelId="{E0DA8410-9F02-483A-93A5-FF743CDDD670}" type="presParOf" srcId="{AC875F1E-9BD3-46D4-9165-83DC95541215}" destId="{D85DFC3E-9BEE-489A-8027-CEC6C646B6DE}" srcOrd="0" destOrd="0" presId="urn:microsoft.com/office/officeart/2005/8/layout/orgChart1"/>
    <dgm:cxn modelId="{28085BB0-EAF6-4F42-87C3-0F534C413208}" type="presParOf" srcId="{D85DFC3E-9BEE-489A-8027-CEC6C646B6DE}" destId="{6FEFE9E5-1F60-4D88-8237-9D0047E29740}" srcOrd="0" destOrd="0" presId="urn:microsoft.com/office/officeart/2005/8/layout/orgChart1"/>
    <dgm:cxn modelId="{4A6BAB4B-9EFF-42C8-81CF-3E6D70AEA188}" type="presParOf" srcId="{D85DFC3E-9BEE-489A-8027-CEC6C646B6DE}" destId="{A7D01F7F-F59E-4903-AC09-F6BDB55A7035}" srcOrd="1" destOrd="0" presId="urn:microsoft.com/office/officeart/2005/8/layout/orgChart1"/>
    <dgm:cxn modelId="{4B0E0F87-2FB0-4F18-9BC6-B956CAC0C49F}" type="presParOf" srcId="{AC875F1E-9BD3-46D4-9165-83DC95541215}" destId="{B0159D4E-7527-415E-B105-A757F14FADA9}" srcOrd="1" destOrd="0" presId="urn:microsoft.com/office/officeart/2005/8/layout/orgChart1"/>
    <dgm:cxn modelId="{ADD11141-880B-4224-BA56-C9FF4F820F9C}" type="presParOf" srcId="{B0159D4E-7527-415E-B105-A757F14FADA9}" destId="{915A7C79-0EED-4412-A9F5-432C444F75D7}" srcOrd="0" destOrd="0" presId="urn:microsoft.com/office/officeart/2005/8/layout/orgChart1"/>
    <dgm:cxn modelId="{76ACD2BF-570F-4887-9609-AD99F1BB1A60}" type="presParOf" srcId="{B0159D4E-7527-415E-B105-A757F14FADA9}" destId="{74A145F0-2B3E-4CFC-ADCE-9BDC8B973022}" srcOrd="1" destOrd="0" presId="urn:microsoft.com/office/officeart/2005/8/layout/orgChart1"/>
    <dgm:cxn modelId="{5EB71A7F-197F-4D9B-A059-416CC26A20AF}" type="presParOf" srcId="{74A145F0-2B3E-4CFC-ADCE-9BDC8B973022}" destId="{80847BB5-D992-4953-B250-4465F5B08B41}" srcOrd="0" destOrd="0" presId="urn:microsoft.com/office/officeart/2005/8/layout/orgChart1"/>
    <dgm:cxn modelId="{6C7DB429-0608-479C-8108-2219C0053F39}" type="presParOf" srcId="{80847BB5-D992-4953-B250-4465F5B08B41}" destId="{6D6992D3-D41E-4AC0-861C-D195ECDB1A3E}" srcOrd="0" destOrd="0" presId="urn:microsoft.com/office/officeart/2005/8/layout/orgChart1"/>
    <dgm:cxn modelId="{4386D148-8BC5-43F6-9063-923A68509969}" type="presParOf" srcId="{80847BB5-D992-4953-B250-4465F5B08B41}" destId="{584B9E25-A459-44E1-A562-4B625AB68A68}" srcOrd="1" destOrd="0" presId="urn:microsoft.com/office/officeart/2005/8/layout/orgChart1"/>
    <dgm:cxn modelId="{FEF411D4-0A57-4F1A-B37F-13F9960847B0}" type="presParOf" srcId="{74A145F0-2B3E-4CFC-ADCE-9BDC8B973022}" destId="{C1660239-2255-4EE6-91AE-7F177D74D267}" srcOrd="1" destOrd="0" presId="urn:microsoft.com/office/officeart/2005/8/layout/orgChart1"/>
    <dgm:cxn modelId="{022B5099-E6CA-4123-BE2D-5CC3E6615A7E}" type="presParOf" srcId="{74A145F0-2B3E-4CFC-ADCE-9BDC8B973022}" destId="{334CFBD3-B53D-44A0-B78B-97EC37965128}" srcOrd="2" destOrd="0" presId="urn:microsoft.com/office/officeart/2005/8/layout/orgChart1"/>
    <dgm:cxn modelId="{F0B7F648-CF72-444D-9CAD-3953B6771D2A}" type="presParOf" srcId="{B0159D4E-7527-415E-B105-A757F14FADA9}" destId="{F69E1F95-2462-434C-BC20-D339EB31B365}" srcOrd="2" destOrd="0" presId="urn:microsoft.com/office/officeart/2005/8/layout/orgChart1"/>
    <dgm:cxn modelId="{61D7DCCB-8649-4595-988C-77DF1B7F8BD3}" type="presParOf" srcId="{B0159D4E-7527-415E-B105-A757F14FADA9}" destId="{0585C851-5CEA-4514-A658-756817364FA3}" srcOrd="3" destOrd="0" presId="urn:microsoft.com/office/officeart/2005/8/layout/orgChart1"/>
    <dgm:cxn modelId="{53F07AAB-1597-402E-85F7-790C270BAF83}" type="presParOf" srcId="{0585C851-5CEA-4514-A658-756817364FA3}" destId="{60EB54A6-FFB4-439B-9E29-8BE3B9243B53}" srcOrd="0" destOrd="0" presId="urn:microsoft.com/office/officeart/2005/8/layout/orgChart1"/>
    <dgm:cxn modelId="{E6639218-5A90-428F-9B53-34102E0ABF2B}" type="presParOf" srcId="{60EB54A6-FFB4-439B-9E29-8BE3B9243B53}" destId="{7B9EB469-A6B2-4C14-A2C7-535C32459E7D}" srcOrd="0" destOrd="0" presId="urn:microsoft.com/office/officeart/2005/8/layout/orgChart1"/>
    <dgm:cxn modelId="{CF3470C2-32AC-4A38-836E-4710782D2298}" type="presParOf" srcId="{60EB54A6-FFB4-439B-9E29-8BE3B9243B53}" destId="{284BAC8D-4AAE-4F6B-80C6-40BD896FE083}" srcOrd="1" destOrd="0" presId="urn:microsoft.com/office/officeart/2005/8/layout/orgChart1"/>
    <dgm:cxn modelId="{B0052705-490F-4AAC-8504-80AFD4C2726E}" type="presParOf" srcId="{0585C851-5CEA-4514-A658-756817364FA3}" destId="{0E9555B6-375D-4E92-89F5-BB2B443834C9}" srcOrd="1" destOrd="0" presId="urn:microsoft.com/office/officeart/2005/8/layout/orgChart1"/>
    <dgm:cxn modelId="{9D5DB24B-DD91-46DB-9DBC-75FBF3A9FAA6}" type="presParOf" srcId="{0585C851-5CEA-4514-A658-756817364FA3}" destId="{9E356BB9-9581-4166-BCE1-94F76DA83108}" srcOrd="2" destOrd="0" presId="urn:microsoft.com/office/officeart/2005/8/layout/orgChart1"/>
    <dgm:cxn modelId="{91335A10-3ECC-46FF-9B2B-5C3FADCE6FB5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Отделы </a:t>
          </a:r>
        </a:p>
        <a:p>
          <a:pPr>
            <a:spcAft>
              <a:spcPts val="0"/>
            </a:spcAft>
          </a:pPr>
          <a:r>
            <a:rPr lang="ru-RU" sz="1800" b="1" dirty="0" smtClean="0"/>
            <a:t>головного мозга</a:t>
          </a:r>
          <a:endParaRPr lang="ru-RU" sz="18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800" b="1" dirty="0" smtClean="0"/>
            <a:t>Ромбовидный (задний) мозг</a:t>
          </a:r>
          <a:endParaRPr lang="ru-RU" sz="18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800" b="1" dirty="0" smtClean="0"/>
            <a:t>Продолговатый мозг</a:t>
          </a:r>
          <a:endParaRPr lang="ru-RU" sz="18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800" b="1" dirty="0" smtClean="0"/>
            <a:t>Собственно задний мозг</a:t>
          </a:r>
          <a:endParaRPr lang="ru-RU" sz="18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800" b="1" dirty="0" smtClean="0"/>
            <a:t>Передний мозг</a:t>
          </a:r>
          <a:endParaRPr lang="ru-RU" sz="18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800" b="1" dirty="0" smtClean="0"/>
            <a:t>Промежуточный мозг</a:t>
          </a:r>
          <a:endParaRPr lang="ru-RU" sz="18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800" b="1" dirty="0" smtClean="0"/>
            <a:t>Конечный мозг</a:t>
          </a:r>
          <a:endParaRPr lang="ru-RU" sz="18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</a:rPr>
            <a:t>Средний мозг</a:t>
          </a:r>
          <a:endParaRPr lang="ru-RU" sz="2400" b="1" i="1" dirty="0">
            <a:solidFill>
              <a:schemeClr val="bg1"/>
            </a:solidFill>
          </a:endParaRPr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 custScaleX="1744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 custScaleX="121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CC96ADF7-F7D0-453E-8547-0D97D64AC088}" type="presOf" srcId="{CD16F6C2-AD37-49FA-B537-B7C2A8B19E50}" destId="{C6888CAC-3551-4AA6-A1F1-637AAEE5DAA0}" srcOrd="0" destOrd="0" presId="urn:microsoft.com/office/officeart/2005/8/layout/hierarchy1"/>
    <dgm:cxn modelId="{A60E9710-0065-40B3-99B2-1F96EE7B7C16}" type="presOf" srcId="{C34C74AE-3F1A-499C-BF39-6DA257AA0935}" destId="{D2C7A389-3B8E-4731-BA0F-95AE6214020D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77406F05-0C55-446E-A44F-EDA07770F9AF}" type="presOf" srcId="{6ED653B9-5CF2-4CDE-A702-031DD9BB51C6}" destId="{3F58D21A-B149-4B8D-AE82-728DAEC9FB94}" srcOrd="0" destOrd="0" presId="urn:microsoft.com/office/officeart/2005/8/layout/hierarchy1"/>
    <dgm:cxn modelId="{6404EFA8-7B2D-4172-B8F7-75F5D8C5C9D3}" type="presOf" srcId="{16D4F942-124E-466F-A37D-2ADCF561E811}" destId="{21892265-0114-47EB-954F-4AF743E48143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994646D1-7478-4532-AD23-B1A35EDD79FC}" type="presOf" srcId="{64F44AF1-8074-427B-A914-E2874C123893}" destId="{0B7379EF-C60A-41B2-8AEA-721B4E976329}" srcOrd="0" destOrd="0" presId="urn:microsoft.com/office/officeart/2005/8/layout/hierarchy1"/>
    <dgm:cxn modelId="{7B97A1B6-7044-48D1-B3B5-428F2375FAB1}" type="presOf" srcId="{C70384AD-BB71-4F7D-A655-3EB3795D443E}" destId="{A9577CCC-694C-4202-BE65-3C0D7EF1940E}" srcOrd="0" destOrd="0" presId="urn:microsoft.com/office/officeart/2005/8/layout/hierarchy1"/>
    <dgm:cxn modelId="{C7F7EA89-BAE4-4965-B252-4419DB12434B}" type="presOf" srcId="{41A0B5A2-E5F3-432A-BE21-8C5A9887B214}" destId="{235A4159-BCF1-427C-BD52-C5A81A60BBAA}" srcOrd="0" destOrd="0" presId="urn:microsoft.com/office/officeart/2005/8/layout/hierarchy1"/>
    <dgm:cxn modelId="{DDA2DE9D-3666-49D3-AE9E-28B1ECB539E1}" type="presOf" srcId="{AC972EC7-AB08-4308-85CE-D8B34C622B0A}" destId="{CA6E0341-7CCB-47DA-8276-22BDA580A68E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A0834583-F30C-4B34-9D81-FCCD53D6223B}" type="presOf" srcId="{69E1C912-269A-4EF6-9172-992C02F1D270}" destId="{7C351B51-3ED9-4AA7-B45A-27D93E44B1F6}" srcOrd="0" destOrd="0" presId="urn:microsoft.com/office/officeart/2005/8/layout/hierarchy1"/>
    <dgm:cxn modelId="{DBEE849F-C916-4067-93AD-AE7893FDB4DE}" type="presOf" srcId="{0CF4C032-41B1-4381-9C6A-5E58F4736011}" destId="{5EEE16BD-7551-4F46-9ADC-DD66F8915AAB}" srcOrd="0" destOrd="0" presId="urn:microsoft.com/office/officeart/2005/8/layout/hierarchy1"/>
    <dgm:cxn modelId="{264E5F9E-D14B-47F3-A49D-E3C5B484C54C}" type="presOf" srcId="{E9BCE1BA-8463-4036-BAB5-36F4D5701B27}" destId="{9C3B3ADB-E77C-40F5-AFB6-B9B3AE836291}" srcOrd="0" destOrd="0" presId="urn:microsoft.com/office/officeart/2005/8/layout/hierarchy1"/>
    <dgm:cxn modelId="{5207BD35-8CBA-4926-BD97-024D21C59B27}" type="presOf" srcId="{176EF9D8-B8E2-4330-982F-A94D24899E3E}" destId="{444C1DFC-904B-4208-967A-9341180D4D23}" srcOrd="0" destOrd="0" presId="urn:microsoft.com/office/officeart/2005/8/layout/hierarchy1"/>
    <dgm:cxn modelId="{6FD44145-3744-4587-B6F5-2A512C8C54A6}" type="presOf" srcId="{0A5FB298-B0B0-4518-8F60-56FDB8A62E65}" destId="{33F7BA8F-D67F-4D6A-A0B3-3D09092CAA8B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4438D17A-6EBE-4BE4-805E-06C0E205EDE8}" type="presOf" srcId="{7D2323AA-0750-4405-B794-07DA2C467EB9}" destId="{F3CAA933-BD8C-46C5-BCD8-5FABBC785900}" srcOrd="0" destOrd="0" presId="urn:microsoft.com/office/officeart/2005/8/layout/hierarchy1"/>
    <dgm:cxn modelId="{C5F76219-3994-463C-A3D2-25D9C8292A75}" type="presOf" srcId="{DA76CBB0-2CF7-4A4D-B094-1C4ADC3F29D7}" destId="{CD70F88F-36AB-4B31-A0E9-459C01BB3884}" srcOrd="0" destOrd="0" presId="urn:microsoft.com/office/officeart/2005/8/layout/hierarchy1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69EB77EA-2F55-4633-9026-ABC803628A22}" type="presOf" srcId="{83B7A595-BD5E-463C-B3DC-E9E5050610B4}" destId="{82DAC121-7646-4995-A224-142BA4C1600E}" srcOrd="0" destOrd="0" presId="urn:microsoft.com/office/officeart/2005/8/layout/hierarchy1"/>
    <dgm:cxn modelId="{437C3A5C-2D87-4177-BDC8-D78439937118}" type="presOf" srcId="{6471CB5E-209A-4C70-960C-58D93745A20F}" destId="{1B94E84F-7FB1-4AA9-9903-E70C955630C3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4AB5FFD-A4CA-4DCD-9B41-6F2C3F5D1C65}" type="presOf" srcId="{9AEC934B-4325-470C-84E9-AE48A669EA3C}" destId="{33E83023-A47C-492A-9575-219CC7762A9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C895E701-50F5-44D8-8926-E0C1FAC59459}" type="presParOf" srcId="{33E83023-A47C-492A-9575-219CC7762A90}" destId="{99F1F117-7936-4A8E-98C2-5EFF3EF147EA}" srcOrd="0" destOrd="0" presId="urn:microsoft.com/office/officeart/2005/8/layout/hierarchy1"/>
    <dgm:cxn modelId="{B313EB29-5D1D-47AD-B0BF-623C02BC1A75}" type="presParOf" srcId="{99F1F117-7936-4A8E-98C2-5EFF3EF147EA}" destId="{11845052-9418-45A2-945F-BC0225EF1891}" srcOrd="0" destOrd="0" presId="urn:microsoft.com/office/officeart/2005/8/layout/hierarchy1"/>
    <dgm:cxn modelId="{6969FE9E-78D5-453D-84B1-9174CEF56FCB}" type="presParOf" srcId="{11845052-9418-45A2-945F-BC0225EF1891}" destId="{0A4A02AE-8824-4890-9927-30B3E201D820}" srcOrd="0" destOrd="0" presId="urn:microsoft.com/office/officeart/2005/8/layout/hierarchy1"/>
    <dgm:cxn modelId="{D28C5E76-3134-473C-B22D-D7832F4C99AA}" type="presParOf" srcId="{11845052-9418-45A2-945F-BC0225EF1891}" destId="{33F7BA8F-D67F-4D6A-A0B3-3D09092CAA8B}" srcOrd="1" destOrd="0" presId="urn:microsoft.com/office/officeart/2005/8/layout/hierarchy1"/>
    <dgm:cxn modelId="{43D5AFD4-B99C-49E2-AE10-36C4780BFC8E}" type="presParOf" srcId="{99F1F117-7936-4A8E-98C2-5EFF3EF147EA}" destId="{D764372C-D2EE-44BB-B3AF-ECD1BEA1AAEC}" srcOrd="1" destOrd="0" presId="urn:microsoft.com/office/officeart/2005/8/layout/hierarchy1"/>
    <dgm:cxn modelId="{B45B3E2E-C149-4EF2-A9CF-01987BCFA828}" type="presParOf" srcId="{D764372C-D2EE-44BB-B3AF-ECD1BEA1AAEC}" destId="{7C351B51-3ED9-4AA7-B45A-27D93E44B1F6}" srcOrd="0" destOrd="0" presId="urn:microsoft.com/office/officeart/2005/8/layout/hierarchy1"/>
    <dgm:cxn modelId="{66CF0F0F-FAB1-4C4F-AFB1-09D5E7DD5C5C}" type="presParOf" srcId="{D764372C-D2EE-44BB-B3AF-ECD1BEA1AAEC}" destId="{86C6E232-4D18-45F6-9EE2-9D001C0FC3C0}" srcOrd="1" destOrd="0" presId="urn:microsoft.com/office/officeart/2005/8/layout/hierarchy1"/>
    <dgm:cxn modelId="{33D8054D-85BE-4142-AFFB-31A37F46708D}" type="presParOf" srcId="{86C6E232-4D18-45F6-9EE2-9D001C0FC3C0}" destId="{CE7BC554-538B-4489-A47E-6BA06360FEE7}" srcOrd="0" destOrd="0" presId="urn:microsoft.com/office/officeart/2005/8/layout/hierarchy1"/>
    <dgm:cxn modelId="{581B8B3C-69D6-4DC6-9962-9550459B99FC}" type="presParOf" srcId="{CE7BC554-538B-4489-A47E-6BA06360FEE7}" destId="{D62B2975-E466-43EF-8ACD-C1815231E72C}" srcOrd="0" destOrd="0" presId="urn:microsoft.com/office/officeart/2005/8/layout/hierarchy1"/>
    <dgm:cxn modelId="{8FC6D111-1DB6-488C-B60E-53BA5A384E76}" type="presParOf" srcId="{CE7BC554-538B-4489-A47E-6BA06360FEE7}" destId="{82DAC121-7646-4995-A224-142BA4C1600E}" srcOrd="1" destOrd="0" presId="urn:microsoft.com/office/officeart/2005/8/layout/hierarchy1"/>
    <dgm:cxn modelId="{C1740B41-FA0F-4553-B2FE-6D2C4BAE70E1}" type="presParOf" srcId="{86C6E232-4D18-45F6-9EE2-9D001C0FC3C0}" destId="{1FEF20A1-36D1-4E29-A8F2-ED953769298F}" srcOrd="1" destOrd="0" presId="urn:microsoft.com/office/officeart/2005/8/layout/hierarchy1"/>
    <dgm:cxn modelId="{75EBAC12-6DED-43EB-AD44-D77E8B315D6A}" type="presParOf" srcId="{1FEF20A1-36D1-4E29-A8F2-ED953769298F}" destId="{A9577CCC-694C-4202-BE65-3C0D7EF1940E}" srcOrd="0" destOrd="0" presId="urn:microsoft.com/office/officeart/2005/8/layout/hierarchy1"/>
    <dgm:cxn modelId="{D7DAAC67-9655-4666-AA79-7F3D72D5A2A7}" type="presParOf" srcId="{1FEF20A1-36D1-4E29-A8F2-ED953769298F}" destId="{131137E2-AAC1-49B9-A2C7-337D289D10F3}" srcOrd="1" destOrd="0" presId="urn:microsoft.com/office/officeart/2005/8/layout/hierarchy1"/>
    <dgm:cxn modelId="{5A11E554-0EB8-4375-8560-47F8AC2B4F74}" type="presParOf" srcId="{131137E2-AAC1-49B9-A2C7-337D289D10F3}" destId="{2668DF8C-6617-4307-8D57-19D8D74A6E82}" srcOrd="0" destOrd="0" presId="urn:microsoft.com/office/officeart/2005/8/layout/hierarchy1"/>
    <dgm:cxn modelId="{4D759F73-93B3-4BDA-9CFE-48DF8DCD1E60}" type="presParOf" srcId="{2668DF8C-6617-4307-8D57-19D8D74A6E82}" destId="{06F613C9-E7F4-4FAD-8BFE-3CD0E6CE9A0C}" srcOrd="0" destOrd="0" presId="urn:microsoft.com/office/officeart/2005/8/layout/hierarchy1"/>
    <dgm:cxn modelId="{E30F5CF7-55F4-41CB-B96C-FE5E29499187}" type="presParOf" srcId="{2668DF8C-6617-4307-8D57-19D8D74A6E82}" destId="{1B94E84F-7FB1-4AA9-9903-E70C955630C3}" srcOrd="1" destOrd="0" presId="urn:microsoft.com/office/officeart/2005/8/layout/hierarchy1"/>
    <dgm:cxn modelId="{E0187BD6-75E5-4433-921F-8FB951BC150F}" type="presParOf" srcId="{131137E2-AAC1-49B9-A2C7-337D289D10F3}" destId="{3FA505A8-6F5D-4F81-8E96-7843756082C4}" srcOrd="1" destOrd="0" presId="urn:microsoft.com/office/officeart/2005/8/layout/hierarchy1"/>
    <dgm:cxn modelId="{720730D3-7202-4597-B5E5-A62E4E492E2F}" type="presParOf" srcId="{1FEF20A1-36D1-4E29-A8F2-ED953769298F}" destId="{CD70F88F-36AB-4B31-A0E9-459C01BB3884}" srcOrd="2" destOrd="0" presId="urn:microsoft.com/office/officeart/2005/8/layout/hierarchy1"/>
    <dgm:cxn modelId="{689EE3FE-8701-4CE8-8445-B52496BC32AB}" type="presParOf" srcId="{1FEF20A1-36D1-4E29-A8F2-ED953769298F}" destId="{8BC27708-3220-4F3F-AF73-2583752B629D}" srcOrd="3" destOrd="0" presId="urn:microsoft.com/office/officeart/2005/8/layout/hierarchy1"/>
    <dgm:cxn modelId="{EE7E1D6C-20CF-4E19-A0FD-36250835C50E}" type="presParOf" srcId="{8BC27708-3220-4F3F-AF73-2583752B629D}" destId="{01B6B1F8-CF07-477D-AD46-8FB045758085}" srcOrd="0" destOrd="0" presId="urn:microsoft.com/office/officeart/2005/8/layout/hierarchy1"/>
    <dgm:cxn modelId="{74AB1CDB-3CAC-40D2-8EE1-1B9EA5B8F917}" type="presParOf" srcId="{01B6B1F8-CF07-477D-AD46-8FB045758085}" destId="{2E2562BA-55FE-46DE-98AD-6A9680C201A8}" srcOrd="0" destOrd="0" presId="urn:microsoft.com/office/officeart/2005/8/layout/hierarchy1"/>
    <dgm:cxn modelId="{2A109744-E943-4DA5-98D1-A0CA889A3FCD}" type="presParOf" srcId="{01B6B1F8-CF07-477D-AD46-8FB045758085}" destId="{9C3B3ADB-E77C-40F5-AFB6-B9B3AE836291}" srcOrd="1" destOrd="0" presId="urn:microsoft.com/office/officeart/2005/8/layout/hierarchy1"/>
    <dgm:cxn modelId="{E530FF55-4FD3-45E9-AD22-6FE12E73089B}" type="presParOf" srcId="{8BC27708-3220-4F3F-AF73-2583752B629D}" destId="{DC1910FE-BE36-472C-BA99-C846550F6329}" srcOrd="1" destOrd="0" presId="urn:microsoft.com/office/officeart/2005/8/layout/hierarchy1"/>
    <dgm:cxn modelId="{2F531D51-689C-40FD-ABDB-72C5E5F43213}" type="presParOf" srcId="{D764372C-D2EE-44BB-B3AF-ECD1BEA1AAEC}" destId="{F3CAA933-BD8C-46C5-BCD8-5FABBC785900}" srcOrd="2" destOrd="0" presId="urn:microsoft.com/office/officeart/2005/8/layout/hierarchy1"/>
    <dgm:cxn modelId="{391AC7CE-C09A-44D1-BA43-27F1F9D54484}" type="presParOf" srcId="{D764372C-D2EE-44BB-B3AF-ECD1BEA1AAEC}" destId="{49C6BA9B-2735-4B57-B57B-7F0641EEFC94}" srcOrd="3" destOrd="0" presId="urn:microsoft.com/office/officeart/2005/8/layout/hierarchy1"/>
    <dgm:cxn modelId="{745C217B-D7DA-42B1-9B54-E5A54B4FE026}" type="presParOf" srcId="{49C6BA9B-2735-4B57-B57B-7F0641EEFC94}" destId="{5E07CC6F-A669-4359-A48C-94B85CBE9DFD}" srcOrd="0" destOrd="0" presId="urn:microsoft.com/office/officeart/2005/8/layout/hierarchy1"/>
    <dgm:cxn modelId="{2EC5AC4E-27C6-4D21-8218-F2855546BDFB}" type="presParOf" srcId="{5E07CC6F-A669-4359-A48C-94B85CBE9DFD}" destId="{84658A47-906A-4031-9354-680DD35FE25F}" srcOrd="0" destOrd="0" presId="urn:microsoft.com/office/officeart/2005/8/layout/hierarchy1"/>
    <dgm:cxn modelId="{972BA3CA-45FB-4CF2-A199-17A357A4A0F2}" type="presParOf" srcId="{5E07CC6F-A669-4359-A48C-94B85CBE9DFD}" destId="{3F58D21A-B149-4B8D-AE82-728DAEC9FB94}" srcOrd="1" destOrd="0" presId="urn:microsoft.com/office/officeart/2005/8/layout/hierarchy1"/>
    <dgm:cxn modelId="{60B2D624-4E48-400F-8869-CEB72EC9C7D2}" type="presParOf" srcId="{49C6BA9B-2735-4B57-B57B-7F0641EEFC94}" destId="{CA094210-08CE-488C-B05F-55E22450F92C}" srcOrd="1" destOrd="0" presId="urn:microsoft.com/office/officeart/2005/8/layout/hierarchy1"/>
    <dgm:cxn modelId="{FD3466AA-91D9-475F-A826-DB4B639C90AC}" type="presParOf" srcId="{CA094210-08CE-488C-B05F-55E22450F92C}" destId="{235A4159-BCF1-427C-BD52-C5A81A60BBAA}" srcOrd="0" destOrd="0" presId="urn:microsoft.com/office/officeart/2005/8/layout/hierarchy1"/>
    <dgm:cxn modelId="{54C895FE-8B35-47DD-90F0-13195F1E503C}" type="presParOf" srcId="{CA094210-08CE-488C-B05F-55E22450F92C}" destId="{DF12DF7A-EABE-4EA5-8EAA-C054AAA44858}" srcOrd="1" destOrd="0" presId="urn:microsoft.com/office/officeart/2005/8/layout/hierarchy1"/>
    <dgm:cxn modelId="{D39CCD58-4ED5-41F1-99FC-1CF3277B1A08}" type="presParOf" srcId="{DF12DF7A-EABE-4EA5-8EAA-C054AAA44858}" destId="{B924F3D9-FCC0-4457-A4F8-9E657B7E8058}" srcOrd="0" destOrd="0" presId="urn:microsoft.com/office/officeart/2005/8/layout/hierarchy1"/>
    <dgm:cxn modelId="{E22D7444-4863-495D-BA1F-96146662F8E2}" type="presParOf" srcId="{B924F3D9-FCC0-4457-A4F8-9E657B7E8058}" destId="{C2CC21A5-9CCB-43CF-9D9C-EC03676FF7EB}" srcOrd="0" destOrd="0" presId="urn:microsoft.com/office/officeart/2005/8/layout/hierarchy1"/>
    <dgm:cxn modelId="{B9A1C123-D16F-40B3-BDF8-C2E325A89C50}" type="presParOf" srcId="{B924F3D9-FCC0-4457-A4F8-9E657B7E8058}" destId="{0B7379EF-C60A-41B2-8AEA-721B4E976329}" srcOrd="1" destOrd="0" presId="urn:microsoft.com/office/officeart/2005/8/layout/hierarchy1"/>
    <dgm:cxn modelId="{E3C12523-077F-4BBB-90B9-6C8C3396C350}" type="presParOf" srcId="{DF12DF7A-EABE-4EA5-8EAA-C054AAA44858}" destId="{5C81BE03-E6CD-4360-9BCA-04B44BAF5976}" srcOrd="1" destOrd="0" presId="urn:microsoft.com/office/officeart/2005/8/layout/hierarchy1"/>
    <dgm:cxn modelId="{95D72FDD-8896-427B-9696-329E7B69B3A1}" type="presParOf" srcId="{D764372C-D2EE-44BB-B3AF-ECD1BEA1AAEC}" destId="{CA6E0341-7CCB-47DA-8276-22BDA580A68E}" srcOrd="4" destOrd="0" presId="urn:microsoft.com/office/officeart/2005/8/layout/hierarchy1"/>
    <dgm:cxn modelId="{0FB8488B-94BC-49F2-B3BF-DF5E74FE41AA}" type="presParOf" srcId="{D764372C-D2EE-44BB-B3AF-ECD1BEA1AAEC}" destId="{20254EB2-93BF-42FC-9BFB-3E488A009480}" srcOrd="5" destOrd="0" presId="urn:microsoft.com/office/officeart/2005/8/layout/hierarchy1"/>
    <dgm:cxn modelId="{FCAB20D5-19D8-4BB8-9E03-DF7DE9976335}" type="presParOf" srcId="{20254EB2-93BF-42FC-9BFB-3E488A009480}" destId="{C0A64621-7095-473C-966D-B1BBB1405831}" srcOrd="0" destOrd="0" presId="urn:microsoft.com/office/officeart/2005/8/layout/hierarchy1"/>
    <dgm:cxn modelId="{FE7755AC-BAD3-40CC-94CC-23041D70FDEB}" type="presParOf" srcId="{C0A64621-7095-473C-966D-B1BBB1405831}" destId="{1F892465-E188-4C55-A624-21D9EE02F3DE}" srcOrd="0" destOrd="0" presId="urn:microsoft.com/office/officeart/2005/8/layout/hierarchy1"/>
    <dgm:cxn modelId="{8D787689-C3A7-47C3-A615-3AF47BC1BA3C}" type="presParOf" srcId="{C0A64621-7095-473C-966D-B1BBB1405831}" destId="{444C1DFC-904B-4208-967A-9341180D4D23}" srcOrd="1" destOrd="0" presId="urn:microsoft.com/office/officeart/2005/8/layout/hierarchy1"/>
    <dgm:cxn modelId="{1F724575-9C88-461E-AAD4-F8EFCE0A4546}" type="presParOf" srcId="{20254EB2-93BF-42FC-9BFB-3E488A009480}" destId="{E0D5E055-FE4B-438F-A6EA-8CAD0BD36896}" srcOrd="1" destOrd="0" presId="urn:microsoft.com/office/officeart/2005/8/layout/hierarchy1"/>
    <dgm:cxn modelId="{01C0D0D4-0CB8-4EF8-A86E-6AD8F9E15F83}" type="presParOf" srcId="{E0D5E055-FE4B-438F-A6EA-8CAD0BD36896}" destId="{D2C7A389-3B8E-4731-BA0F-95AE6214020D}" srcOrd="0" destOrd="0" presId="urn:microsoft.com/office/officeart/2005/8/layout/hierarchy1"/>
    <dgm:cxn modelId="{62656B21-5583-440E-9F91-0D39A5461E9B}" type="presParOf" srcId="{E0D5E055-FE4B-438F-A6EA-8CAD0BD36896}" destId="{0BC879D6-5337-4D63-B175-1DCD1CCB1F47}" srcOrd="1" destOrd="0" presId="urn:microsoft.com/office/officeart/2005/8/layout/hierarchy1"/>
    <dgm:cxn modelId="{F20AD65A-6620-492F-AD4F-5F36FDD3E15F}" type="presParOf" srcId="{0BC879D6-5337-4D63-B175-1DCD1CCB1F47}" destId="{80974ACD-8200-4D78-8027-B86A3EF4ACED}" srcOrd="0" destOrd="0" presId="urn:microsoft.com/office/officeart/2005/8/layout/hierarchy1"/>
    <dgm:cxn modelId="{F261893D-59A0-405E-9BC3-8DD5EC9D5A97}" type="presParOf" srcId="{80974ACD-8200-4D78-8027-B86A3EF4ACED}" destId="{78E66426-9FF9-429C-9790-CC4657F993EA}" srcOrd="0" destOrd="0" presId="urn:microsoft.com/office/officeart/2005/8/layout/hierarchy1"/>
    <dgm:cxn modelId="{27C33B14-BB6A-4DB5-BD79-0E665670D993}" type="presParOf" srcId="{80974ACD-8200-4D78-8027-B86A3EF4ACED}" destId="{5EEE16BD-7551-4F46-9ADC-DD66F8915AAB}" srcOrd="1" destOrd="0" presId="urn:microsoft.com/office/officeart/2005/8/layout/hierarchy1"/>
    <dgm:cxn modelId="{D9E67BC5-AA1F-4B40-BCA5-560C0EF99841}" type="presParOf" srcId="{0BC879D6-5337-4D63-B175-1DCD1CCB1F47}" destId="{DA841BF0-061D-4785-8DEF-9BA67A06E5BD}" srcOrd="1" destOrd="0" presId="urn:microsoft.com/office/officeart/2005/8/layout/hierarchy1"/>
    <dgm:cxn modelId="{280A8118-7B63-43FD-95EC-F2FBFA962D3E}" type="presParOf" srcId="{E0D5E055-FE4B-438F-A6EA-8CAD0BD36896}" destId="{C6888CAC-3551-4AA6-A1F1-637AAEE5DAA0}" srcOrd="2" destOrd="0" presId="urn:microsoft.com/office/officeart/2005/8/layout/hierarchy1"/>
    <dgm:cxn modelId="{31D9911E-4F35-46BB-B45C-17459129D866}" type="presParOf" srcId="{E0D5E055-FE4B-438F-A6EA-8CAD0BD36896}" destId="{0FAA883D-3F62-4F46-AEED-F16D179469CF}" srcOrd="3" destOrd="0" presId="urn:microsoft.com/office/officeart/2005/8/layout/hierarchy1"/>
    <dgm:cxn modelId="{619A6FB1-7BBA-4C57-98A7-2D98D6026EBF}" type="presParOf" srcId="{0FAA883D-3F62-4F46-AEED-F16D179469CF}" destId="{D9F50CE5-66B1-4303-9200-11FDD8C1E6F0}" srcOrd="0" destOrd="0" presId="urn:microsoft.com/office/officeart/2005/8/layout/hierarchy1"/>
    <dgm:cxn modelId="{57957404-3055-4B0F-B5D9-9A7B9199C72D}" type="presParOf" srcId="{D9F50CE5-66B1-4303-9200-11FDD8C1E6F0}" destId="{75013CB1-8A28-45FA-975D-9A9A4CB1FFCB}" srcOrd="0" destOrd="0" presId="urn:microsoft.com/office/officeart/2005/8/layout/hierarchy1"/>
    <dgm:cxn modelId="{14FD4694-B831-4110-ABCD-84ED51F52127}" type="presParOf" srcId="{D9F50CE5-66B1-4303-9200-11FDD8C1E6F0}" destId="{21892265-0114-47EB-954F-4AF743E48143}" srcOrd="1" destOrd="0" presId="urn:microsoft.com/office/officeart/2005/8/layout/hierarchy1"/>
    <dgm:cxn modelId="{F5EB048D-197C-4EC3-8563-7F8E91D488EA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Средний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Ножки мозга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Крыша среднего мозга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1A641C58-2EB4-4F34-8922-27C8ED4ECC47}" type="presOf" srcId="{35D5E9E9-59E6-4CB3-8E4E-A5761363CAB0}" destId="{6D6992D3-D41E-4AC0-861C-D195ECDB1A3E}" srcOrd="0" destOrd="0" presId="urn:microsoft.com/office/officeart/2005/8/layout/orgChart1"/>
    <dgm:cxn modelId="{75BBAEA5-BED3-4582-8216-A4A9FCB054FA}" type="presOf" srcId="{FF023658-3815-4D1F-AB45-9190EF7949A8}" destId="{6FEFE9E5-1F60-4D88-8237-9D0047E29740}" srcOrd="0" destOrd="0" presId="urn:microsoft.com/office/officeart/2005/8/layout/orgChart1"/>
    <dgm:cxn modelId="{0A2D0E31-CB55-43C3-BF01-B930F4C04A64}" type="presOf" srcId="{5B7A039D-7587-4B3D-8CA2-291C054BCEEE}" destId="{7B9EB469-A6B2-4C14-A2C7-535C32459E7D}" srcOrd="0" destOrd="0" presId="urn:microsoft.com/office/officeart/2005/8/layout/orgChart1"/>
    <dgm:cxn modelId="{CA92BF9C-35D0-46F2-B9AE-101497B9CDBA}" type="presOf" srcId="{5DDAD7C5-AAF7-472F-9317-C3FAD5C12430}" destId="{00C1F355-FE8A-47ED-ABCA-AE8FE59B9B43}" srcOrd="0" destOrd="0" presId="urn:microsoft.com/office/officeart/2005/8/layout/orgChart1"/>
    <dgm:cxn modelId="{B82E30E7-C624-458F-BAB3-EE19FEE1E86B}" type="presOf" srcId="{FF023658-3815-4D1F-AB45-9190EF7949A8}" destId="{A7D01F7F-F59E-4903-AC09-F6BDB55A7035}" srcOrd="1" destOrd="0" presId="urn:microsoft.com/office/officeart/2005/8/layout/orgChart1"/>
    <dgm:cxn modelId="{52A93D10-883D-47E4-A7EC-3AD62E850D6A}" type="presOf" srcId="{35D5E9E9-59E6-4CB3-8E4E-A5761363CAB0}" destId="{584B9E25-A459-44E1-A562-4B625AB68A68}" srcOrd="1" destOrd="0" presId="urn:microsoft.com/office/officeart/2005/8/layout/orgChart1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FDDEB441-E970-4121-B4A1-D13369C997AC}" type="presOf" srcId="{15002D02-2B84-4D8F-8FE9-31AF01BA1F5C}" destId="{915A7C79-0EED-4412-A9F5-432C444F75D7}" srcOrd="0" destOrd="0" presId="urn:microsoft.com/office/officeart/2005/8/layout/orgChart1"/>
    <dgm:cxn modelId="{A28C0A92-5326-45C9-935A-F21943E83CA0}" type="presOf" srcId="{5B7A039D-7587-4B3D-8CA2-291C054BCEEE}" destId="{284BAC8D-4AAE-4F6B-80C6-40BD896FE083}" srcOrd="1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BF16E454-270C-471C-A9FF-EE0F9BA1DB09}" type="presOf" srcId="{E4B57BFC-2BA7-4F7A-88D8-E237E32B55BA}" destId="{F69E1F95-2462-434C-BC20-D339EB31B365}" srcOrd="0" destOrd="0" presId="urn:microsoft.com/office/officeart/2005/8/layout/orgChart1"/>
    <dgm:cxn modelId="{B12E7898-EB69-446A-884A-B64C01B844DC}" type="presParOf" srcId="{00C1F355-FE8A-47ED-ABCA-AE8FE59B9B43}" destId="{AC875F1E-9BD3-46D4-9165-83DC95541215}" srcOrd="0" destOrd="0" presId="urn:microsoft.com/office/officeart/2005/8/layout/orgChart1"/>
    <dgm:cxn modelId="{0E78E1E6-D098-4556-A9BC-19636BE1048B}" type="presParOf" srcId="{AC875F1E-9BD3-46D4-9165-83DC95541215}" destId="{D85DFC3E-9BEE-489A-8027-CEC6C646B6DE}" srcOrd="0" destOrd="0" presId="urn:microsoft.com/office/officeart/2005/8/layout/orgChart1"/>
    <dgm:cxn modelId="{1B9320BD-5F62-4064-829A-838CEF8CA8AD}" type="presParOf" srcId="{D85DFC3E-9BEE-489A-8027-CEC6C646B6DE}" destId="{6FEFE9E5-1F60-4D88-8237-9D0047E29740}" srcOrd="0" destOrd="0" presId="urn:microsoft.com/office/officeart/2005/8/layout/orgChart1"/>
    <dgm:cxn modelId="{120DF7B2-5606-4AD1-B289-7FCAC85A4AD1}" type="presParOf" srcId="{D85DFC3E-9BEE-489A-8027-CEC6C646B6DE}" destId="{A7D01F7F-F59E-4903-AC09-F6BDB55A7035}" srcOrd="1" destOrd="0" presId="urn:microsoft.com/office/officeart/2005/8/layout/orgChart1"/>
    <dgm:cxn modelId="{E077C4D1-2B99-4B53-A10A-A2FEDC00E57F}" type="presParOf" srcId="{AC875F1E-9BD3-46D4-9165-83DC95541215}" destId="{B0159D4E-7527-415E-B105-A757F14FADA9}" srcOrd="1" destOrd="0" presId="urn:microsoft.com/office/officeart/2005/8/layout/orgChart1"/>
    <dgm:cxn modelId="{DE3555A5-2E08-4483-B935-9D5467292A4A}" type="presParOf" srcId="{B0159D4E-7527-415E-B105-A757F14FADA9}" destId="{915A7C79-0EED-4412-A9F5-432C444F75D7}" srcOrd="0" destOrd="0" presId="urn:microsoft.com/office/officeart/2005/8/layout/orgChart1"/>
    <dgm:cxn modelId="{3006CDE5-6BB8-4064-8373-91B20D8C0902}" type="presParOf" srcId="{B0159D4E-7527-415E-B105-A757F14FADA9}" destId="{74A145F0-2B3E-4CFC-ADCE-9BDC8B973022}" srcOrd="1" destOrd="0" presId="urn:microsoft.com/office/officeart/2005/8/layout/orgChart1"/>
    <dgm:cxn modelId="{49F2685B-2D88-489D-8402-AA17CD19E1FC}" type="presParOf" srcId="{74A145F0-2B3E-4CFC-ADCE-9BDC8B973022}" destId="{80847BB5-D992-4953-B250-4465F5B08B41}" srcOrd="0" destOrd="0" presId="urn:microsoft.com/office/officeart/2005/8/layout/orgChart1"/>
    <dgm:cxn modelId="{A0162B6C-12C1-45EB-A100-7B3F20355219}" type="presParOf" srcId="{80847BB5-D992-4953-B250-4465F5B08B41}" destId="{6D6992D3-D41E-4AC0-861C-D195ECDB1A3E}" srcOrd="0" destOrd="0" presId="urn:microsoft.com/office/officeart/2005/8/layout/orgChart1"/>
    <dgm:cxn modelId="{7F454136-2A67-4381-A0E7-438640C26AFF}" type="presParOf" srcId="{80847BB5-D992-4953-B250-4465F5B08B41}" destId="{584B9E25-A459-44E1-A562-4B625AB68A68}" srcOrd="1" destOrd="0" presId="urn:microsoft.com/office/officeart/2005/8/layout/orgChart1"/>
    <dgm:cxn modelId="{C7554D4A-7F44-4BFD-8D91-E1899561A74F}" type="presParOf" srcId="{74A145F0-2B3E-4CFC-ADCE-9BDC8B973022}" destId="{C1660239-2255-4EE6-91AE-7F177D74D267}" srcOrd="1" destOrd="0" presId="urn:microsoft.com/office/officeart/2005/8/layout/orgChart1"/>
    <dgm:cxn modelId="{89D5B660-CBA3-4AB6-8742-902DB00ED712}" type="presParOf" srcId="{74A145F0-2B3E-4CFC-ADCE-9BDC8B973022}" destId="{334CFBD3-B53D-44A0-B78B-97EC37965128}" srcOrd="2" destOrd="0" presId="urn:microsoft.com/office/officeart/2005/8/layout/orgChart1"/>
    <dgm:cxn modelId="{180ABBCF-2917-4559-A647-F01E11B4B36E}" type="presParOf" srcId="{B0159D4E-7527-415E-B105-A757F14FADA9}" destId="{F69E1F95-2462-434C-BC20-D339EB31B365}" srcOrd="2" destOrd="0" presId="urn:microsoft.com/office/officeart/2005/8/layout/orgChart1"/>
    <dgm:cxn modelId="{62C05539-068D-42E2-A7D7-F24A5AEEA5DD}" type="presParOf" srcId="{B0159D4E-7527-415E-B105-A757F14FADA9}" destId="{0585C851-5CEA-4514-A658-756817364FA3}" srcOrd="3" destOrd="0" presId="urn:microsoft.com/office/officeart/2005/8/layout/orgChart1"/>
    <dgm:cxn modelId="{85739618-8482-4721-AC3E-CC62AB37A460}" type="presParOf" srcId="{0585C851-5CEA-4514-A658-756817364FA3}" destId="{60EB54A6-FFB4-439B-9E29-8BE3B9243B53}" srcOrd="0" destOrd="0" presId="urn:microsoft.com/office/officeart/2005/8/layout/orgChart1"/>
    <dgm:cxn modelId="{54BEF188-FA27-4FD8-B3EE-F465BC094FEA}" type="presParOf" srcId="{60EB54A6-FFB4-439B-9E29-8BE3B9243B53}" destId="{7B9EB469-A6B2-4C14-A2C7-535C32459E7D}" srcOrd="0" destOrd="0" presId="urn:microsoft.com/office/officeart/2005/8/layout/orgChart1"/>
    <dgm:cxn modelId="{7E7E2DBE-C94E-458F-8A38-5323D8920B10}" type="presParOf" srcId="{60EB54A6-FFB4-439B-9E29-8BE3B9243B53}" destId="{284BAC8D-4AAE-4F6B-80C6-40BD896FE083}" srcOrd="1" destOrd="0" presId="urn:microsoft.com/office/officeart/2005/8/layout/orgChart1"/>
    <dgm:cxn modelId="{69324553-1DDB-4FAE-90DF-AA8188A87DDC}" type="presParOf" srcId="{0585C851-5CEA-4514-A658-756817364FA3}" destId="{0E9555B6-375D-4E92-89F5-BB2B443834C9}" srcOrd="1" destOrd="0" presId="urn:microsoft.com/office/officeart/2005/8/layout/orgChart1"/>
    <dgm:cxn modelId="{2350B97C-3905-48E2-959B-29C4BF52A9AC}" type="presParOf" srcId="{0585C851-5CEA-4514-A658-756817364FA3}" destId="{9E356BB9-9581-4166-BCE1-94F76DA83108}" srcOrd="2" destOrd="0" presId="urn:microsoft.com/office/officeart/2005/8/layout/orgChart1"/>
    <dgm:cxn modelId="{61C9879A-7D2F-4862-82C9-EEE4DDE04C99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Отделы </a:t>
          </a:r>
        </a:p>
        <a:p>
          <a:pPr>
            <a:spcAft>
              <a:spcPts val="0"/>
            </a:spcAft>
          </a:pPr>
          <a:r>
            <a:rPr lang="ru-RU" sz="1800" b="1" dirty="0" smtClean="0"/>
            <a:t>головного мозга</a:t>
          </a:r>
          <a:endParaRPr lang="ru-RU" sz="18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800" b="1" dirty="0" smtClean="0"/>
            <a:t>Ромбовидный (задний) мозг</a:t>
          </a:r>
          <a:endParaRPr lang="ru-RU" sz="18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800" b="1" dirty="0" smtClean="0"/>
            <a:t>Продолговатый мозг</a:t>
          </a:r>
          <a:endParaRPr lang="ru-RU" sz="18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800" b="1" dirty="0" smtClean="0"/>
            <a:t>Собственно задний мозг</a:t>
          </a:r>
          <a:endParaRPr lang="ru-RU" sz="18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800" b="1" dirty="0" smtClean="0"/>
            <a:t>Передний мозг</a:t>
          </a:r>
          <a:endParaRPr lang="ru-RU" sz="18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</a:rPr>
            <a:t>Промежуточный мозг</a:t>
          </a:r>
          <a:endParaRPr lang="ru-RU" sz="2400" b="1" i="1" dirty="0">
            <a:solidFill>
              <a:schemeClr val="bg1"/>
            </a:solidFill>
          </a:endParaRPr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800" b="1" dirty="0" smtClean="0"/>
            <a:t>Конечный мозг</a:t>
          </a:r>
          <a:endParaRPr lang="ru-RU" sz="18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800" b="1" dirty="0" smtClean="0"/>
            <a:t>Средний мозг</a:t>
          </a:r>
          <a:endParaRPr lang="ru-RU" sz="18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 custScaleX="143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 custScaleX="1284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 custScaleX="160081" custScaleY="20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15124B6-A554-4864-8895-DAEEB07BFA26}" type="presOf" srcId="{6471CB5E-209A-4C70-960C-58D93745A20F}" destId="{1B94E84F-7FB1-4AA9-9903-E70C955630C3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8FDD7DC7-A7A4-426A-8D1C-A91A4DFF2A38}" type="presOf" srcId="{7D2323AA-0750-4405-B794-07DA2C467EB9}" destId="{F3CAA933-BD8C-46C5-BCD8-5FABBC785900}" srcOrd="0" destOrd="0" presId="urn:microsoft.com/office/officeart/2005/8/layout/hierarchy1"/>
    <dgm:cxn modelId="{D11865FF-5513-4331-B8F8-B389F3A4841A}" type="presOf" srcId="{0CF4C032-41B1-4381-9C6A-5E58F4736011}" destId="{5EEE16BD-7551-4F46-9ADC-DD66F8915AAB}" srcOrd="0" destOrd="0" presId="urn:microsoft.com/office/officeart/2005/8/layout/hierarchy1"/>
    <dgm:cxn modelId="{4CCE8DC0-5CAE-4AAB-88C1-6072A7F5FE11}" type="presOf" srcId="{64F44AF1-8074-427B-A914-E2874C123893}" destId="{0B7379EF-C60A-41B2-8AEA-721B4E976329}" srcOrd="0" destOrd="0" presId="urn:microsoft.com/office/officeart/2005/8/layout/hierarchy1"/>
    <dgm:cxn modelId="{B84B6F20-18CA-4A71-9443-F8FE89C28912}" type="presOf" srcId="{69E1C912-269A-4EF6-9172-992C02F1D270}" destId="{7C351B51-3ED9-4AA7-B45A-27D93E44B1F6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9D42B867-3B38-4091-98AB-452CC47F34FE}" type="presOf" srcId="{DA76CBB0-2CF7-4A4D-B094-1C4ADC3F29D7}" destId="{CD70F88F-36AB-4B31-A0E9-459C01BB3884}" srcOrd="0" destOrd="0" presId="urn:microsoft.com/office/officeart/2005/8/layout/hierarchy1"/>
    <dgm:cxn modelId="{DE4EC998-E439-4D48-A05C-3720D7E68331}" type="presOf" srcId="{CD16F6C2-AD37-49FA-B537-B7C2A8B19E50}" destId="{C6888CAC-3551-4AA6-A1F1-637AAEE5DAA0}" srcOrd="0" destOrd="0" presId="urn:microsoft.com/office/officeart/2005/8/layout/hierarchy1"/>
    <dgm:cxn modelId="{6C152FB4-47F4-46E6-A8DD-F251FFEC7AFB}" type="presOf" srcId="{176EF9D8-B8E2-4330-982F-A94D24899E3E}" destId="{444C1DFC-904B-4208-967A-9341180D4D23}" srcOrd="0" destOrd="0" presId="urn:microsoft.com/office/officeart/2005/8/layout/hierarchy1"/>
    <dgm:cxn modelId="{82E8B67B-5764-4116-AE9E-041795A0DB8C}" type="presOf" srcId="{16D4F942-124E-466F-A37D-2ADCF561E811}" destId="{21892265-0114-47EB-954F-4AF743E48143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8AEAB64F-4F80-4639-8EEA-0A0CF2AB103D}" type="presOf" srcId="{0A5FB298-B0B0-4518-8F60-56FDB8A62E65}" destId="{33F7BA8F-D67F-4D6A-A0B3-3D09092CAA8B}" srcOrd="0" destOrd="0" presId="urn:microsoft.com/office/officeart/2005/8/layout/hierarchy1"/>
    <dgm:cxn modelId="{BB6D1580-909C-4586-B17D-828E3E51637D}" type="presOf" srcId="{83B7A595-BD5E-463C-B3DC-E9E5050610B4}" destId="{82DAC121-7646-4995-A224-142BA4C1600E}" srcOrd="0" destOrd="0" presId="urn:microsoft.com/office/officeart/2005/8/layout/hierarchy1"/>
    <dgm:cxn modelId="{F89D08FE-85A7-4FBC-921B-8B12B34F051E}" type="presOf" srcId="{AC972EC7-AB08-4308-85CE-D8B34C622B0A}" destId="{CA6E0341-7CCB-47DA-8276-22BDA580A68E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3C3A4BB5-F90C-4A6A-B71F-0A040359E879}" type="presOf" srcId="{E9BCE1BA-8463-4036-BAB5-36F4D5701B27}" destId="{9C3B3ADB-E77C-40F5-AFB6-B9B3AE836291}" srcOrd="0" destOrd="0" presId="urn:microsoft.com/office/officeart/2005/8/layout/hierarchy1"/>
    <dgm:cxn modelId="{C54925AF-E4E3-418F-8F52-C69A45CF9A9C}" type="presOf" srcId="{9AEC934B-4325-470C-84E9-AE48A669EA3C}" destId="{33E83023-A47C-492A-9575-219CC7762A90}" srcOrd="0" destOrd="0" presId="urn:microsoft.com/office/officeart/2005/8/layout/hierarchy1"/>
    <dgm:cxn modelId="{68AB6B07-21CC-44E3-8882-83251A22C02E}" type="presOf" srcId="{41A0B5A2-E5F3-432A-BE21-8C5A9887B214}" destId="{235A4159-BCF1-427C-BD52-C5A81A60BBAA}" srcOrd="0" destOrd="0" presId="urn:microsoft.com/office/officeart/2005/8/layout/hierarchy1"/>
    <dgm:cxn modelId="{6410CEE3-624D-4362-A535-2499BACDB5A6}" type="presOf" srcId="{C70384AD-BB71-4F7D-A655-3EB3795D443E}" destId="{A9577CCC-694C-4202-BE65-3C0D7EF1940E}" srcOrd="0" destOrd="0" presId="urn:microsoft.com/office/officeart/2005/8/layout/hierarchy1"/>
    <dgm:cxn modelId="{B02FF4CB-D78D-44B7-96FE-12877ADB60A7}" type="presOf" srcId="{C34C74AE-3F1A-499C-BF39-6DA257AA0935}" destId="{D2C7A389-3B8E-4731-BA0F-95AE6214020D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6A22BF6D-DF2A-4DB4-8E72-B906347BD76B}" type="presOf" srcId="{6ED653B9-5CF2-4CDE-A702-031DD9BB51C6}" destId="{3F58D21A-B149-4B8D-AE82-728DAEC9FB94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15133471-5D93-422D-8D71-DF9863FDF64A}" type="presParOf" srcId="{33E83023-A47C-492A-9575-219CC7762A90}" destId="{99F1F117-7936-4A8E-98C2-5EFF3EF147EA}" srcOrd="0" destOrd="0" presId="urn:microsoft.com/office/officeart/2005/8/layout/hierarchy1"/>
    <dgm:cxn modelId="{D3D07BB1-9270-4109-8C90-AB49A0459820}" type="presParOf" srcId="{99F1F117-7936-4A8E-98C2-5EFF3EF147EA}" destId="{11845052-9418-45A2-945F-BC0225EF1891}" srcOrd="0" destOrd="0" presId="urn:microsoft.com/office/officeart/2005/8/layout/hierarchy1"/>
    <dgm:cxn modelId="{CE7F4E06-4DDF-422E-A6D4-B5EE0F59E4BC}" type="presParOf" srcId="{11845052-9418-45A2-945F-BC0225EF1891}" destId="{0A4A02AE-8824-4890-9927-30B3E201D820}" srcOrd="0" destOrd="0" presId="urn:microsoft.com/office/officeart/2005/8/layout/hierarchy1"/>
    <dgm:cxn modelId="{9B8A8504-C970-428B-BCB9-BE9E3585F4F3}" type="presParOf" srcId="{11845052-9418-45A2-945F-BC0225EF1891}" destId="{33F7BA8F-D67F-4D6A-A0B3-3D09092CAA8B}" srcOrd="1" destOrd="0" presId="urn:microsoft.com/office/officeart/2005/8/layout/hierarchy1"/>
    <dgm:cxn modelId="{B69E4740-0FEC-492A-8D1D-25976C72FF23}" type="presParOf" srcId="{99F1F117-7936-4A8E-98C2-5EFF3EF147EA}" destId="{D764372C-D2EE-44BB-B3AF-ECD1BEA1AAEC}" srcOrd="1" destOrd="0" presId="urn:microsoft.com/office/officeart/2005/8/layout/hierarchy1"/>
    <dgm:cxn modelId="{12D19DAE-14CC-4639-A4D8-2168BE77B63D}" type="presParOf" srcId="{D764372C-D2EE-44BB-B3AF-ECD1BEA1AAEC}" destId="{7C351B51-3ED9-4AA7-B45A-27D93E44B1F6}" srcOrd="0" destOrd="0" presId="urn:microsoft.com/office/officeart/2005/8/layout/hierarchy1"/>
    <dgm:cxn modelId="{5E0DCA92-8EC6-46B3-A5E5-AC06E127174F}" type="presParOf" srcId="{D764372C-D2EE-44BB-B3AF-ECD1BEA1AAEC}" destId="{86C6E232-4D18-45F6-9EE2-9D001C0FC3C0}" srcOrd="1" destOrd="0" presId="urn:microsoft.com/office/officeart/2005/8/layout/hierarchy1"/>
    <dgm:cxn modelId="{D8704017-E91E-453B-8C5F-F5A946D24AB8}" type="presParOf" srcId="{86C6E232-4D18-45F6-9EE2-9D001C0FC3C0}" destId="{CE7BC554-538B-4489-A47E-6BA06360FEE7}" srcOrd="0" destOrd="0" presId="urn:microsoft.com/office/officeart/2005/8/layout/hierarchy1"/>
    <dgm:cxn modelId="{2BBD8244-F0C0-4F90-9787-99458B03C19D}" type="presParOf" srcId="{CE7BC554-538B-4489-A47E-6BA06360FEE7}" destId="{D62B2975-E466-43EF-8ACD-C1815231E72C}" srcOrd="0" destOrd="0" presId="urn:microsoft.com/office/officeart/2005/8/layout/hierarchy1"/>
    <dgm:cxn modelId="{759E0AFD-F3D6-4D16-B45E-87B21CE5B710}" type="presParOf" srcId="{CE7BC554-538B-4489-A47E-6BA06360FEE7}" destId="{82DAC121-7646-4995-A224-142BA4C1600E}" srcOrd="1" destOrd="0" presId="urn:microsoft.com/office/officeart/2005/8/layout/hierarchy1"/>
    <dgm:cxn modelId="{F70259EE-D8A8-4C8A-9F61-AB6710DCC690}" type="presParOf" srcId="{86C6E232-4D18-45F6-9EE2-9D001C0FC3C0}" destId="{1FEF20A1-36D1-4E29-A8F2-ED953769298F}" srcOrd="1" destOrd="0" presId="urn:microsoft.com/office/officeart/2005/8/layout/hierarchy1"/>
    <dgm:cxn modelId="{E4969213-D1A5-496E-ABCE-E91B0F5A0DB7}" type="presParOf" srcId="{1FEF20A1-36D1-4E29-A8F2-ED953769298F}" destId="{A9577CCC-694C-4202-BE65-3C0D7EF1940E}" srcOrd="0" destOrd="0" presId="urn:microsoft.com/office/officeart/2005/8/layout/hierarchy1"/>
    <dgm:cxn modelId="{5AD9585F-061E-4325-AFAA-B9626BABF125}" type="presParOf" srcId="{1FEF20A1-36D1-4E29-A8F2-ED953769298F}" destId="{131137E2-AAC1-49B9-A2C7-337D289D10F3}" srcOrd="1" destOrd="0" presId="urn:microsoft.com/office/officeart/2005/8/layout/hierarchy1"/>
    <dgm:cxn modelId="{6EC04C53-1DED-425A-BCFD-12C2D8A96155}" type="presParOf" srcId="{131137E2-AAC1-49B9-A2C7-337D289D10F3}" destId="{2668DF8C-6617-4307-8D57-19D8D74A6E82}" srcOrd="0" destOrd="0" presId="urn:microsoft.com/office/officeart/2005/8/layout/hierarchy1"/>
    <dgm:cxn modelId="{0375153D-AB04-400C-A50A-575280C6BBC5}" type="presParOf" srcId="{2668DF8C-6617-4307-8D57-19D8D74A6E82}" destId="{06F613C9-E7F4-4FAD-8BFE-3CD0E6CE9A0C}" srcOrd="0" destOrd="0" presId="urn:microsoft.com/office/officeart/2005/8/layout/hierarchy1"/>
    <dgm:cxn modelId="{B0146865-43D5-4F96-BE75-2883141090AA}" type="presParOf" srcId="{2668DF8C-6617-4307-8D57-19D8D74A6E82}" destId="{1B94E84F-7FB1-4AA9-9903-E70C955630C3}" srcOrd="1" destOrd="0" presId="urn:microsoft.com/office/officeart/2005/8/layout/hierarchy1"/>
    <dgm:cxn modelId="{FD5BAF59-DED9-4E04-8A09-2FB1BD222397}" type="presParOf" srcId="{131137E2-AAC1-49B9-A2C7-337D289D10F3}" destId="{3FA505A8-6F5D-4F81-8E96-7843756082C4}" srcOrd="1" destOrd="0" presId="urn:microsoft.com/office/officeart/2005/8/layout/hierarchy1"/>
    <dgm:cxn modelId="{16BFBFA4-1BDF-4C93-95A2-4E45EF5C6DB5}" type="presParOf" srcId="{1FEF20A1-36D1-4E29-A8F2-ED953769298F}" destId="{CD70F88F-36AB-4B31-A0E9-459C01BB3884}" srcOrd="2" destOrd="0" presId="urn:microsoft.com/office/officeart/2005/8/layout/hierarchy1"/>
    <dgm:cxn modelId="{5ABB29C6-BF9E-460D-94B1-DE7CFF0CEB7E}" type="presParOf" srcId="{1FEF20A1-36D1-4E29-A8F2-ED953769298F}" destId="{8BC27708-3220-4F3F-AF73-2583752B629D}" srcOrd="3" destOrd="0" presId="urn:microsoft.com/office/officeart/2005/8/layout/hierarchy1"/>
    <dgm:cxn modelId="{F117C0B3-37F7-43DF-A9CC-4D22C6646551}" type="presParOf" srcId="{8BC27708-3220-4F3F-AF73-2583752B629D}" destId="{01B6B1F8-CF07-477D-AD46-8FB045758085}" srcOrd="0" destOrd="0" presId="urn:microsoft.com/office/officeart/2005/8/layout/hierarchy1"/>
    <dgm:cxn modelId="{796F9E33-1F51-48DD-8C7F-C303EB861CB9}" type="presParOf" srcId="{01B6B1F8-CF07-477D-AD46-8FB045758085}" destId="{2E2562BA-55FE-46DE-98AD-6A9680C201A8}" srcOrd="0" destOrd="0" presId="urn:microsoft.com/office/officeart/2005/8/layout/hierarchy1"/>
    <dgm:cxn modelId="{2AC0C442-14DF-4828-A51C-C511273E19A9}" type="presParOf" srcId="{01B6B1F8-CF07-477D-AD46-8FB045758085}" destId="{9C3B3ADB-E77C-40F5-AFB6-B9B3AE836291}" srcOrd="1" destOrd="0" presId="urn:microsoft.com/office/officeart/2005/8/layout/hierarchy1"/>
    <dgm:cxn modelId="{3D7B1011-FFA0-447E-89E5-80607F32A2CC}" type="presParOf" srcId="{8BC27708-3220-4F3F-AF73-2583752B629D}" destId="{DC1910FE-BE36-472C-BA99-C846550F6329}" srcOrd="1" destOrd="0" presId="urn:microsoft.com/office/officeart/2005/8/layout/hierarchy1"/>
    <dgm:cxn modelId="{30D883C9-CE70-4EC9-B5E7-B18E6942B264}" type="presParOf" srcId="{D764372C-D2EE-44BB-B3AF-ECD1BEA1AAEC}" destId="{F3CAA933-BD8C-46C5-BCD8-5FABBC785900}" srcOrd="2" destOrd="0" presId="urn:microsoft.com/office/officeart/2005/8/layout/hierarchy1"/>
    <dgm:cxn modelId="{F400C8B3-2B57-463D-B7CE-297F7C919B40}" type="presParOf" srcId="{D764372C-D2EE-44BB-B3AF-ECD1BEA1AAEC}" destId="{49C6BA9B-2735-4B57-B57B-7F0641EEFC94}" srcOrd="3" destOrd="0" presId="urn:microsoft.com/office/officeart/2005/8/layout/hierarchy1"/>
    <dgm:cxn modelId="{5F84B2E8-7776-4AE3-9ABD-8532DE10C355}" type="presParOf" srcId="{49C6BA9B-2735-4B57-B57B-7F0641EEFC94}" destId="{5E07CC6F-A669-4359-A48C-94B85CBE9DFD}" srcOrd="0" destOrd="0" presId="urn:microsoft.com/office/officeart/2005/8/layout/hierarchy1"/>
    <dgm:cxn modelId="{CDCEFFA2-EFD7-4603-94EA-1031C0906C05}" type="presParOf" srcId="{5E07CC6F-A669-4359-A48C-94B85CBE9DFD}" destId="{84658A47-906A-4031-9354-680DD35FE25F}" srcOrd="0" destOrd="0" presId="urn:microsoft.com/office/officeart/2005/8/layout/hierarchy1"/>
    <dgm:cxn modelId="{070238A5-6723-47F7-A58B-6FB42BF4AC99}" type="presParOf" srcId="{5E07CC6F-A669-4359-A48C-94B85CBE9DFD}" destId="{3F58D21A-B149-4B8D-AE82-728DAEC9FB94}" srcOrd="1" destOrd="0" presId="urn:microsoft.com/office/officeart/2005/8/layout/hierarchy1"/>
    <dgm:cxn modelId="{01887A80-6778-4933-884B-2A14FEE70C3F}" type="presParOf" srcId="{49C6BA9B-2735-4B57-B57B-7F0641EEFC94}" destId="{CA094210-08CE-488C-B05F-55E22450F92C}" srcOrd="1" destOrd="0" presId="urn:microsoft.com/office/officeart/2005/8/layout/hierarchy1"/>
    <dgm:cxn modelId="{3B3E7ED7-7C5B-493A-8A84-3FFCE27A4346}" type="presParOf" srcId="{CA094210-08CE-488C-B05F-55E22450F92C}" destId="{235A4159-BCF1-427C-BD52-C5A81A60BBAA}" srcOrd="0" destOrd="0" presId="urn:microsoft.com/office/officeart/2005/8/layout/hierarchy1"/>
    <dgm:cxn modelId="{1777669E-3D55-4432-9885-CD4BF93435DD}" type="presParOf" srcId="{CA094210-08CE-488C-B05F-55E22450F92C}" destId="{DF12DF7A-EABE-4EA5-8EAA-C054AAA44858}" srcOrd="1" destOrd="0" presId="urn:microsoft.com/office/officeart/2005/8/layout/hierarchy1"/>
    <dgm:cxn modelId="{FE7CC607-78A3-4089-A19F-8A2588E2B7FC}" type="presParOf" srcId="{DF12DF7A-EABE-4EA5-8EAA-C054AAA44858}" destId="{B924F3D9-FCC0-4457-A4F8-9E657B7E8058}" srcOrd="0" destOrd="0" presId="urn:microsoft.com/office/officeart/2005/8/layout/hierarchy1"/>
    <dgm:cxn modelId="{365FD63D-11EC-40BE-B29B-FC9A205F3412}" type="presParOf" srcId="{B924F3D9-FCC0-4457-A4F8-9E657B7E8058}" destId="{C2CC21A5-9CCB-43CF-9D9C-EC03676FF7EB}" srcOrd="0" destOrd="0" presId="urn:microsoft.com/office/officeart/2005/8/layout/hierarchy1"/>
    <dgm:cxn modelId="{02EAB5C1-B85D-4D9F-9D64-B306B851BE68}" type="presParOf" srcId="{B924F3D9-FCC0-4457-A4F8-9E657B7E8058}" destId="{0B7379EF-C60A-41B2-8AEA-721B4E976329}" srcOrd="1" destOrd="0" presId="urn:microsoft.com/office/officeart/2005/8/layout/hierarchy1"/>
    <dgm:cxn modelId="{E431939E-86F0-4687-9A76-28799E5F6785}" type="presParOf" srcId="{DF12DF7A-EABE-4EA5-8EAA-C054AAA44858}" destId="{5C81BE03-E6CD-4360-9BCA-04B44BAF5976}" srcOrd="1" destOrd="0" presId="urn:microsoft.com/office/officeart/2005/8/layout/hierarchy1"/>
    <dgm:cxn modelId="{D9F6D56B-3E36-46A8-9561-DC456B8F89F5}" type="presParOf" srcId="{D764372C-D2EE-44BB-B3AF-ECD1BEA1AAEC}" destId="{CA6E0341-7CCB-47DA-8276-22BDA580A68E}" srcOrd="4" destOrd="0" presId="urn:microsoft.com/office/officeart/2005/8/layout/hierarchy1"/>
    <dgm:cxn modelId="{455B2990-4F9D-4E70-BDE6-EDEDEE43EE33}" type="presParOf" srcId="{D764372C-D2EE-44BB-B3AF-ECD1BEA1AAEC}" destId="{20254EB2-93BF-42FC-9BFB-3E488A009480}" srcOrd="5" destOrd="0" presId="urn:microsoft.com/office/officeart/2005/8/layout/hierarchy1"/>
    <dgm:cxn modelId="{4C6D8DFA-1379-4397-9E21-49B020367240}" type="presParOf" srcId="{20254EB2-93BF-42FC-9BFB-3E488A009480}" destId="{C0A64621-7095-473C-966D-B1BBB1405831}" srcOrd="0" destOrd="0" presId="urn:microsoft.com/office/officeart/2005/8/layout/hierarchy1"/>
    <dgm:cxn modelId="{9CC9F5DB-7129-4653-9B97-1B0E92D00230}" type="presParOf" srcId="{C0A64621-7095-473C-966D-B1BBB1405831}" destId="{1F892465-E188-4C55-A624-21D9EE02F3DE}" srcOrd="0" destOrd="0" presId="urn:microsoft.com/office/officeart/2005/8/layout/hierarchy1"/>
    <dgm:cxn modelId="{D3EA1051-4BB0-4BB9-96D7-37B9F8494EF0}" type="presParOf" srcId="{C0A64621-7095-473C-966D-B1BBB1405831}" destId="{444C1DFC-904B-4208-967A-9341180D4D23}" srcOrd="1" destOrd="0" presId="urn:microsoft.com/office/officeart/2005/8/layout/hierarchy1"/>
    <dgm:cxn modelId="{6FB748EC-F7F5-46E8-9B58-75748ADABB6B}" type="presParOf" srcId="{20254EB2-93BF-42FC-9BFB-3E488A009480}" destId="{E0D5E055-FE4B-438F-A6EA-8CAD0BD36896}" srcOrd="1" destOrd="0" presId="urn:microsoft.com/office/officeart/2005/8/layout/hierarchy1"/>
    <dgm:cxn modelId="{1DE21F12-B059-4B71-AB1A-A1B8788CE660}" type="presParOf" srcId="{E0D5E055-FE4B-438F-A6EA-8CAD0BD36896}" destId="{D2C7A389-3B8E-4731-BA0F-95AE6214020D}" srcOrd="0" destOrd="0" presId="urn:microsoft.com/office/officeart/2005/8/layout/hierarchy1"/>
    <dgm:cxn modelId="{15517180-3D33-4DB3-AA49-AD3E17A3BEB4}" type="presParOf" srcId="{E0D5E055-FE4B-438F-A6EA-8CAD0BD36896}" destId="{0BC879D6-5337-4D63-B175-1DCD1CCB1F47}" srcOrd="1" destOrd="0" presId="urn:microsoft.com/office/officeart/2005/8/layout/hierarchy1"/>
    <dgm:cxn modelId="{62C88E61-BA09-49D8-8374-D7D519B8348D}" type="presParOf" srcId="{0BC879D6-5337-4D63-B175-1DCD1CCB1F47}" destId="{80974ACD-8200-4D78-8027-B86A3EF4ACED}" srcOrd="0" destOrd="0" presId="urn:microsoft.com/office/officeart/2005/8/layout/hierarchy1"/>
    <dgm:cxn modelId="{9DDDAE63-DBE9-4EC7-A3F8-A0B3F21B15BA}" type="presParOf" srcId="{80974ACD-8200-4D78-8027-B86A3EF4ACED}" destId="{78E66426-9FF9-429C-9790-CC4657F993EA}" srcOrd="0" destOrd="0" presId="urn:microsoft.com/office/officeart/2005/8/layout/hierarchy1"/>
    <dgm:cxn modelId="{6588C51F-B20E-43B9-B1EF-E33E8ABE8572}" type="presParOf" srcId="{80974ACD-8200-4D78-8027-B86A3EF4ACED}" destId="{5EEE16BD-7551-4F46-9ADC-DD66F8915AAB}" srcOrd="1" destOrd="0" presId="urn:microsoft.com/office/officeart/2005/8/layout/hierarchy1"/>
    <dgm:cxn modelId="{43BE49A3-DA71-4B9D-856A-BC980DBAD1D1}" type="presParOf" srcId="{0BC879D6-5337-4D63-B175-1DCD1CCB1F47}" destId="{DA841BF0-061D-4785-8DEF-9BA67A06E5BD}" srcOrd="1" destOrd="0" presId="urn:microsoft.com/office/officeart/2005/8/layout/hierarchy1"/>
    <dgm:cxn modelId="{80BEF08B-EE02-427B-AE2A-D1E97C147F03}" type="presParOf" srcId="{E0D5E055-FE4B-438F-A6EA-8CAD0BD36896}" destId="{C6888CAC-3551-4AA6-A1F1-637AAEE5DAA0}" srcOrd="2" destOrd="0" presId="urn:microsoft.com/office/officeart/2005/8/layout/hierarchy1"/>
    <dgm:cxn modelId="{34FD32BE-4115-4C52-B55E-E006B60E6276}" type="presParOf" srcId="{E0D5E055-FE4B-438F-A6EA-8CAD0BD36896}" destId="{0FAA883D-3F62-4F46-AEED-F16D179469CF}" srcOrd="3" destOrd="0" presId="urn:microsoft.com/office/officeart/2005/8/layout/hierarchy1"/>
    <dgm:cxn modelId="{CF2971D9-3FBE-4BE0-BBF5-9E7B0D292761}" type="presParOf" srcId="{0FAA883D-3F62-4F46-AEED-F16D179469CF}" destId="{D9F50CE5-66B1-4303-9200-11FDD8C1E6F0}" srcOrd="0" destOrd="0" presId="urn:microsoft.com/office/officeart/2005/8/layout/hierarchy1"/>
    <dgm:cxn modelId="{956A9BF6-DE04-40BE-BBC3-81599E660457}" type="presParOf" srcId="{D9F50CE5-66B1-4303-9200-11FDD8C1E6F0}" destId="{75013CB1-8A28-45FA-975D-9A9A4CB1FFCB}" srcOrd="0" destOrd="0" presId="urn:microsoft.com/office/officeart/2005/8/layout/hierarchy1"/>
    <dgm:cxn modelId="{65A40F8D-E531-4DAA-B54E-F6DAE7968B5B}" type="presParOf" srcId="{D9F50CE5-66B1-4303-9200-11FDD8C1E6F0}" destId="{21892265-0114-47EB-954F-4AF743E48143}" srcOrd="1" destOrd="0" presId="urn:microsoft.com/office/officeart/2005/8/layout/hierarchy1"/>
    <dgm:cxn modelId="{25279004-7EDE-48DA-B2A1-A5215E5C607B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A7C24-13FB-42F1-ABA2-01C8D7AE05D5}">
      <dsp:nvSpPr>
        <dsp:cNvPr id="0" name=""/>
        <dsp:cNvSpPr/>
      </dsp:nvSpPr>
      <dsp:spPr>
        <a:xfrm>
          <a:off x="975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Проводниковая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52985" y="394535"/>
        <a:ext cx="3447507" cy="1671743"/>
      </dsp:txXfrm>
    </dsp:sp>
    <dsp:sp modelId="{C934F5F8-BD1C-44E4-AD00-21557437C0E9}">
      <dsp:nvSpPr>
        <dsp:cNvPr id="0" name=""/>
        <dsp:cNvSpPr/>
      </dsp:nvSpPr>
      <dsp:spPr>
        <a:xfrm>
          <a:off x="356128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75827-8A8C-4995-ACAA-254CB959FBCD}">
      <dsp:nvSpPr>
        <dsp:cNvPr id="0" name=""/>
        <dsp:cNvSpPr/>
      </dsp:nvSpPr>
      <dsp:spPr>
        <a:xfrm>
          <a:off x="711281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Белое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763291" y="2614240"/>
        <a:ext cx="2737201" cy="1671743"/>
      </dsp:txXfrm>
    </dsp:sp>
    <dsp:sp modelId="{EF27FFF2-BD19-4732-AF07-775D6C492FB7}">
      <dsp:nvSpPr>
        <dsp:cNvPr id="0" name=""/>
        <dsp:cNvSpPr/>
      </dsp:nvSpPr>
      <dsp:spPr>
        <a:xfrm>
          <a:off x="4440384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Рефлекторная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4492394" y="394535"/>
        <a:ext cx="3447507" cy="1671743"/>
      </dsp:txXfrm>
    </dsp:sp>
    <dsp:sp modelId="{08D2EDEF-EF36-4F32-9090-068A960D69B5}">
      <dsp:nvSpPr>
        <dsp:cNvPr id="0" name=""/>
        <dsp:cNvSpPr/>
      </dsp:nvSpPr>
      <dsp:spPr>
        <a:xfrm>
          <a:off x="4795537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EE5A9-653D-4DDA-8BDF-7B9515592367}">
      <dsp:nvSpPr>
        <dsp:cNvPr id="0" name=""/>
        <dsp:cNvSpPr/>
      </dsp:nvSpPr>
      <dsp:spPr>
        <a:xfrm>
          <a:off x="5150690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Серое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5202700" y="2614240"/>
        <a:ext cx="2737201" cy="16717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FCEBD-55CA-4431-845E-EBCB2668E3F8}">
      <dsp:nvSpPr>
        <dsp:cNvPr id="0" name=""/>
        <dsp:cNvSpPr/>
      </dsp:nvSpPr>
      <dsp:spPr>
        <a:xfrm>
          <a:off x="4384221" y="1003620"/>
          <a:ext cx="1293707" cy="42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29"/>
              </a:lnTo>
              <a:lnTo>
                <a:pt x="1293707" y="210329"/>
              </a:lnTo>
              <a:lnTo>
                <a:pt x="1293707" y="42065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7AA2F-A94D-4B0D-8E25-A6D217057093}">
      <dsp:nvSpPr>
        <dsp:cNvPr id="0" name=""/>
        <dsp:cNvSpPr/>
      </dsp:nvSpPr>
      <dsp:spPr>
        <a:xfrm>
          <a:off x="2880183" y="2425850"/>
          <a:ext cx="210329" cy="2343673"/>
        </a:xfrm>
        <a:custGeom>
          <a:avLst/>
          <a:gdLst/>
          <a:ahLst/>
          <a:cxnLst/>
          <a:rect l="0" t="0" r="0" b="0"/>
          <a:pathLst>
            <a:path>
              <a:moveTo>
                <a:pt x="210329" y="0"/>
              </a:moveTo>
              <a:lnTo>
                <a:pt x="210329" y="2343673"/>
              </a:lnTo>
              <a:lnTo>
                <a:pt x="0" y="23436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AAC5E-3A72-41F5-8397-9E5F4795A42B}">
      <dsp:nvSpPr>
        <dsp:cNvPr id="0" name=""/>
        <dsp:cNvSpPr/>
      </dsp:nvSpPr>
      <dsp:spPr>
        <a:xfrm>
          <a:off x="3090513" y="2425850"/>
          <a:ext cx="210329" cy="921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444"/>
              </a:lnTo>
              <a:lnTo>
                <a:pt x="210329" y="9214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A9831-6B1A-4E95-89AD-30922B4277A6}">
      <dsp:nvSpPr>
        <dsp:cNvPr id="0" name=""/>
        <dsp:cNvSpPr/>
      </dsp:nvSpPr>
      <dsp:spPr>
        <a:xfrm>
          <a:off x="2880183" y="2425850"/>
          <a:ext cx="210329" cy="921444"/>
        </a:xfrm>
        <a:custGeom>
          <a:avLst/>
          <a:gdLst/>
          <a:ahLst/>
          <a:cxnLst/>
          <a:rect l="0" t="0" r="0" b="0"/>
          <a:pathLst>
            <a:path>
              <a:moveTo>
                <a:pt x="210329" y="0"/>
              </a:moveTo>
              <a:lnTo>
                <a:pt x="210329" y="921444"/>
              </a:lnTo>
              <a:lnTo>
                <a:pt x="0" y="9214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087B1-49D7-4FEE-B844-6442D8E0D7E9}">
      <dsp:nvSpPr>
        <dsp:cNvPr id="0" name=""/>
        <dsp:cNvSpPr/>
      </dsp:nvSpPr>
      <dsp:spPr>
        <a:xfrm>
          <a:off x="3090513" y="1003620"/>
          <a:ext cx="1293707" cy="420659"/>
        </a:xfrm>
        <a:custGeom>
          <a:avLst/>
          <a:gdLst/>
          <a:ahLst/>
          <a:cxnLst/>
          <a:rect l="0" t="0" r="0" b="0"/>
          <a:pathLst>
            <a:path>
              <a:moveTo>
                <a:pt x="1293707" y="0"/>
              </a:moveTo>
              <a:lnTo>
                <a:pt x="1293707" y="210329"/>
              </a:lnTo>
              <a:lnTo>
                <a:pt x="0" y="210329"/>
              </a:lnTo>
              <a:lnTo>
                <a:pt x="0" y="42065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2A58F-AA3D-4FD9-B550-F5B946CE0687}">
      <dsp:nvSpPr>
        <dsp:cNvPr id="0" name=""/>
        <dsp:cNvSpPr/>
      </dsp:nvSpPr>
      <dsp:spPr>
        <a:xfrm>
          <a:off x="3119168" y="2050"/>
          <a:ext cx="2530106" cy="1001570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Промежуточный мозг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3119168" y="2050"/>
        <a:ext cx="2530106" cy="1001570"/>
      </dsp:txXfrm>
    </dsp:sp>
    <dsp:sp modelId="{1E9E9953-D424-4EC1-B656-E6845092BE88}">
      <dsp:nvSpPr>
        <dsp:cNvPr id="0" name=""/>
        <dsp:cNvSpPr/>
      </dsp:nvSpPr>
      <dsp:spPr>
        <a:xfrm>
          <a:off x="2007135" y="1424280"/>
          <a:ext cx="2166756" cy="1001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Таламическая область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2007135" y="1424280"/>
        <a:ext cx="2166756" cy="1001570"/>
      </dsp:txXfrm>
    </dsp:sp>
    <dsp:sp modelId="{2D5BE606-4B8D-456E-B55E-71629FCE1F9C}">
      <dsp:nvSpPr>
        <dsp:cNvPr id="0" name=""/>
        <dsp:cNvSpPr/>
      </dsp:nvSpPr>
      <dsp:spPr>
        <a:xfrm>
          <a:off x="655516" y="2846509"/>
          <a:ext cx="2224667" cy="100157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Таламус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655516" y="2846509"/>
        <a:ext cx="2224667" cy="1001570"/>
      </dsp:txXfrm>
    </dsp:sp>
    <dsp:sp modelId="{2867D73A-9628-4940-9EC9-3266B72D9C07}">
      <dsp:nvSpPr>
        <dsp:cNvPr id="0" name=""/>
        <dsp:cNvSpPr/>
      </dsp:nvSpPr>
      <dsp:spPr>
        <a:xfrm>
          <a:off x="3300843" y="2846509"/>
          <a:ext cx="2224667" cy="100157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 smtClean="0">
              <a:solidFill>
                <a:schemeClr val="tx1"/>
              </a:solidFill>
            </a:rPr>
            <a:t>Эпиталамус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3300843" y="2846509"/>
        <a:ext cx="2224667" cy="1001570"/>
      </dsp:txXfrm>
    </dsp:sp>
    <dsp:sp modelId="{594DA1C0-55B9-4394-A9CA-A4CFACAA82FF}">
      <dsp:nvSpPr>
        <dsp:cNvPr id="0" name=""/>
        <dsp:cNvSpPr/>
      </dsp:nvSpPr>
      <dsp:spPr>
        <a:xfrm>
          <a:off x="655516" y="4268739"/>
          <a:ext cx="2224667" cy="100157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 smtClean="0">
              <a:solidFill>
                <a:schemeClr val="tx1"/>
              </a:solidFill>
            </a:rPr>
            <a:t>Метаталамус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655516" y="4268739"/>
        <a:ext cx="2224667" cy="1001570"/>
      </dsp:txXfrm>
    </dsp:sp>
    <dsp:sp modelId="{30B37242-8302-4E59-B8A1-6A67082A455A}">
      <dsp:nvSpPr>
        <dsp:cNvPr id="0" name=""/>
        <dsp:cNvSpPr/>
      </dsp:nvSpPr>
      <dsp:spPr>
        <a:xfrm>
          <a:off x="4594551" y="1424280"/>
          <a:ext cx="2166756" cy="1001570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Гипоталамус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4594551" y="1424280"/>
        <a:ext cx="2166756" cy="10015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180194" y="2371399"/>
          <a:ext cx="896455" cy="425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11"/>
              </a:lnTo>
              <a:lnTo>
                <a:pt x="896455" y="289111"/>
              </a:lnTo>
              <a:lnTo>
                <a:pt x="896455" y="4257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7929" y="2371399"/>
          <a:ext cx="1032265" cy="428834"/>
        </a:xfrm>
        <a:custGeom>
          <a:avLst/>
          <a:gdLst/>
          <a:ahLst/>
          <a:cxnLst/>
          <a:rect l="0" t="0" r="0" b="0"/>
          <a:pathLst>
            <a:path>
              <a:moveTo>
                <a:pt x="1032265" y="0"/>
              </a:moveTo>
              <a:lnTo>
                <a:pt x="1032265" y="292238"/>
              </a:lnTo>
              <a:lnTo>
                <a:pt x="0" y="292238"/>
              </a:lnTo>
              <a:lnTo>
                <a:pt x="0" y="4288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283632" y="1006254"/>
          <a:ext cx="2896561" cy="428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38"/>
              </a:lnTo>
              <a:lnTo>
                <a:pt x="2896561" y="292238"/>
              </a:lnTo>
              <a:lnTo>
                <a:pt x="2896561" y="42883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037" y="2371399"/>
          <a:ext cx="91440" cy="4288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88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237912" y="1006254"/>
          <a:ext cx="91440" cy="4288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238"/>
              </a:lnTo>
              <a:lnTo>
                <a:pt x="107844" y="292238"/>
              </a:lnTo>
              <a:lnTo>
                <a:pt x="107844" y="42883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499" y="2371399"/>
          <a:ext cx="901085" cy="428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38"/>
              </a:lnTo>
              <a:lnTo>
                <a:pt x="901085" y="292238"/>
              </a:lnTo>
              <a:lnTo>
                <a:pt x="901085" y="4288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1413" y="2371399"/>
          <a:ext cx="901085" cy="428834"/>
        </a:xfrm>
        <a:custGeom>
          <a:avLst/>
          <a:gdLst/>
          <a:ahLst/>
          <a:cxnLst/>
          <a:rect l="0" t="0" r="0" b="0"/>
          <a:pathLst>
            <a:path>
              <a:moveTo>
                <a:pt x="901085" y="0"/>
              </a:moveTo>
              <a:lnTo>
                <a:pt x="901085" y="292238"/>
              </a:lnTo>
              <a:lnTo>
                <a:pt x="0" y="292238"/>
              </a:lnTo>
              <a:lnTo>
                <a:pt x="0" y="4288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499" y="1006254"/>
          <a:ext cx="2641133" cy="428834"/>
        </a:xfrm>
        <a:custGeom>
          <a:avLst/>
          <a:gdLst/>
          <a:ahLst/>
          <a:cxnLst/>
          <a:rect l="0" t="0" r="0" b="0"/>
          <a:pathLst>
            <a:path>
              <a:moveTo>
                <a:pt x="2641133" y="0"/>
              </a:moveTo>
              <a:lnTo>
                <a:pt x="2641133" y="292238"/>
              </a:lnTo>
              <a:lnTo>
                <a:pt x="0" y="292238"/>
              </a:lnTo>
              <a:lnTo>
                <a:pt x="0" y="42883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187139" y="69944"/>
          <a:ext cx="2192985" cy="936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350973" y="225586"/>
          <a:ext cx="2192985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Отделы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головного мозга</a:t>
          </a:r>
          <a:endParaRPr lang="ru-RU" sz="1800" b="1" kern="1200" dirty="0"/>
        </a:p>
      </dsp:txBody>
      <dsp:txXfrm>
        <a:off x="3378397" y="253010"/>
        <a:ext cx="2138137" cy="881462"/>
      </dsp:txXfrm>
    </dsp:sp>
    <dsp:sp modelId="{D62B2975-E466-43EF-8ACD-C1815231E72C}">
      <dsp:nvSpPr>
        <dsp:cNvPr id="0" name=""/>
        <dsp:cNvSpPr/>
      </dsp:nvSpPr>
      <dsp:spPr>
        <a:xfrm>
          <a:off x="649819" y="1435089"/>
          <a:ext cx="1985360" cy="936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813653" y="1590731"/>
          <a:ext cx="1985360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Ромбовидный (задний) мозг</a:t>
          </a:r>
          <a:endParaRPr lang="ru-RU" sz="1800" b="1" kern="1200" dirty="0"/>
        </a:p>
      </dsp:txBody>
      <dsp:txXfrm>
        <a:off x="841077" y="1618155"/>
        <a:ext cx="1930512" cy="881462"/>
      </dsp:txXfrm>
    </dsp:sp>
    <dsp:sp modelId="{06F613C9-E7F4-4FAD-8BFE-3CD0E6CE9A0C}">
      <dsp:nvSpPr>
        <dsp:cNvPr id="0" name=""/>
        <dsp:cNvSpPr/>
      </dsp:nvSpPr>
      <dsp:spPr>
        <a:xfrm>
          <a:off x="4161" y="2800234"/>
          <a:ext cx="1474504" cy="936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7995" y="2955876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Продолговатый мозг</a:t>
          </a:r>
          <a:endParaRPr lang="ru-RU" sz="1800" b="1" kern="1200" dirty="0"/>
        </a:p>
      </dsp:txBody>
      <dsp:txXfrm>
        <a:off x="195419" y="2983300"/>
        <a:ext cx="1419656" cy="881462"/>
      </dsp:txXfrm>
    </dsp:sp>
    <dsp:sp modelId="{2E2562BA-55FE-46DE-98AD-6A9680C201A8}">
      <dsp:nvSpPr>
        <dsp:cNvPr id="0" name=""/>
        <dsp:cNvSpPr/>
      </dsp:nvSpPr>
      <dsp:spPr>
        <a:xfrm>
          <a:off x="1806333" y="2800234"/>
          <a:ext cx="1474504" cy="936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70167" y="2955876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Собственно задний мозг</a:t>
          </a:r>
          <a:endParaRPr lang="ru-RU" sz="1800" b="1" kern="1200" dirty="0"/>
        </a:p>
      </dsp:txBody>
      <dsp:txXfrm>
        <a:off x="1997591" y="2983300"/>
        <a:ext cx="1419656" cy="881462"/>
      </dsp:txXfrm>
    </dsp:sp>
    <dsp:sp modelId="{84658A47-906A-4031-9354-680DD35FE25F}">
      <dsp:nvSpPr>
        <dsp:cNvPr id="0" name=""/>
        <dsp:cNvSpPr/>
      </dsp:nvSpPr>
      <dsp:spPr>
        <a:xfrm>
          <a:off x="3608505" y="1435089"/>
          <a:ext cx="1474504" cy="936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339" y="1590731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799763" y="1618155"/>
        <a:ext cx="1419656" cy="881462"/>
      </dsp:txXfrm>
    </dsp:sp>
    <dsp:sp modelId="{C2CC21A5-9CCB-43CF-9D9C-EC03676FF7EB}">
      <dsp:nvSpPr>
        <dsp:cNvPr id="0" name=""/>
        <dsp:cNvSpPr/>
      </dsp:nvSpPr>
      <dsp:spPr>
        <a:xfrm>
          <a:off x="3608505" y="2800234"/>
          <a:ext cx="1474504" cy="936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339" y="2955876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799763" y="2983300"/>
        <a:ext cx="1419656" cy="881462"/>
      </dsp:txXfrm>
    </dsp:sp>
    <dsp:sp modelId="{1F892465-E188-4C55-A624-21D9EE02F3DE}">
      <dsp:nvSpPr>
        <dsp:cNvPr id="0" name=""/>
        <dsp:cNvSpPr/>
      </dsp:nvSpPr>
      <dsp:spPr>
        <a:xfrm>
          <a:off x="6442942" y="1435089"/>
          <a:ext cx="1474504" cy="936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606775" y="1590731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Передний мозг</a:t>
          </a:r>
          <a:endParaRPr lang="ru-RU" sz="1800" b="1" kern="1200" dirty="0"/>
        </a:p>
      </dsp:txBody>
      <dsp:txXfrm>
        <a:off x="6634199" y="1618155"/>
        <a:ext cx="1419656" cy="881462"/>
      </dsp:txXfrm>
    </dsp:sp>
    <dsp:sp modelId="{78E66426-9FF9-429C-9790-CC4657F993EA}">
      <dsp:nvSpPr>
        <dsp:cNvPr id="0" name=""/>
        <dsp:cNvSpPr/>
      </dsp:nvSpPr>
      <dsp:spPr>
        <a:xfrm>
          <a:off x="5410677" y="2800234"/>
          <a:ext cx="1474504" cy="936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4510" y="2955876"/>
          <a:ext cx="1474504" cy="936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Промежуточный мозг</a:t>
          </a:r>
          <a:endParaRPr lang="ru-RU" sz="1800" b="1" kern="1200" dirty="0"/>
        </a:p>
      </dsp:txBody>
      <dsp:txXfrm>
        <a:off x="5601934" y="2983300"/>
        <a:ext cx="1419656" cy="881462"/>
      </dsp:txXfrm>
    </dsp:sp>
    <dsp:sp modelId="{75013CB1-8A28-45FA-975D-9A9A4CB1FFCB}">
      <dsp:nvSpPr>
        <dsp:cNvPr id="0" name=""/>
        <dsp:cNvSpPr/>
      </dsp:nvSpPr>
      <dsp:spPr>
        <a:xfrm>
          <a:off x="7208218" y="2797107"/>
          <a:ext cx="1736862" cy="1942731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2052" y="2952749"/>
          <a:ext cx="1736862" cy="1942731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1"/>
              </a:solidFill>
            </a:rPr>
            <a:t>Конечный мозг</a:t>
          </a:r>
          <a:endParaRPr lang="ru-RU" sz="2400" b="1" i="1" kern="1200" dirty="0">
            <a:solidFill>
              <a:schemeClr val="bg1"/>
            </a:solidFill>
          </a:endParaRPr>
        </a:p>
      </dsp:txBody>
      <dsp:txXfrm>
        <a:off x="7422923" y="3003620"/>
        <a:ext cx="1635120" cy="18409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95056-E619-47D5-87EA-7D80B2D4BB65}">
      <dsp:nvSpPr>
        <dsp:cNvPr id="0" name=""/>
        <dsp:cNvSpPr/>
      </dsp:nvSpPr>
      <dsp:spPr>
        <a:xfrm>
          <a:off x="6713101" y="2484862"/>
          <a:ext cx="269838" cy="3381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979"/>
              </a:lnTo>
              <a:lnTo>
                <a:pt x="269838" y="338197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283DE-2C6E-4DE3-A5DA-5D38F9CC8863}">
      <dsp:nvSpPr>
        <dsp:cNvPr id="0" name=""/>
        <dsp:cNvSpPr/>
      </dsp:nvSpPr>
      <dsp:spPr>
        <a:xfrm>
          <a:off x="6713101" y="2484862"/>
          <a:ext cx="269838" cy="2104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742"/>
              </a:lnTo>
              <a:lnTo>
                <a:pt x="269838" y="210474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62ABC-4984-44CE-BA9D-3EFC39659ACF}">
      <dsp:nvSpPr>
        <dsp:cNvPr id="0" name=""/>
        <dsp:cNvSpPr/>
      </dsp:nvSpPr>
      <dsp:spPr>
        <a:xfrm>
          <a:off x="6713101" y="2484862"/>
          <a:ext cx="269838" cy="827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505"/>
              </a:lnTo>
              <a:lnTo>
                <a:pt x="269838" y="8275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D33F2-355F-479E-9FD2-214EA3B6B129}">
      <dsp:nvSpPr>
        <dsp:cNvPr id="0" name=""/>
        <dsp:cNvSpPr/>
      </dsp:nvSpPr>
      <dsp:spPr>
        <a:xfrm>
          <a:off x="4167622" y="1207625"/>
          <a:ext cx="3265049" cy="377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887"/>
              </a:lnTo>
              <a:lnTo>
                <a:pt x="3265049" y="188887"/>
              </a:lnTo>
              <a:lnTo>
                <a:pt x="3265049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E4087-35B3-4C44-A8A9-0372882714A4}">
      <dsp:nvSpPr>
        <dsp:cNvPr id="0" name=""/>
        <dsp:cNvSpPr/>
      </dsp:nvSpPr>
      <dsp:spPr>
        <a:xfrm>
          <a:off x="4167622" y="1207625"/>
          <a:ext cx="1088349" cy="377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887"/>
              </a:lnTo>
              <a:lnTo>
                <a:pt x="1088349" y="188887"/>
              </a:lnTo>
              <a:lnTo>
                <a:pt x="1088349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93B29-64B5-4893-A5C2-953B458683BA}">
      <dsp:nvSpPr>
        <dsp:cNvPr id="0" name=""/>
        <dsp:cNvSpPr/>
      </dsp:nvSpPr>
      <dsp:spPr>
        <a:xfrm>
          <a:off x="3079272" y="1207625"/>
          <a:ext cx="1088349" cy="377774"/>
        </a:xfrm>
        <a:custGeom>
          <a:avLst/>
          <a:gdLst/>
          <a:ahLst/>
          <a:cxnLst/>
          <a:rect l="0" t="0" r="0" b="0"/>
          <a:pathLst>
            <a:path>
              <a:moveTo>
                <a:pt x="1088349" y="0"/>
              </a:moveTo>
              <a:lnTo>
                <a:pt x="1088349" y="188887"/>
              </a:lnTo>
              <a:lnTo>
                <a:pt x="0" y="188887"/>
              </a:lnTo>
              <a:lnTo>
                <a:pt x="0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BF53E-BAF3-4C20-A989-8C07C3FBE6D2}">
      <dsp:nvSpPr>
        <dsp:cNvPr id="0" name=""/>
        <dsp:cNvSpPr/>
      </dsp:nvSpPr>
      <dsp:spPr>
        <a:xfrm>
          <a:off x="902572" y="1207625"/>
          <a:ext cx="3265049" cy="377774"/>
        </a:xfrm>
        <a:custGeom>
          <a:avLst/>
          <a:gdLst/>
          <a:ahLst/>
          <a:cxnLst/>
          <a:rect l="0" t="0" r="0" b="0"/>
          <a:pathLst>
            <a:path>
              <a:moveTo>
                <a:pt x="3265049" y="0"/>
              </a:moveTo>
              <a:lnTo>
                <a:pt x="3265049" y="188887"/>
              </a:lnTo>
              <a:lnTo>
                <a:pt x="0" y="188887"/>
              </a:lnTo>
              <a:lnTo>
                <a:pt x="0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B2343-0A54-4AE9-B7F1-CD27FCDB9872}">
      <dsp:nvSpPr>
        <dsp:cNvPr id="0" name=""/>
        <dsp:cNvSpPr/>
      </dsp:nvSpPr>
      <dsp:spPr>
        <a:xfrm>
          <a:off x="3268159" y="308162"/>
          <a:ext cx="1798925" cy="89946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Конечный мозг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268159" y="308162"/>
        <a:ext cx="1798925" cy="899462"/>
      </dsp:txXfrm>
    </dsp:sp>
    <dsp:sp modelId="{535E39B2-1A6B-4ED0-9BFC-2966FA42658F}">
      <dsp:nvSpPr>
        <dsp:cNvPr id="0" name=""/>
        <dsp:cNvSpPr/>
      </dsp:nvSpPr>
      <dsp:spPr>
        <a:xfrm>
          <a:off x="31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Обонятельный мозг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109" y="1585399"/>
        <a:ext cx="1798925" cy="899462"/>
      </dsp:txXfrm>
    </dsp:sp>
    <dsp:sp modelId="{11DADE0B-D350-4884-84F0-AB10D72E3C3F}">
      <dsp:nvSpPr>
        <dsp:cNvPr id="0" name=""/>
        <dsp:cNvSpPr/>
      </dsp:nvSpPr>
      <dsp:spPr>
        <a:xfrm>
          <a:off x="21798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Базальные ядра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179809" y="1585399"/>
        <a:ext cx="1798925" cy="899462"/>
      </dsp:txXfrm>
    </dsp:sp>
    <dsp:sp modelId="{E405D04F-3F9A-4DE4-8D9A-483BA53829BB}">
      <dsp:nvSpPr>
        <dsp:cNvPr id="0" name=""/>
        <dsp:cNvSpPr/>
      </dsp:nvSpPr>
      <dsp:spPr>
        <a:xfrm>
          <a:off x="43565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Плащ (кора)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356509" y="1585399"/>
        <a:ext cx="1798925" cy="899462"/>
      </dsp:txXfrm>
    </dsp:sp>
    <dsp:sp modelId="{D86ABA4E-32EF-47BF-87B7-370A43ECB569}">
      <dsp:nvSpPr>
        <dsp:cNvPr id="0" name=""/>
        <dsp:cNvSpPr/>
      </dsp:nvSpPr>
      <dsp:spPr>
        <a:xfrm>
          <a:off x="65332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Белое вещество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533209" y="1585399"/>
        <a:ext cx="1798925" cy="899462"/>
      </dsp:txXfrm>
    </dsp:sp>
    <dsp:sp modelId="{14002709-10B4-49D1-85C8-97A2A96396C3}">
      <dsp:nvSpPr>
        <dsp:cNvPr id="0" name=""/>
        <dsp:cNvSpPr/>
      </dsp:nvSpPr>
      <dsp:spPr>
        <a:xfrm>
          <a:off x="6982940" y="2862636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Ассоциативные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2862636"/>
        <a:ext cx="1798925" cy="899462"/>
      </dsp:txXfrm>
    </dsp:sp>
    <dsp:sp modelId="{5DEE1844-67D2-4253-B381-2E7773085C3B}">
      <dsp:nvSpPr>
        <dsp:cNvPr id="0" name=""/>
        <dsp:cNvSpPr/>
      </dsp:nvSpPr>
      <dsp:spPr>
        <a:xfrm>
          <a:off x="6982940" y="4139873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/>
              </a:solidFill>
            </a:rPr>
            <a:t>Комиссуральные</a:t>
          </a:r>
          <a:r>
            <a:rPr lang="ru-RU" sz="1800" b="1" kern="1200" dirty="0" smtClean="0">
              <a:solidFill>
                <a:schemeClr val="tx1"/>
              </a:solidFill>
            </a:rPr>
            <a:t>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4139873"/>
        <a:ext cx="1798925" cy="899462"/>
      </dsp:txXfrm>
    </dsp:sp>
    <dsp:sp modelId="{BF450D83-6C71-4B11-AEC2-F8432855D4FE}">
      <dsp:nvSpPr>
        <dsp:cNvPr id="0" name=""/>
        <dsp:cNvSpPr/>
      </dsp:nvSpPr>
      <dsp:spPr>
        <a:xfrm>
          <a:off x="6982940" y="5417110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Проекционные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5417110"/>
        <a:ext cx="1798925" cy="899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874782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50903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572311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72802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755458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2121205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486953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3486953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2121205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3486953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2121205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3486953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486953"/>
        <a:ext cx="1420282" cy="881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A7C24-13FB-42F1-ABA2-01C8D7AE05D5}">
      <dsp:nvSpPr>
        <dsp:cNvPr id="0" name=""/>
        <dsp:cNvSpPr/>
      </dsp:nvSpPr>
      <dsp:spPr>
        <a:xfrm>
          <a:off x="975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Проводниковая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52985" y="394535"/>
        <a:ext cx="3447507" cy="1671743"/>
      </dsp:txXfrm>
    </dsp:sp>
    <dsp:sp modelId="{C934F5F8-BD1C-44E4-AD00-21557437C0E9}">
      <dsp:nvSpPr>
        <dsp:cNvPr id="0" name=""/>
        <dsp:cNvSpPr/>
      </dsp:nvSpPr>
      <dsp:spPr>
        <a:xfrm>
          <a:off x="356128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75827-8A8C-4995-ACAA-254CB959FBCD}">
      <dsp:nvSpPr>
        <dsp:cNvPr id="0" name=""/>
        <dsp:cNvSpPr/>
      </dsp:nvSpPr>
      <dsp:spPr>
        <a:xfrm>
          <a:off x="711281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Белое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763291" y="2614240"/>
        <a:ext cx="2737201" cy="1671743"/>
      </dsp:txXfrm>
    </dsp:sp>
    <dsp:sp modelId="{EF27FFF2-BD19-4732-AF07-775D6C492FB7}">
      <dsp:nvSpPr>
        <dsp:cNvPr id="0" name=""/>
        <dsp:cNvSpPr/>
      </dsp:nvSpPr>
      <dsp:spPr>
        <a:xfrm>
          <a:off x="4440384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Рефлекторная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4492394" y="394535"/>
        <a:ext cx="3447507" cy="1671743"/>
      </dsp:txXfrm>
    </dsp:sp>
    <dsp:sp modelId="{08D2EDEF-EF36-4F32-9090-068A960D69B5}">
      <dsp:nvSpPr>
        <dsp:cNvPr id="0" name=""/>
        <dsp:cNvSpPr/>
      </dsp:nvSpPr>
      <dsp:spPr>
        <a:xfrm>
          <a:off x="4795537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EE5A9-653D-4DDA-8BDF-7B9515592367}">
      <dsp:nvSpPr>
        <dsp:cNvPr id="0" name=""/>
        <dsp:cNvSpPr/>
      </dsp:nvSpPr>
      <dsp:spPr>
        <a:xfrm>
          <a:off x="5150690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Серое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5202700" y="2614240"/>
        <a:ext cx="2737201" cy="16717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152858" y="2462925"/>
          <a:ext cx="851533" cy="40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167"/>
              </a:lnTo>
              <a:lnTo>
                <a:pt x="851533" y="276167"/>
              </a:lnTo>
              <a:lnTo>
                <a:pt x="851533" y="40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301324" y="2462925"/>
          <a:ext cx="851533" cy="405252"/>
        </a:xfrm>
        <a:custGeom>
          <a:avLst/>
          <a:gdLst/>
          <a:ahLst/>
          <a:cxnLst/>
          <a:rect l="0" t="0" r="0" b="0"/>
          <a:pathLst>
            <a:path>
              <a:moveTo>
                <a:pt x="851533" y="0"/>
              </a:moveTo>
              <a:lnTo>
                <a:pt x="851533" y="276167"/>
              </a:lnTo>
              <a:lnTo>
                <a:pt x="0" y="276167"/>
              </a:lnTo>
              <a:lnTo>
                <a:pt x="0" y="40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73764" y="1172852"/>
          <a:ext cx="2779093" cy="40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167"/>
              </a:lnTo>
              <a:lnTo>
                <a:pt x="2779093" y="276167"/>
              </a:lnTo>
              <a:lnTo>
                <a:pt x="2779093" y="40525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552538" y="2462925"/>
          <a:ext cx="91440" cy="4052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73764" y="1172852"/>
          <a:ext cx="224493" cy="40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167"/>
              </a:lnTo>
              <a:lnTo>
                <a:pt x="224493" y="276167"/>
              </a:lnTo>
              <a:lnTo>
                <a:pt x="224493" y="40525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796480" y="2462925"/>
          <a:ext cx="1098711" cy="40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167"/>
              </a:lnTo>
              <a:lnTo>
                <a:pt x="1098711" y="276167"/>
              </a:lnTo>
              <a:lnTo>
                <a:pt x="1098711" y="40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944946" y="2462925"/>
          <a:ext cx="851533" cy="405252"/>
        </a:xfrm>
        <a:custGeom>
          <a:avLst/>
          <a:gdLst/>
          <a:ahLst/>
          <a:cxnLst/>
          <a:rect l="0" t="0" r="0" b="0"/>
          <a:pathLst>
            <a:path>
              <a:moveTo>
                <a:pt x="851533" y="0"/>
              </a:moveTo>
              <a:lnTo>
                <a:pt x="851533" y="276167"/>
              </a:lnTo>
              <a:lnTo>
                <a:pt x="0" y="276167"/>
              </a:lnTo>
              <a:lnTo>
                <a:pt x="0" y="40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796480" y="1172852"/>
          <a:ext cx="2577284" cy="405252"/>
        </a:xfrm>
        <a:custGeom>
          <a:avLst/>
          <a:gdLst/>
          <a:ahLst/>
          <a:cxnLst/>
          <a:rect l="0" t="0" r="0" b="0"/>
          <a:pathLst>
            <a:path>
              <a:moveTo>
                <a:pt x="2577284" y="0"/>
              </a:moveTo>
              <a:lnTo>
                <a:pt x="2577284" y="276167"/>
              </a:lnTo>
              <a:lnTo>
                <a:pt x="0" y="276167"/>
              </a:lnTo>
              <a:lnTo>
                <a:pt x="0" y="40525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222926" y="288032"/>
          <a:ext cx="2301675" cy="884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377751" y="435115"/>
          <a:ext cx="2301675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Отделы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головного мозга</a:t>
          </a:r>
          <a:endParaRPr lang="ru-RU" sz="1800" b="1" kern="1200" dirty="0"/>
        </a:p>
      </dsp:txBody>
      <dsp:txXfrm>
        <a:off x="3403666" y="461030"/>
        <a:ext cx="2249845" cy="832990"/>
      </dsp:txXfrm>
    </dsp:sp>
    <dsp:sp modelId="{D62B2975-E466-43EF-8ACD-C1815231E72C}">
      <dsp:nvSpPr>
        <dsp:cNvPr id="0" name=""/>
        <dsp:cNvSpPr/>
      </dsp:nvSpPr>
      <dsp:spPr>
        <a:xfrm>
          <a:off x="897962" y="1578105"/>
          <a:ext cx="1797035" cy="8848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52786" y="1725188"/>
          <a:ext cx="1797035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Ромбовидный (задний) мозг</a:t>
          </a:r>
          <a:endParaRPr lang="ru-RU" sz="1800" b="1" kern="1200" dirty="0"/>
        </a:p>
      </dsp:txBody>
      <dsp:txXfrm>
        <a:off x="1078701" y="1751103"/>
        <a:ext cx="1745205" cy="832990"/>
      </dsp:txXfrm>
    </dsp:sp>
    <dsp:sp modelId="{06F613C9-E7F4-4FAD-8BFE-3CD0E6CE9A0C}">
      <dsp:nvSpPr>
        <dsp:cNvPr id="0" name=""/>
        <dsp:cNvSpPr/>
      </dsp:nvSpPr>
      <dsp:spPr>
        <a:xfrm>
          <a:off x="1059" y="2868178"/>
          <a:ext cx="1887774" cy="166525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55883" y="3015261"/>
          <a:ext cx="1887774" cy="166525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1"/>
              </a:solidFill>
            </a:rPr>
            <a:t>Продолговатый мозг</a:t>
          </a:r>
          <a:endParaRPr lang="ru-RU" sz="2400" b="1" i="1" kern="1200" dirty="0">
            <a:solidFill>
              <a:schemeClr val="bg1"/>
            </a:solidFill>
          </a:endParaRPr>
        </a:p>
      </dsp:txBody>
      <dsp:txXfrm>
        <a:off x="204657" y="3064035"/>
        <a:ext cx="1790226" cy="1567710"/>
      </dsp:txXfrm>
    </dsp:sp>
    <dsp:sp modelId="{2E2562BA-55FE-46DE-98AD-6A9680C201A8}">
      <dsp:nvSpPr>
        <dsp:cNvPr id="0" name=""/>
        <dsp:cNvSpPr/>
      </dsp:nvSpPr>
      <dsp:spPr>
        <a:xfrm>
          <a:off x="2198482" y="2868178"/>
          <a:ext cx="1393418" cy="8848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2353306" y="3015261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Собственно задний мозг</a:t>
          </a:r>
          <a:endParaRPr lang="ru-RU" sz="1800" b="1" kern="1200" dirty="0"/>
        </a:p>
      </dsp:txBody>
      <dsp:txXfrm>
        <a:off x="2379221" y="3041176"/>
        <a:ext cx="1341588" cy="832990"/>
      </dsp:txXfrm>
    </dsp:sp>
    <dsp:sp modelId="{84658A47-906A-4031-9354-680DD35FE25F}">
      <dsp:nvSpPr>
        <dsp:cNvPr id="0" name=""/>
        <dsp:cNvSpPr/>
      </dsp:nvSpPr>
      <dsp:spPr>
        <a:xfrm>
          <a:off x="3901549" y="1578105"/>
          <a:ext cx="1393418" cy="8848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4056373" y="1725188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4082288" y="1751103"/>
        <a:ext cx="1341588" cy="832990"/>
      </dsp:txXfrm>
    </dsp:sp>
    <dsp:sp modelId="{C2CC21A5-9CCB-43CF-9D9C-EC03676FF7EB}">
      <dsp:nvSpPr>
        <dsp:cNvPr id="0" name=""/>
        <dsp:cNvSpPr/>
      </dsp:nvSpPr>
      <dsp:spPr>
        <a:xfrm>
          <a:off x="3901549" y="2868178"/>
          <a:ext cx="1393418" cy="8848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4056373" y="3015261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4082288" y="3041176"/>
        <a:ext cx="1341588" cy="832990"/>
      </dsp:txXfrm>
    </dsp:sp>
    <dsp:sp modelId="{1F892465-E188-4C55-A624-21D9EE02F3DE}">
      <dsp:nvSpPr>
        <dsp:cNvPr id="0" name=""/>
        <dsp:cNvSpPr/>
      </dsp:nvSpPr>
      <dsp:spPr>
        <a:xfrm>
          <a:off x="6456149" y="1578105"/>
          <a:ext cx="1393418" cy="8848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610973" y="1725188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Передний мозг</a:t>
          </a:r>
          <a:endParaRPr lang="ru-RU" sz="1800" b="1" kern="1200" dirty="0"/>
        </a:p>
      </dsp:txBody>
      <dsp:txXfrm>
        <a:off x="6636888" y="1751103"/>
        <a:ext cx="1341588" cy="832990"/>
      </dsp:txXfrm>
    </dsp:sp>
    <dsp:sp modelId="{78E66426-9FF9-429C-9790-CC4657F993EA}">
      <dsp:nvSpPr>
        <dsp:cNvPr id="0" name=""/>
        <dsp:cNvSpPr/>
      </dsp:nvSpPr>
      <dsp:spPr>
        <a:xfrm>
          <a:off x="5604615" y="2868178"/>
          <a:ext cx="1393418" cy="8848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759440" y="3015261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Промежуточный мозг</a:t>
          </a:r>
          <a:endParaRPr lang="ru-RU" sz="1800" b="1" kern="1200" dirty="0"/>
        </a:p>
      </dsp:txBody>
      <dsp:txXfrm>
        <a:off x="5785355" y="3041176"/>
        <a:ext cx="1341588" cy="832990"/>
      </dsp:txXfrm>
    </dsp:sp>
    <dsp:sp modelId="{75013CB1-8A28-45FA-975D-9A9A4CB1FFCB}">
      <dsp:nvSpPr>
        <dsp:cNvPr id="0" name=""/>
        <dsp:cNvSpPr/>
      </dsp:nvSpPr>
      <dsp:spPr>
        <a:xfrm>
          <a:off x="7307682" y="2868178"/>
          <a:ext cx="1393418" cy="8848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462506" y="3015261"/>
          <a:ext cx="1393418" cy="884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Конечный мозг</a:t>
          </a:r>
          <a:endParaRPr lang="ru-RU" sz="1800" b="1" kern="1200" dirty="0"/>
        </a:p>
      </dsp:txBody>
      <dsp:txXfrm>
        <a:off x="7488421" y="3041176"/>
        <a:ext cx="1341588" cy="8329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106937" y="2703643"/>
          <a:ext cx="874129" cy="41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96"/>
              </a:lnTo>
              <a:lnTo>
                <a:pt x="874129" y="283496"/>
              </a:lnTo>
              <a:lnTo>
                <a:pt x="874129" y="4160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232808" y="2703643"/>
          <a:ext cx="874129" cy="416006"/>
        </a:xfrm>
        <a:custGeom>
          <a:avLst/>
          <a:gdLst/>
          <a:ahLst/>
          <a:cxnLst/>
          <a:rect l="0" t="0" r="0" b="0"/>
          <a:pathLst>
            <a:path>
              <a:moveTo>
                <a:pt x="874129" y="0"/>
              </a:moveTo>
              <a:lnTo>
                <a:pt x="874129" y="283496"/>
              </a:lnTo>
              <a:lnTo>
                <a:pt x="0" y="283496"/>
              </a:lnTo>
              <a:lnTo>
                <a:pt x="0" y="4160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58255" y="1379337"/>
          <a:ext cx="2748682" cy="41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96"/>
              </a:lnTo>
              <a:lnTo>
                <a:pt x="2748682" y="283496"/>
              </a:lnTo>
              <a:lnTo>
                <a:pt x="2748682" y="416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438828" y="2703643"/>
          <a:ext cx="91440" cy="416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60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58255" y="1379337"/>
          <a:ext cx="126293" cy="41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96"/>
              </a:lnTo>
              <a:lnTo>
                <a:pt x="126293" y="283496"/>
              </a:lnTo>
              <a:lnTo>
                <a:pt x="126293" y="416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726636" y="2703643"/>
          <a:ext cx="874129" cy="41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96"/>
              </a:lnTo>
              <a:lnTo>
                <a:pt x="874129" y="283496"/>
              </a:lnTo>
              <a:lnTo>
                <a:pt x="874129" y="4160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16983" y="2703643"/>
          <a:ext cx="1009652" cy="416006"/>
        </a:xfrm>
        <a:custGeom>
          <a:avLst/>
          <a:gdLst/>
          <a:ahLst/>
          <a:cxnLst/>
          <a:rect l="0" t="0" r="0" b="0"/>
          <a:pathLst>
            <a:path>
              <a:moveTo>
                <a:pt x="1009652" y="0"/>
              </a:moveTo>
              <a:lnTo>
                <a:pt x="1009652" y="283496"/>
              </a:lnTo>
              <a:lnTo>
                <a:pt x="0" y="283496"/>
              </a:lnTo>
              <a:lnTo>
                <a:pt x="0" y="4160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726636" y="1379337"/>
          <a:ext cx="2631619" cy="416006"/>
        </a:xfrm>
        <a:custGeom>
          <a:avLst/>
          <a:gdLst/>
          <a:ahLst/>
          <a:cxnLst/>
          <a:rect l="0" t="0" r="0" b="0"/>
          <a:pathLst>
            <a:path>
              <a:moveTo>
                <a:pt x="2631619" y="0"/>
              </a:moveTo>
              <a:lnTo>
                <a:pt x="2631619" y="283496"/>
              </a:lnTo>
              <a:lnTo>
                <a:pt x="0" y="283496"/>
              </a:lnTo>
              <a:lnTo>
                <a:pt x="0" y="4160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285638" y="471036"/>
          <a:ext cx="2145233" cy="908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444571" y="622022"/>
          <a:ext cx="2145233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Отделы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головного мозга</a:t>
          </a:r>
          <a:endParaRPr lang="ru-RU" sz="1800" b="1" kern="1200" dirty="0"/>
        </a:p>
      </dsp:txBody>
      <dsp:txXfrm>
        <a:off x="3471174" y="648625"/>
        <a:ext cx="2092027" cy="855094"/>
      </dsp:txXfrm>
    </dsp:sp>
    <dsp:sp modelId="{D62B2975-E466-43EF-8ACD-C1815231E72C}">
      <dsp:nvSpPr>
        <dsp:cNvPr id="0" name=""/>
        <dsp:cNvSpPr/>
      </dsp:nvSpPr>
      <dsp:spPr>
        <a:xfrm>
          <a:off x="894375" y="1795343"/>
          <a:ext cx="1664521" cy="9083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53308" y="1946329"/>
          <a:ext cx="1664521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Ромбовидный (задний) мозг</a:t>
          </a:r>
          <a:endParaRPr lang="ru-RU" sz="1800" b="1" kern="1200" dirty="0"/>
        </a:p>
      </dsp:txBody>
      <dsp:txXfrm>
        <a:off x="1079911" y="1972932"/>
        <a:ext cx="1611315" cy="855094"/>
      </dsp:txXfrm>
    </dsp:sp>
    <dsp:sp modelId="{06F613C9-E7F4-4FAD-8BFE-3CD0E6CE9A0C}">
      <dsp:nvSpPr>
        <dsp:cNvPr id="0" name=""/>
        <dsp:cNvSpPr/>
      </dsp:nvSpPr>
      <dsp:spPr>
        <a:xfrm>
          <a:off x="1786" y="3119650"/>
          <a:ext cx="1430394" cy="908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0719" y="3270636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Продолговатый мозг</a:t>
          </a:r>
          <a:endParaRPr lang="ru-RU" sz="1800" b="1" kern="1200" dirty="0"/>
        </a:p>
      </dsp:txBody>
      <dsp:txXfrm>
        <a:off x="187322" y="3297239"/>
        <a:ext cx="1377188" cy="855094"/>
      </dsp:txXfrm>
    </dsp:sp>
    <dsp:sp modelId="{2E2562BA-55FE-46DE-98AD-6A9680C201A8}">
      <dsp:nvSpPr>
        <dsp:cNvPr id="0" name=""/>
        <dsp:cNvSpPr/>
      </dsp:nvSpPr>
      <dsp:spPr>
        <a:xfrm>
          <a:off x="1750046" y="3119650"/>
          <a:ext cx="1701439" cy="158691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08978" y="3270636"/>
          <a:ext cx="1701439" cy="158691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</a:rPr>
            <a:t>Собственно задний мозг</a:t>
          </a:r>
          <a:endParaRPr lang="ru-RU" sz="2000" b="1" i="1" kern="1200" dirty="0">
            <a:solidFill>
              <a:schemeClr val="bg1"/>
            </a:solidFill>
          </a:endParaRPr>
        </a:p>
      </dsp:txBody>
      <dsp:txXfrm>
        <a:off x="1955457" y="3317115"/>
        <a:ext cx="1608481" cy="1493960"/>
      </dsp:txXfrm>
    </dsp:sp>
    <dsp:sp modelId="{84658A47-906A-4031-9354-680DD35FE25F}">
      <dsp:nvSpPr>
        <dsp:cNvPr id="0" name=""/>
        <dsp:cNvSpPr/>
      </dsp:nvSpPr>
      <dsp:spPr>
        <a:xfrm>
          <a:off x="3769351" y="1795343"/>
          <a:ext cx="1430394" cy="9083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928283" y="1946329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954886" y="1972932"/>
        <a:ext cx="1377188" cy="855094"/>
      </dsp:txXfrm>
    </dsp:sp>
    <dsp:sp modelId="{C2CC21A5-9CCB-43CF-9D9C-EC03676FF7EB}">
      <dsp:nvSpPr>
        <dsp:cNvPr id="0" name=""/>
        <dsp:cNvSpPr/>
      </dsp:nvSpPr>
      <dsp:spPr>
        <a:xfrm>
          <a:off x="3769351" y="3119650"/>
          <a:ext cx="1430394" cy="908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928283" y="3270636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954886" y="3297239"/>
        <a:ext cx="1377188" cy="855094"/>
      </dsp:txXfrm>
    </dsp:sp>
    <dsp:sp modelId="{1F892465-E188-4C55-A624-21D9EE02F3DE}">
      <dsp:nvSpPr>
        <dsp:cNvPr id="0" name=""/>
        <dsp:cNvSpPr/>
      </dsp:nvSpPr>
      <dsp:spPr>
        <a:xfrm>
          <a:off x="6391740" y="1795343"/>
          <a:ext cx="1430394" cy="9083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550673" y="1946329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Передний мозг</a:t>
          </a:r>
          <a:endParaRPr lang="ru-RU" sz="1800" b="1" kern="1200" dirty="0"/>
        </a:p>
      </dsp:txBody>
      <dsp:txXfrm>
        <a:off x="6577276" y="1972932"/>
        <a:ext cx="1377188" cy="855094"/>
      </dsp:txXfrm>
    </dsp:sp>
    <dsp:sp modelId="{78E66426-9FF9-429C-9790-CC4657F993EA}">
      <dsp:nvSpPr>
        <dsp:cNvPr id="0" name=""/>
        <dsp:cNvSpPr/>
      </dsp:nvSpPr>
      <dsp:spPr>
        <a:xfrm>
          <a:off x="5517610" y="3119650"/>
          <a:ext cx="1430394" cy="908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676543" y="3270636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Промежуточный мозг</a:t>
          </a:r>
          <a:endParaRPr lang="ru-RU" sz="1800" b="1" kern="1200" dirty="0"/>
        </a:p>
      </dsp:txBody>
      <dsp:txXfrm>
        <a:off x="5703146" y="3297239"/>
        <a:ext cx="1377188" cy="855094"/>
      </dsp:txXfrm>
    </dsp:sp>
    <dsp:sp modelId="{75013CB1-8A28-45FA-975D-9A9A4CB1FFCB}">
      <dsp:nvSpPr>
        <dsp:cNvPr id="0" name=""/>
        <dsp:cNvSpPr/>
      </dsp:nvSpPr>
      <dsp:spPr>
        <a:xfrm>
          <a:off x="7265870" y="3119650"/>
          <a:ext cx="1430394" cy="908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424803" y="3270636"/>
          <a:ext cx="1430394" cy="908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Конечный мозг</a:t>
          </a:r>
          <a:endParaRPr lang="ru-RU" sz="1800" b="1" kern="1200" dirty="0"/>
        </a:p>
      </dsp:txBody>
      <dsp:txXfrm>
        <a:off x="7451406" y="3297239"/>
        <a:ext cx="1377188" cy="8550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1F95-2462-434C-BC20-D339EB31B365}">
      <dsp:nvSpPr>
        <dsp:cNvPr id="0" name=""/>
        <dsp:cNvSpPr/>
      </dsp:nvSpPr>
      <dsp:spPr>
        <a:xfrm>
          <a:off x="3150096" y="1018435"/>
          <a:ext cx="1500604" cy="42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588"/>
              </a:lnTo>
              <a:lnTo>
                <a:pt x="1500604" y="213588"/>
              </a:lnTo>
              <a:lnTo>
                <a:pt x="1500604" y="4271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A7C79-0EED-4412-A9F5-432C444F75D7}">
      <dsp:nvSpPr>
        <dsp:cNvPr id="0" name=""/>
        <dsp:cNvSpPr/>
      </dsp:nvSpPr>
      <dsp:spPr>
        <a:xfrm>
          <a:off x="1611075" y="1018435"/>
          <a:ext cx="1539020" cy="427177"/>
        </a:xfrm>
        <a:custGeom>
          <a:avLst/>
          <a:gdLst/>
          <a:ahLst/>
          <a:cxnLst/>
          <a:rect l="0" t="0" r="0" b="0"/>
          <a:pathLst>
            <a:path>
              <a:moveTo>
                <a:pt x="1539020" y="0"/>
              </a:moveTo>
              <a:lnTo>
                <a:pt x="1539020" y="213588"/>
              </a:lnTo>
              <a:lnTo>
                <a:pt x="0" y="213588"/>
              </a:lnTo>
              <a:lnTo>
                <a:pt x="0" y="4271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FE9E5-1F60-4D88-8237-9D0047E29740}">
      <dsp:nvSpPr>
        <dsp:cNvPr id="0" name=""/>
        <dsp:cNvSpPr/>
      </dsp:nvSpPr>
      <dsp:spPr>
        <a:xfrm>
          <a:off x="1602033" y="1344"/>
          <a:ext cx="3096124" cy="101709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Собственно задний мозг</a:t>
          </a:r>
          <a:endParaRPr lang="ru-RU" sz="3400" b="1" kern="1200" dirty="0">
            <a:solidFill>
              <a:schemeClr val="tx1"/>
            </a:solidFill>
          </a:endParaRPr>
        </a:p>
      </dsp:txBody>
      <dsp:txXfrm>
        <a:off x="1602033" y="1344"/>
        <a:ext cx="3096124" cy="1017090"/>
      </dsp:txXfrm>
    </dsp:sp>
    <dsp:sp modelId="{6D6992D3-D41E-4AC0-861C-D195ECDB1A3E}">
      <dsp:nvSpPr>
        <dsp:cNvPr id="0" name=""/>
        <dsp:cNvSpPr/>
      </dsp:nvSpPr>
      <dsp:spPr>
        <a:xfrm>
          <a:off x="324059" y="1445612"/>
          <a:ext cx="2574031" cy="101709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Мост</a:t>
          </a:r>
          <a:endParaRPr lang="ru-RU" sz="3400" b="1" kern="1200" dirty="0">
            <a:solidFill>
              <a:schemeClr val="tx1"/>
            </a:solidFill>
          </a:endParaRPr>
        </a:p>
      </dsp:txBody>
      <dsp:txXfrm>
        <a:off x="324059" y="1445612"/>
        <a:ext cx="2574031" cy="1017090"/>
      </dsp:txXfrm>
    </dsp:sp>
    <dsp:sp modelId="{7B9EB469-A6B2-4C14-A2C7-535C32459E7D}">
      <dsp:nvSpPr>
        <dsp:cNvPr id="0" name=""/>
        <dsp:cNvSpPr/>
      </dsp:nvSpPr>
      <dsp:spPr>
        <a:xfrm>
          <a:off x="3325269" y="1445612"/>
          <a:ext cx="2650862" cy="101709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Мозжечок</a:t>
          </a:r>
          <a:endParaRPr lang="ru-RU" sz="3400" b="1" kern="1200" dirty="0">
            <a:solidFill>
              <a:schemeClr val="tx1"/>
            </a:solidFill>
          </a:endParaRPr>
        </a:p>
      </dsp:txBody>
      <dsp:txXfrm>
        <a:off x="3325269" y="1445612"/>
        <a:ext cx="2650862" cy="10170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267920" y="1152747"/>
          <a:ext cx="2783069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83069" y="292367"/>
              </a:lnTo>
              <a:lnTo>
                <a:pt x="2783069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51849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222200" y="1152747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367"/>
              </a:lnTo>
              <a:lnTo>
                <a:pt x="124338" y="292367"/>
              </a:lnTo>
              <a:lnTo>
                <a:pt x="124338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152747"/>
          <a:ext cx="2625832" cy="429024"/>
        </a:xfrm>
        <a:custGeom>
          <a:avLst/>
          <a:gdLst/>
          <a:ahLst/>
          <a:cxnLst/>
          <a:rect l="0" t="0" r="0" b="0"/>
          <a:pathLst>
            <a:path>
              <a:moveTo>
                <a:pt x="2625832" y="0"/>
              </a:moveTo>
              <a:lnTo>
                <a:pt x="2625832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2981209" y="216023"/>
          <a:ext cx="2573422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145115" y="371734"/>
          <a:ext cx="2573422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Отделы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головного мозга</a:t>
          </a:r>
          <a:endParaRPr lang="ru-RU" sz="1800" b="1" kern="1200" dirty="0"/>
        </a:p>
      </dsp:txBody>
      <dsp:txXfrm>
        <a:off x="3172551" y="399170"/>
        <a:ext cx="2518550" cy="881851"/>
      </dsp:txXfrm>
    </dsp:sp>
    <dsp:sp modelId="{D62B2975-E466-43EF-8ACD-C1815231E72C}">
      <dsp:nvSpPr>
        <dsp:cNvPr id="0" name=""/>
        <dsp:cNvSpPr/>
      </dsp:nvSpPr>
      <dsp:spPr>
        <a:xfrm>
          <a:off x="747274" y="1581771"/>
          <a:ext cx="1789628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911180" y="1737482"/>
          <a:ext cx="1789628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Ромбовидный (задний) мозг</a:t>
          </a:r>
          <a:endParaRPr lang="ru-RU" sz="1800" b="1" kern="1200" dirty="0"/>
        </a:p>
      </dsp:txBody>
      <dsp:txXfrm>
        <a:off x="938616" y="1764918"/>
        <a:ext cx="1734756" cy="881851"/>
      </dsp:txXfrm>
    </dsp:sp>
    <dsp:sp modelId="{06F613C9-E7F4-4FAD-8BFE-3CD0E6CE9A0C}">
      <dsp:nvSpPr>
        <dsp:cNvPr id="0" name=""/>
        <dsp:cNvSpPr/>
      </dsp:nvSpPr>
      <dsp:spPr>
        <a:xfrm>
          <a:off x="3027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Продолговатый мозг</a:t>
          </a:r>
          <a:endParaRPr lang="ru-RU" sz="1800" b="1" kern="1200" dirty="0"/>
        </a:p>
      </dsp:txBody>
      <dsp:txXfrm>
        <a:off x="194369" y="3130665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Собственно задний мозг</a:t>
          </a:r>
          <a:endParaRPr lang="ru-RU" sz="1800" b="1" kern="1200" dirty="0"/>
        </a:p>
      </dsp:txBody>
      <dsp:txXfrm>
        <a:off x="1997336" y="3130665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58177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173748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800303" y="1764918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2947519"/>
          <a:ext cx="1475154" cy="164929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103229"/>
          <a:ext cx="1475154" cy="164929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1"/>
              </a:solidFill>
            </a:rPr>
            <a:t>Средний мозг</a:t>
          </a:r>
          <a:endParaRPr lang="ru-RU" sz="2400" b="1" i="1" kern="1200" dirty="0">
            <a:solidFill>
              <a:schemeClr val="bg1"/>
            </a:solidFill>
          </a:endParaRPr>
        </a:p>
      </dsp:txBody>
      <dsp:txXfrm>
        <a:off x="3816073" y="3146435"/>
        <a:ext cx="1388742" cy="1562886"/>
      </dsp:txXfrm>
    </dsp:sp>
    <dsp:sp modelId="{1F892465-E188-4C55-A624-21D9EE02F3DE}">
      <dsp:nvSpPr>
        <dsp:cNvPr id="0" name=""/>
        <dsp:cNvSpPr/>
      </dsp:nvSpPr>
      <dsp:spPr>
        <a:xfrm>
          <a:off x="6313412" y="158177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173748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Передний мозг</a:t>
          </a:r>
          <a:endParaRPr lang="ru-RU" sz="1800" b="1" kern="1200" dirty="0"/>
        </a:p>
      </dsp:txBody>
      <dsp:txXfrm>
        <a:off x="6504754" y="1764918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Промежуточный мозг</a:t>
          </a:r>
          <a:endParaRPr lang="ru-RU" sz="1800" b="1" kern="1200" dirty="0"/>
        </a:p>
      </dsp:txBody>
      <dsp:txXfrm>
        <a:off x="5603270" y="3130665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Конечный мозг</a:t>
          </a:r>
          <a:endParaRPr lang="ru-RU" sz="1800" b="1" kern="1200" dirty="0"/>
        </a:p>
      </dsp:txBody>
      <dsp:txXfrm>
        <a:off x="7406237" y="3130665"/>
        <a:ext cx="1420282" cy="8818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1F95-2462-434C-BC20-D339EB31B365}">
      <dsp:nvSpPr>
        <dsp:cNvPr id="0" name=""/>
        <dsp:cNvSpPr/>
      </dsp:nvSpPr>
      <dsp:spPr>
        <a:xfrm>
          <a:off x="3996444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03"/>
              </a:lnTo>
              <a:lnTo>
                <a:pt x="1230765" y="213603"/>
              </a:lnTo>
              <a:lnTo>
                <a:pt x="1230765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A7C79-0EED-4412-A9F5-432C444F75D7}">
      <dsp:nvSpPr>
        <dsp:cNvPr id="0" name=""/>
        <dsp:cNvSpPr/>
      </dsp:nvSpPr>
      <dsp:spPr>
        <a:xfrm>
          <a:off x="2765678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1230765" y="0"/>
              </a:moveTo>
              <a:lnTo>
                <a:pt x="1230765" y="213603"/>
              </a:lnTo>
              <a:lnTo>
                <a:pt x="0" y="213603"/>
              </a:lnTo>
              <a:lnTo>
                <a:pt x="0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FE9E5-1F60-4D88-8237-9D0047E29740}">
      <dsp:nvSpPr>
        <dsp:cNvPr id="0" name=""/>
        <dsp:cNvSpPr/>
      </dsp:nvSpPr>
      <dsp:spPr>
        <a:xfrm>
          <a:off x="2979282" y="1258"/>
          <a:ext cx="2034322" cy="10171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Средний мозг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2979282" y="1258"/>
        <a:ext cx="2034322" cy="1017161"/>
      </dsp:txXfrm>
    </dsp:sp>
    <dsp:sp modelId="{6D6992D3-D41E-4AC0-861C-D195ECDB1A3E}">
      <dsp:nvSpPr>
        <dsp:cNvPr id="0" name=""/>
        <dsp:cNvSpPr/>
      </dsp:nvSpPr>
      <dsp:spPr>
        <a:xfrm>
          <a:off x="174851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Ножки мозга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1748517" y="1445627"/>
        <a:ext cx="2034322" cy="1017161"/>
      </dsp:txXfrm>
    </dsp:sp>
    <dsp:sp modelId="{7B9EB469-A6B2-4C14-A2C7-535C32459E7D}">
      <dsp:nvSpPr>
        <dsp:cNvPr id="0" name=""/>
        <dsp:cNvSpPr/>
      </dsp:nvSpPr>
      <dsp:spPr>
        <a:xfrm>
          <a:off x="421004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Крыша среднего мозга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4210047" y="1445627"/>
        <a:ext cx="2034322" cy="10171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6812266" y="2384473"/>
          <a:ext cx="1222227" cy="389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753"/>
              </a:lnTo>
              <a:lnTo>
                <a:pt x="1222227" y="265753"/>
              </a:lnTo>
              <a:lnTo>
                <a:pt x="1222227" y="389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5992843" y="2384473"/>
          <a:ext cx="819422" cy="389970"/>
        </a:xfrm>
        <a:custGeom>
          <a:avLst/>
          <a:gdLst/>
          <a:ahLst/>
          <a:cxnLst/>
          <a:rect l="0" t="0" r="0" b="0"/>
          <a:pathLst>
            <a:path>
              <a:moveTo>
                <a:pt x="819422" y="0"/>
              </a:moveTo>
              <a:lnTo>
                <a:pt x="819422" y="265753"/>
              </a:lnTo>
              <a:lnTo>
                <a:pt x="0" y="265753"/>
              </a:lnTo>
              <a:lnTo>
                <a:pt x="0" y="389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057357" y="1143048"/>
          <a:ext cx="2754908" cy="389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753"/>
              </a:lnTo>
              <a:lnTo>
                <a:pt x="2754908" y="265753"/>
              </a:lnTo>
              <a:lnTo>
                <a:pt x="2754908" y="3899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3905474" y="2384473"/>
          <a:ext cx="91440" cy="3899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9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3951194" y="1143048"/>
          <a:ext cx="106163" cy="389970"/>
        </a:xfrm>
        <a:custGeom>
          <a:avLst/>
          <a:gdLst/>
          <a:ahLst/>
          <a:cxnLst/>
          <a:rect l="0" t="0" r="0" b="0"/>
          <a:pathLst>
            <a:path>
              <a:moveTo>
                <a:pt x="106163" y="0"/>
              </a:moveTo>
              <a:lnTo>
                <a:pt x="106163" y="265753"/>
              </a:lnTo>
              <a:lnTo>
                <a:pt x="0" y="265753"/>
              </a:lnTo>
              <a:lnTo>
                <a:pt x="0" y="3899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492926" y="2384473"/>
          <a:ext cx="819422" cy="389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753"/>
              </a:lnTo>
              <a:lnTo>
                <a:pt x="819422" y="265753"/>
              </a:lnTo>
              <a:lnTo>
                <a:pt x="819422" y="389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673504" y="2384473"/>
          <a:ext cx="819422" cy="389970"/>
        </a:xfrm>
        <a:custGeom>
          <a:avLst/>
          <a:gdLst/>
          <a:ahLst/>
          <a:cxnLst/>
          <a:rect l="0" t="0" r="0" b="0"/>
          <a:pathLst>
            <a:path>
              <a:moveTo>
                <a:pt x="819422" y="0"/>
              </a:moveTo>
              <a:lnTo>
                <a:pt x="819422" y="265753"/>
              </a:lnTo>
              <a:lnTo>
                <a:pt x="0" y="265753"/>
              </a:lnTo>
              <a:lnTo>
                <a:pt x="0" y="389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492926" y="1143048"/>
          <a:ext cx="2564430" cy="389970"/>
        </a:xfrm>
        <a:custGeom>
          <a:avLst/>
          <a:gdLst/>
          <a:ahLst/>
          <a:cxnLst/>
          <a:rect l="0" t="0" r="0" b="0"/>
          <a:pathLst>
            <a:path>
              <a:moveTo>
                <a:pt x="2564430" y="0"/>
              </a:moveTo>
              <a:lnTo>
                <a:pt x="2564430" y="265753"/>
              </a:lnTo>
              <a:lnTo>
                <a:pt x="0" y="265753"/>
              </a:lnTo>
              <a:lnTo>
                <a:pt x="0" y="3899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097279" y="291593"/>
          <a:ext cx="1920156" cy="851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246265" y="433130"/>
          <a:ext cx="1920156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Отделы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головного мозга</a:t>
          </a:r>
          <a:endParaRPr lang="ru-RU" sz="1800" b="1" kern="1200" dirty="0"/>
        </a:p>
      </dsp:txBody>
      <dsp:txXfrm>
        <a:off x="3271203" y="458068"/>
        <a:ext cx="1870280" cy="801578"/>
      </dsp:txXfrm>
    </dsp:sp>
    <dsp:sp modelId="{D62B2975-E466-43EF-8ACD-C1815231E72C}">
      <dsp:nvSpPr>
        <dsp:cNvPr id="0" name=""/>
        <dsp:cNvSpPr/>
      </dsp:nvSpPr>
      <dsp:spPr>
        <a:xfrm>
          <a:off x="632012" y="1533018"/>
          <a:ext cx="1721828" cy="851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780998" y="1674555"/>
          <a:ext cx="1721828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Ромбовидный (задний) мозг</a:t>
          </a:r>
          <a:endParaRPr lang="ru-RU" sz="1800" b="1" kern="1200" dirty="0"/>
        </a:p>
      </dsp:txBody>
      <dsp:txXfrm>
        <a:off x="805936" y="1699493"/>
        <a:ext cx="1671952" cy="801578"/>
      </dsp:txXfrm>
    </dsp:sp>
    <dsp:sp modelId="{06F613C9-E7F4-4FAD-8BFE-3CD0E6CE9A0C}">
      <dsp:nvSpPr>
        <dsp:cNvPr id="0" name=""/>
        <dsp:cNvSpPr/>
      </dsp:nvSpPr>
      <dsp:spPr>
        <a:xfrm>
          <a:off x="3068" y="2774443"/>
          <a:ext cx="1340872" cy="851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52053" y="2915980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Продолговатый мозг</a:t>
          </a:r>
          <a:endParaRPr lang="ru-RU" sz="1800" b="1" kern="1200" dirty="0"/>
        </a:p>
      </dsp:txBody>
      <dsp:txXfrm>
        <a:off x="176991" y="2940918"/>
        <a:ext cx="1290996" cy="801578"/>
      </dsp:txXfrm>
    </dsp:sp>
    <dsp:sp modelId="{2E2562BA-55FE-46DE-98AD-6A9680C201A8}">
      <dsp:nvSpPr>
        <dsp:cNvPr id="0" name=""/>
        <dsp:cNvSpPr/>
      </dsp:nvSpPr>
      <dsp:spPr>
        <a:xfrm>
          <a:off x="1641912" y="2774443"/>
          <a:ext cx="1340872" cy="851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790898" y="2915980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Собственно задний мозг</a:t>
          </a:r>
          <a:endParaRPr lang="ru-RU" sz="1800" b="1" kern="1200" dirty="0"/>
        </a:p>
      </dsp:txBody>
      <dsp:txXfrm>
        <a:off x="1815836" y="2940918"/>
        <a:ext cx="1290996" cy="801578"/>
      </dsp:txXfrm>
    </dsp:sp>
    <dsp:sp modelId="{84658A47-906A-4031-9354-680DD35FE25F}">
      <dsp:nvSpPr>
        <dsp:cNvPr id="0" name=""/>
        <dsp:cNvSpPr/>
      </dsp:nvSpPr>
      <dsp:spPr>
        <a:xfrm>
          <a:off x="3280757" y="1533018"/>
          <a:ext cx="1340872" cy="851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429743" y="1674555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454681" y="1699493"/>
        <a:ext cx="1290996" cy="801578"/>
      </dsp:txXfrm>
    </dsp:sp>
    <dsp:sp modelId="{C2CC21A5-9CCB-43CF-9D9C-EC03676FF7EB}">
      <dsp:nvSpPr>
        <dsp:cNvPr id="0" name=""/>
        <dsp:cNvSpPr/>
      </dsp:nvSpPr>
      <dsp:spPr>
        <a:xfrm>
          <a:off x="3280757" y="2774443"/>
          <a:ext cx="1340872" cy="851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429743" y="2915980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Средний мозг</a:t>
          </a:r>
          <a:endParaRPr lang="ru-RU" sz="1800" b="1" kern="1200" dirty="0"/>
        </a:p>
      </dsp:txBody>
      <dsp:txXfrm>
        <a:off x="3454681" y="2940918"/>
        <a:ext cx="1290996" cy="801578"/>
      </dsp:txXfrm>
    </dsp:sp>
    <dsp:sp modelId="{1F892465-E188-4C55-A624-21D9EE02F3DE}">
      <dsp:nvSpPr>
        <dsp:cNvPr id="0" name=""/>
        <dsp:cNvSpPr/>
      </dsp:nvSpPr>
      <dsp:spPr>
        <a:xfrm>
          <a:off x="6141829" y="1533018"/>
          <a:ext cx="1340872" cy="851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290815" y="1674555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Передний мозг</a:t>
          </a:r>
          <a:endParaRPr lang="ru-RU" sz="1800" b="1" kern="1200" dirty="0"/>
        </a:p>
      </dsp:txBody>
      <dsp:txXfrm>
        <a:off x="6315753" y="1699493"/>
        <a:ext cx="1290996" cy="801578"/>
      </dsp:txXfrm>
    </dsp:sp>
    <dsp:sp modelId="{78E66426-9FF9-429C-9790-CC4657F993EA}">
      <dsp:nvSpPr>
        <dsp:cNvPr id="0" name=""/>
        <dsp:cNvSpPr/>
      </dsp:nvSpPr>
      <dsp:spPr>
        <a:xfrm>
          <a:off x="4919602" y="2774443"/>
          <a:ext cx="2146482" cy="176097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068588" y="2915980"/>
          <a:ext cx="2146482" cy="1760977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bg1"/>
              </a:solidFill>
            </a:rPr>
            <a:t>Промежуточный мозг</a:t>
          </a:r>
          <a:endParaRPr lang="ru-RU" sz="2400" b="1" i="1" kern="1200" dirty="0">
            <a:solidFill>
              <a:schemeClr val="bg1"/>
            </a:solidFill>
          </a:endParaRPr>
        </a:p>
      </dsp:txBody>
      <dsp:txXfrm>
        <a:off x="5120165" y="2967557"/>
        <a:ext cx="2043328" cy="1657823"/>
      </dsp:txXfrm>
    </dsp:sp>
    <dsp:sp modelId="{75013CB1-8A28-45FA-975D-9A9A4CB1FFCB}">
      <dsp:nvSpPr>
        <dsp:cNvPr id="0" name=""/>
        <dsp:cNvSpPr/>
      </dsp:nvSpPr>
      <dsp:spPr>
        <a:xfrm>
          <a:off x="7364057" y="2774443"/>
          <a:ext cx="1340872" cy="851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513042" y="2915980"/>
          <a:ext cx="1340872" cy="851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Конечный мозг</a:t>
          </a:r>
          <a:endParaRPr lang="ru-RU" sz="1800" b="1" kern="1200" dirty="0"/>
        </a:p>
      </dsp:txBody>
      <dsp:txXfrm>
        <a:off x="7537980" y="2940918"/>
        <a:ext cx="1290996" cy="801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CDB5B-5D54-4AEF-8C9B-99092E21169F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6F075-A52E-408F-960E-980E25BB4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21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75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75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804" y="8685035"/>
            <a:ext cx="2971586" cy="4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11BC188-F142-445A-80CC-101D63A07228}" type="slidenum">
              <a:rPr lang="ru-RU" sz="1200"/>
              <a:pPr algn="r" eaLnBrk="1" hangingPunct="1"/>
              <a:t>13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5782BB-47D0-42D6-B609-B9B068A435E6}" type="slidenum">
              <a:rPr lang="ru-RU" smtClean="0"/>
              <a:pPr eaLnBrk="1" hangingPunct="1"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2DE9A0-7D57-4F7D-8A1A-66480F458E0A}" type="slidenum">
              <a:rPr lang="ru-RU" smtClean="0"/>
              <a:pPr eaLnBrk="1" hangingPunct="1"/>
              <a:t>58</a:t>
            </a:fld>
            <a:endParaRPr lang="ru-R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0970CE4-86F8-48F1-A145-47EA29158884}" type="slidenum">
              <a:rPr lang="ru-RU" smtClean="0"/>
              <a:pPr eaLnBrk="1" hangingPunct="1"/>
              <a:t>59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FDE7-DCBB-454B-B078-3024B3DD1693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60A1C-257A-454D-9078-E51AFC2FEC44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3E0E-BA19-4E8E-A93C-E0D77F8E46EA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F7469-063F-4DAD-AAFF-AC23C5848662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FCF5-24C2-4681-AE57-2E90E052CAA3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9C07-D723-4B2A-BD39-48F3294D7DA5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9C2D-3F31-4307-9FDE-6F04A23003FB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0F8F-12F3-42FB-91E2-DFE9249E483D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7811-22DA-4C31-9E3C-59784CDEA3F5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F54F-EA09-4DA2-94F2-FD8D513AD60A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468A-5BA2-4382-B05B-C36FF4B6F4B2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B233-954D-4E09-B15E-3D582DFD73F1}" type="datetime1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2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6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microsoft.com/office/2007/relationships/diagramDrawing" Target="../diagrams/drawing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0.xml"/><Relationship Id="rId7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diagramDrawing" Target="../diagrams/drawing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991600" cy="6400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Кафедра анатомии и гистологии человека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600" b="1" dirty="0" smtClean="0"/>
              <a:t>Тема: «</a:t>
            </a:r>
            <a:r>
              <a:rPr lang="ru-RU" sz="3600" b="1" dirty="0"/>
              <a:t>Функциональная морфология отделов центральной нервной системы</a:t>
            </a:r>
            <a:r>
              <a:rPr lang="ru-RU" sz="3600" b="1" dirty="0" smtClean="0"/>
              <a:t>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лекция №16 для студентов 1 курса, обучающихся по специальности 31.05.03 - Стоматология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д.м.н., доцент В.В. Никель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Красноярск</a:t>
            </a:r>
            <a:r>
              <a:rPr lang="ru-RU" sz="2400" smtClean="0"/>
              <a:t>, </a:t>
            </a:r>
            <a:r>
              <a:rPr lang="ru-RU" sz="2400" smtClean="0"/>
              <a:t>2020</a:t>
            </a:r>
            <a:endParaRPr lang="ru-RU" sz="4800" dirty="0" smtClean="0"/>
          </a:p>
        </p:txBody>
      </p:sp>
    </p:spTree>
    <p:extLst>
      <p:ext uri="{BB962C8B-B14F-4D97-AF65-F5344CB8AC3E}">
        <p14:creationId xmlns:p14="http://schemas.microsoft.com/office/powerpoint/2010/main" xmlns="" val="124753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3888"/>
          </a:xfrm>
        </p:spPr>
        <p:txBody>
          <a:bodyPr/>
          <a:lstStyle/>
          <a:p>
            <a:r>
              <a:rPr lang="ru-RU" sz="3200" b="1" smtClean="0"/>
              <a:t>Ядра спинного мозга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2970"/>
            <a:ext cx="9001125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96752"/>
            <a:ext cx="2520280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2C30D8"/>
                </a:solidFill>
              </a:rPr>
              <a:t>Желеобразная субстанция</a:t>
            </a:r>
            <a:endParaRPr lang="ru-RU" sz="2600" b="1" dirty="0">
              <a:solidFill>
                <a:srgbClr val="2C30D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843808" y="2204864"/>
            <a:ext cx="792088" cy="504056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33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78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amp;rcy;&amp;acy;&amp;zcy;&amp;rcy;&amp;iecy;&amp;zcy;&amp;ycy; &amp;scy;&amp;pcy;&amp;icy;&amp;ncy;&amp;n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751388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5143500" y="188913"/>
            <a:ext cx="3983038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/>
              <a:t>Поперечные разрезы спинного мозга на различных уровнях (полусхематично) </a:t>
            </a:r>
          </a:p>
          <a:p>
            <a:endParaRPr lang="ru-RU"/>
          </a:p>
          <a:p>
            <a:r>
              <a:rPr lang="ru-RU" sz="2000"/>
              <a:t>Рис. 1. Переход I шейного сегмента в продолговатый мозг.</a:t>
            </a:r>
          </a:p>
          <a:p>
            <a:r>
              <a:rPr lang="ru-RU" sz="2000"/>
              <a:t> </a:t>
            </a:r>
          </a:p>
          <a:p>
            <a:r>
              <a:rPr lang="ru-RU" sz="2000"/>
              <a:t>Рис. 2. I шейный сегмент. </a:t>
            </a:r>
          </a:p>
          <a:p>
            <a:endParaRPr lang="ru-RU" sz="2000"/>
          </a:p>
          <a:p>
            <a:r>
              <a:rPr lang="ru-RU" sz="2000"/>
              <a:t>Рис. 3. VII шейный сегмент.</a:t>
            </a:r>
          </a:p>
          <a:p>
            <a:r>
              <a:rPr lang="ru-RU" sz="2000"/>
              <a:t> </a:t>
            </a:r>
          </a:p>
          <a:p>
            <a:r>
              <a:rPr lang="ru-RU" sz="2000"/>
              <a:t>Рис. 4. X грудной сегмент. </a:t>
            </a:r>
          </a:p>
          <a:p>
            <a:endParaRPr lang="ru-RU" sz="2000"/>
          </a:p>
          <a:p>
            <a:r>
              <a:rPr lang="ru-RU" sz="2000"/>
              <a:t>Рис. 5. III поясничный сегмент. </a:t>
            </a:r>
          </a:p>
          <a:p>
            <a:endParaRPr lang="ru-RU" sz="2000"/>
          </a:p>
          <a:p>
            <a:r>
              <a:rPr lang="ru-RU" sz="2000"/>
              <a:t>Рис. 6. I крестцовый сегмент.</a:t>
            </a:r>
          </a:p>
        </p:txBody>
      </p:sp>
    </p:spTree>
    <p:extLst>
      <p:ext uri="{BB962C8B-B14F-4D97-AF65-F5344CB8AC3E}">
        <p14:creationId xmlns:p14="http://schemas.microsoft.com/office/powerpoint/2010/main" xmlns="" val="36768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48038" y="0"/>
            <a:ext cx="5386387" cy="6858000"/>
          </a:xfrm>
          <a:noFill/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4690243"/>
            <a:ext cx="45005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/>
              <a:t>Схема </a:t>
            </a:r>
          </a:p>
          <a:p>
            <a:pPr algn="ctr" eaLnBrk="1" hangingPunct="1"/>
            <a:r>
              <a:rPr lang="ru-RU" sz="3200" b="1" dirty="0"/>
              <a:t>рефлекторной дуги</a:t>
            </a:r>
          </a:p>
        </p:txBody>
      </p:sp>
    </p:spTree>
    <p:extLst>
      <p:ext uri="{BB962C8B-B14F-4D97-AF65-F5344CB8AC3E}">
        <p14:creationId xmlns:p14="http://schemas.microsoft.com/office/powerpoint/2010/main" xmlns="" val="439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&amp;Kcy;&amp;acy;&amp;rcy;&amp;tcy;&amp;icy;&amp;ncy;&amp;kcy;&amp;icy; &amp;pcy;&amp;ocy; &amp;zcy;&amp;acy;&amp;pcy;&amp;rcy;&amp;ocy;&amp;scy;&amp;ucy; &amp;pcy;&amp;acy;&amp;tcy;&amp;ocy;&amp;lcy;&amp;ocy;&amp;gcy;&amp;icy;&amp;yacy; &amp;scy;&amp;pcy;&amp;icy;&amp;ncy;&amp;n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795972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&amp;Kcy;&amp;acy;&amp;rcy;&amp;tcy;&amp;icy;&amp;ncy;&amp;kcy;&amp;icy; &amp;pcy;&amp;ocy; &amp;zcy;&amp;acy;&amp;pcy;&amp;rcy;&amp;ocy;&amp;scy;&amp;ucy; &amp;pcy;&amp;acy;&amp;tcy;&amp;ocy;&amp;lcy;&amp;ocy;&amp;gcy;&amp;icy;&amp;yacy; &amp;scy;&amp;pcy;&amp;icy;&amp;ncy;&amp;n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8" y="3789363"/>
            <a:ext cx="399573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76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>
          <a:xfrm>
            <a:off x="179388" y="0"/>
            <a:ext cx="8640762" cy="503238"/>
          </a:xfrm>
        </p:spPr>
        <p:txBody>
          <a:bodyPr>
            <a:normAutofit fontScale="90000"/>
          </a:bodyPr>
          <a:lstStyle/>
          <a:p>
            <a:r>
              <a:rPr lang="ru-RU" sz="2800" b="1" smtClean="0"/>
              <a:t>Оболочки спинного мозга</a:t>
            </a:r>
          </a:p>
        </p:txBody>
      </p:sp>
      <p:sp>
        <p:nvSpPr>
          <p:cNvPr id="16387" name="AutoShape 6" descr="&amp;Kcy;&amp;acy;&amp;rcy;&amp;tcy;&amp;icy;&amp;ncy;&amp;kcy;&amp;icy; &amp;pcy;&amp;ocy; &amp;zcy;&amp;acy;&amp;pcy;&amp;rcy;&amp;ocy;&amp;scy;&amp;ucy; &amp;scy;&amp;tcy;&amp;rcy;&amp;ocy;&amp;iecy;&amp;ncy;&amp;icy;&amp;iecy; &amp;scy;&amp;pcy;&amp;icy;&amp;ncy;&amp;ncy;&amp;ocy;&amp;gcy;&amp;ocy; &amp;mcy;&amp;ocy;&amp;zcy;&amp;gcy;&amp;acy;"/>
          <p:cNvSpPr>
            <a:spLocks noChangeAspect="1" noChangeArrowheads="1"/>
          </p:cNvSpPr>
          <p:nvPr/>
        </p:nvSpPr>
        <p:spPr bwMode="auto">
          <a:xfrm>
            <a:off x="63500" y="-1790700"/>
            <a:ext cx="4229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363" y="620688"/>
            <a:ext cx="53546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527050"/>
            <a:ext cx="3667125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6274" y="4293096"/>
            <a:ext cx="5467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err="1" smtClean="0"/>
              <a:t>Эпидуральное</a:t>
            </a:r>
            <a:r>
              <a:rPr lang="ru-RU" sz="2400" b="1" dirty="0" smtClean="0"/>
              <a:t> пространство </a:t>
            </a:r>
            <a:r>
              <a:rPr lang="ru-RU" dirty="0" smtClean="0"/>
              <a:t>– заполнено жировой тканью и венами</a:t>
            </a:r>
          </a:p>
          <a:p>
            <a:pPr marL="342900" indent="-342900">
              <a:buAutoNum type="arabicPeriod"/>
            </a:pPr>
            <a:r>
              <a:rPr lang="ru-RU" sz="2400" b="1" dirty="0" err="1" smtClean="0"/>
              <a:t>Субдуральное</a:t>
            </a:r>
            <a:r>
              <a:rPr lang="ru-RU" sz="2400" b="1" dirty="0" smtClean="0"/>
              <a:t> пространство </a:t>
            </a:r>
            <a:r>
              <a:rPr lang="ru-RU" dirty="0" smtClean="0"/>
              <a:t>– заполнено небольшим количеством межклеточного вещества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Субарахноидальное пространство – </a:t>
            </a:r>
            <a:r>
              <a:rPr lang="ru-RU" dirty="0" err="1" smtClean="0"/>
              <a:t>арахноидальные</a:t>
            </a:r>
            <a:r>
              <a:rPr lang="ru-RU" dirty="0" smtClean="0"/>
              <a:t> трабекулы и ликвор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75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265390516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7268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036356452"/>
              </p:ext>
            </p:extLst>
          </p:nvPr>
        </p:nvGraphicFramePr>
        <p:xfrm>
          <a:off x="467544" y="1268760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7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75125"/>
            <a:ext cx="3170238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17319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2624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450975" y="100013"/>
            <a:ext cx="5499100" cy="503237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Продолговатый мозг</a:t>
            </a:r>
          </a:p>
        </p:txBody>
      </p:sp>
      <p:sp>
        <p:nvSpPr>
          <p:cNvPr id="43011" name="Заголовок 1"/>
          <p:cNvSpPr txBox="1">
            <a:spLocks/>
          </p:cNvSpPr>
          <p:nvPr/>
        </p:nvSpPr>
        <p:spPr bwMode="auto">
          <a:xfrm>
            <a:off x="117475" y="631825"/>
            <a:ext cx="4238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Вентральная поверхность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8" y="1171575"/>
            <a:ext cx="35052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611188" y="2897188"/>
            <a:ext cx="1368425" cy="1008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11188" y="2314575"/>
            <a:ext cx="866775" cy="376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373063" y="3686175"/>
            <a:ext cx="23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43016" name="TextBox 16"/>
          <p:cNvSpPr txBox="1">
            <a:spLocks noChangeArrowheads="1"/>
          </p:cNvSpPr>
          <p:nvPr/>
        </p:nvSpPr>
        <p:spPr bwMode="auto">
          <a:xfrm>
            <a:off x="355600" y="2087563"/>
            <a:ext cx="255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43017" name="Прямоугольник 18"/>
          <p:cNvSpPr>
            <a:spLocks noChangeArrowheads="1"/>
          </p:cNvSpPr>
          <p:nvPr/>
        </p:nvSpPr>
        <p:spPr bwMode="auto">
          <a:xfrm>
            <a:off x="0" y="5273675"/>
            <a:ext cx="4500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/>
              <a:t>Препарат головного мозга (продолговатый  мозг)</a:t>
            </a:r>
          </a:p>
          <a:p>
            <a:r>
              <a:rPr lang="ru-RU" sz="1600"/>
              <a:t>1 – пирамида (сознательные двигательные пути), </a:t>
            </a:r>
          </a:p>
          <a:p>
            <a:r>
              <a:rPr lang="ru-RU" sz="1600"/>
              <a:t>2 – олива (промежуточное ядро равновесия)</a:t>
            </a:r>
          </a:p>
        </p:txBody>
      </p:sp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71575"/>
            <a:ext cx="3887787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9" name="Заголовок 1"/>
          <p:cNvSpPr txBox="1">
            <a:spLocks/>
          </p:cNvSpPr>
          <p:nvPr/>
        </p:nvSpPr>
        <p:spPr bwMode="auto">
          <a:xfrm>
            <a:off x="4756150" y="654050"/>
            <a:ext cx="4240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Дорзальная поверхность</a:t>
            </a:r>
          </a:p>
        </p:txBody>
      </p:sp>
      <p:sp>
        <p:nvSpPr>
          <p:cNvPr id="43020" name="Прямоугольник 17"/>
          <p:cNvSpPr>
            <a:spLocks noChangeArrowheads="1"/>
          </p:cNvSpPr>
          <p:nvPr/>
        </p:nvSpPr>
        <p:spPr bwMode="auto">
          <a:xfrm>
            <a:off x="4583113" y="5522913"/>
            <a:ext cx="4560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/>
              <a:t>Препарат головного мозга (продолговатый мозг)</a:t>
            </a:r>
          </a:p>
          <a:p>
            <a:r>
              <a:rPr lang="ru-RU" sz="1600"/>
              <a:t>1 – тонкий пучок, </a:t>
            </a:r>
          </a:p>
          <a:p>
            <a:r>
              <a:rPr lang="ru-RU" sz="1600"/>
              <a:t>2  - клиновидный пучок (проприоцептивные чувствительные пути)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013450" y="3025775"/>
            <a:ext cx="866775" cy="377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219700" y="3686175"/>
            <a:ext cx="1368425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023" name="TextBox 21"/>
          <p:cNvSpPr txBox="1">
            <a:spLocks noChangeArrowheads="1"/>
          </p:cNvSpPr>
          <p:nvPr/>
        </p:nvSpPr>
        <p:spPr bwMode="auto">
          <a:xfrm>
            <a:off x="5711825" y="2897188"/>
            <a:ext cx="255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3024" name="TextBox 22"/>
          <p:cNvSpPr txBox="1">
            <a:spLocks noChangeArrowheads="1"/>
          </p:cNvSpPr>
          <p:nvPr/>
        </p:nvSpPr>
        <p:spPr bwMode="auto">
          <a:xfrm>
            <a:off x="4981575" y="4510088"/>
            <a:ext cx="23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6440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09937" y="548680"/>
            <a:ext cx="81032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изучить функциональную морфологию центральной нервной системы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строение и функции отделов головного мозга</a:t>
            </a:r>
          </a:p>
          <a:p>
            <a:pPr marL="514350" indent="-514350" algn="just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структуру и функции экстрапирамидной системы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структуру и функции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ретикулярной формации;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структуру и функции </a:t>
            </a:r>
            <a:r>
              <a:rPr lang="ru-RU" alt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4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2700" y="0"/>
            <a:ext cx="8801100" cy="504825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Ядра продолговатого мозга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78"/>
          <a:stretch>
            <a:fillRect/>
          </a:stretch>
        </p:blipFill>
        <p:spPr bwMode="auto">
          <a:xfrm>
            <a:off x="4991100" y="858838"/>
            <a:ext cx="41529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Прямоугольник 1"/>
          <p:cNvSpPr>
            <a:spLocks noChangeArrowheads="1"/>
          </p:cNvSpPr>
          <p:nvPr/>
        </p:nvSpPr>
        <p:spPr bwMode="auto">
          <a:xfrm>
            <a:off x="9525" y="692150"/>
            <a:ext cx="539908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Ядро оливы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связано с зубчатым ядром мозжечка и является промежуточным ядром равновесия;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Ядра четырех пар черепных нервов (XII-IX)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имеющие отношение к иннервации производных жаберного аппарата и внутренностей;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Жизненно важные центры дыхания и кровообращения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Формирование защитных рефлексов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: рвотный центр, центры кашля, чихания;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Ядра тонкого и клиновидного пучков;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Ядра ретикулярной формации.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3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-26988" y="115888"/>
            <a:ext cx="9144001" cy="563562"/>
          </a:xfrm>
        </p:spPr>
        <p:txBody>
          <a:bodyPr>
            <a:normAutofit fontScale="90000"/>
          </a:bodyPr>
          <a:lstStyle/>
          <a:p>
            <a:r>
              <a:rPr lang="ru-RU" sz="3200" b="1" smtClean="0"/>
              <a:t>Повреждение продолговатого мозга</a:t>
            </a:r>
          </a:p>
        </p:txBody>
      </p:sp>
      <p:pic>
        <p:nvPicPr>
          <p:cNvPr id="45059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88" y="963613"/>
            <a:ext cx="37004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65175"/>
            <a:ext cx="42164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48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405313"/>
            <a:ext cx="28829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17319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79512" y="188640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4333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88640"/>
          <a:ext cx="6300192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14675"/>
            <a:ext cx="4983163" cy="37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827088" y="2351088"/>
            <a:ext cx="1152525" cy="15097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419475" y="2492375"/>
            <a:ext cx="1331913" cy="2736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24339" r="23175" b="19904"/>
          <a:stretch>
            <a:fillRect/>
          </a:stretch>
        </p:blipFill>
        <p:spPr bwMode="auto">
          <a:xfrm>
            <a:off x="5018088" y="3114675"/>
            <a:ext cx="41259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2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07950" y="0"/>
            <a:ext cx="8816975" cy="720725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Мост </a:t>
            </a:r>
          </a:p>
        </p:txBody>
      </p:sp>
      <p:sp>
        <p:nvSpPr>
          <p:cNvPr id="48131" name="Заголовок 1"/>
          <p:cNvSpPr txBox="1">
            <a:spLocks/>
          </p:cNvSpPr>
          <p:nvPr/>
        </p:nvSpPr>
        <p:spPr bwMode="auto">
          <a:xfrm>
            <a:off x="93663" y="692150"/>
            <a:ext cx="5048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Проводниковая функция –</a:t>
            </a:r>
            <a:r>
              <a:rPr lang="ru-RU" altLang="ru-RU" sz="2000">
                <a:latin typeface="Times New Roman" pitchFamily="18" charset="0"/>
              </a:rPr>
              <a:t> афферентные и эфферентные пути, обеспечивающие двустороннюю связь между головным и спинным мозгом;</a:t>
            </a:r>
          </a:p>
          <a:p>
            <a:pPr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Условно-рефлекторная деятельность –</a:t>
            </a:r>
            <a:r>
              <a:rPr lang="ru-RU" altLang="ru-RU" sz="2000">
                <a:latin typeface="Times New Roman" pitchFamily="18" charset="0"/>
              </a:rPr>
              <a:t> ядра черепных нервов (</a:t>
            </a:r>
            <a:r>
              <a:rPr lang="en-US" altLang="ru-RU" sz="2000">
                <a:latin typeface="Times New Roman" pitchFamily="18" charset="0"/>
              </a:rPr>
              <a:t>V-VIII</a:t>
            </a:r>
            <a:r>
              <a:rPr lang="ru-RU" altLang="ru-RU" sz="2000">
                <a:latin typeface="Times New Roman" pitchFamily="18" charset="0"/>
              </a:rPr>
              <a:t>), собственные ядра моста, ядра ретикулярной формации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2" name="Прямоугольник 21"/>
          <p:cNvSpPr>
            <a:spLocks noChangeArrowheads="1"/>
          </p:cNvSpPr>
          <p:nvPr/>
        </p:nvSpPr>
        <p:spPr bwMode="auto">
          <a:xfrm>
            <a:off x="5545138" y="3633788"/>
            <a:ext cx="350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/>
              <a:t>Препарат головного мога (мост)</a:t>
            </a:r>
          </a:p>
        </p:txBody>
      </p:sp>
      <p:sp>
        <p:nvSpPr>
          <p:cNvPr id="48133" name="Прямоугольник 22"/>
          <p:cNvSpPr>
            <a:spLocks noChangeArrowheads="1"/>
          </p:cNvSpPr>
          <p:nvPr/>
        </p:nvSpPr>
        <p:spPr bwMode="auto">
          <a:xfrm>
            <a:off x="5141913" y="4254500"/>
            <a:ext cx="3783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/>
              <a:t>Срез на уровне средней трети моста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3406775"/>
            <a:ext cx="4333875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5" name="Прямоугольник 16"/>
          <p:cNvSpPr>
            <a:spLocks noChangeArrowheads="1"/>
          </p:cNvSpPr>
          <p:nvPr/>
        </p:nvSpPr>
        <p:spPr bwMode="auto">
          <a:xfrm>
            <a:off x="103188" y="6211888"/>
            <a:ext cx="4681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/>
              <a:t>Препарат головного мозга (стволовая часть, сагиттальный разрез)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563938" y="5194300"/>
            <a:ext cx="576262" cy="611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137" name="TextBox 4"/>
          <p:cNvSpPr txBox="1">
            <a:spLocks noChangeArrowheads="1"/>
          </p:cNvSpPr>
          <p:nvPr/>
        </p:nvSpPr>
        <p:spPr bwMode="auto">
          <a:xfrm>
            <a:off x="3919538" y="5732463"/>
            <a:ext cx="865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Мост</a:t>
            </a:r>
          </a:p>
        </p:txBody>
      </p:sp>
      <p:pic>
        <p:nvPicPr>
          <p:cNvPr id="48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5"/>
          <a:stretch>
            <a:fillRect/>
          </a:stretch>
        </p:blipFill>
        <p:spPr bwMode="auto">
          <a:xfrm>
            <a:off x="5141913" y="760413"/>
            <a:ext cx="4002087" cy="3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04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52400" y="115888"/>
            <a:ext cx="8883650" cy="576262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Мозжечок</a:t>
            </a:r>
          </a:p>
        </p:txBody>
      </p:sp>
      <p:sp>
        <p:nvSpPr>
          <p:cNvPr id="49155" name="Заголовок 1"/>
          <p:cNvSpPr txBox="1">
            <a:spLocks/>
          </p:cNvSpPr>
          <p:nvPr/>
        </p:nvSpPr>
        <p:spPr bwMode="auto">
          <a:xfrm>
            <a:off x="107950" y="1052513"/>
            <a:ext cx="50482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19175"/>
            <a:ext cx="409892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-79375" y="4826000"/>
            <a:ext cx="857408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Ядро шатра (1) –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относится к самой древней части мозжечка (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flocculus)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, связанной с вестибулярным аппаратом;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Шаровидное (2) и пробковидное (3)  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относятся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 старой части мозжечка, возникшей в связи с движениями туловища;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Зубчатое ядро (4) –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относятся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 молодой части мозжечка, развившейся в связи с передвижениями при помощи конечностей</a:t>
            </a:r>
          </a:p>
          <a:p>
            <a:pPr eaLnBrk="1" hangingPunct="1">
              <a:buFont typeface="Wingdings" pitchFamily="2" charset="2"/>
              <a:buChar char="v"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8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6900" y="784225"/>
            <a:ext cx="47371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1"/>
          <p:cNvSpPr txBox="1">
            <a:spLocks noChangeArrowheads="1"/>
          </p:cNvSpPr>
          <p:nvPr/>
        </p:nvSpPr>
        <p:spPr bwMode="auto">
          <a:xfrm>
            <a:off x="4686300" y="1052513"/>
            <a:ext cx="28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4397375" y="4221163"/>
            <a:ext cx="28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7756525" y="4305300"/>
            <a:ext cx="28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3</a:t>
            </a:r>
          </a:p>
        </p:txBody>
      </p: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8045450" y="1403350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078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&amp;Kcy;&amp;acy;&amp;rcy;&amp;tcy;&amp;icy;&amp;ncy;&amp;kcy;&amp;icy; &amp;pcy;&amp;ocy; &amp;zcy;&amp;acy;&amp;pcy;&amp;rcy;&amp;ocy;&amp;scy;&amp;ucy; &amp;mcy;&amp;ocy;&amp;zcy;&amp;zhcy;&amp;iecy;&amp;chcy;&amp;kcy;&amp;ocy;&amp;vcy;&amp;ycy;&amp;iecy; &amp;acy;&amp;tcy;&amp;acy;&amp;kcy;&amp;scy;&amp;icy;&amp;i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0"/>
            <a:ext cx="3851920" cy="288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24338"/>
            <a:ext cx="40909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947281" y="2885047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/>
              <a:t>Мозжечковые атаксии</a:t>
            </a: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4699243" y="2636912"/>
            <a:ext cx="4424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err="1"/>
              <a:t>Интенционное</a:t>
            </a:r>
            <a:r>
              <a:rPr lang="ru-RU" dirty="0"/>
              <a:t> дрожание рук</a:t>
            </a:r>
          </a:p>
        </p:txBody>
      </p:sp>
      <p:pic>
        <p:nvPicPr>
          <p:cNvPr id="50182" name="Picture 7" descr="&amp;Kcy;&amp;acy;&amp;rcy;&amp;tcy;&amp;icy;&amp;ncy;&amp;kcy;&amp;icy; &amp;pcy;&amp;ocy; &amp;zcy;&amp;acy;&amp;pcy;&amp;rcy;&amp;ocy;&amp;scy;&amp;ucy; &amp;pcy;&amp;ocy;&amp;vcy;&amp;rcy;&amp;iecy;&amp;zhcy;&amp;dcy;&amp;iecy;&amp;ncy;&amp;icy;&amp;iecy; &amp;pcy;&amp;rcy;&amp;ocy;&amp;dcy;&amp;ocy;&amp;lcy;&amp;gcy;&amp;ocy;&amp;vcy;&amp;acy;&amp;t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710" y="3501008"/>
            <a:ext cx="7057479" cy="18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5375511"/>
            <a:ext cx="90364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Функции мозжечка: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регуляция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мышечного тонуса, позы и равновесия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координация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позы и выполняемого целенаправленного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мозжечок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участвует в программировании целенаправленных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6388"/>
            <a:ext cx="32432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17319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287016" y="188640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2730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4075112" cy="353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24339" r="23175" b="19904"/>
          <a:stretch>
            <a:fillRect/>
          </a:stretch>
        </p:blipFill>
        <p:spPr bwMode="auto">
          <a:xfrm>
            <a:off x="0" y="0"/>
            <a:ext cx="243046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1692275" y="2492375"/>
            <a:ext cx="1150938" cy="2127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229" name="TextBox 3"/>
          <p:cNvSpPr txBox="1">
            <a:spLocks noChangeArrowheads="1"/>
          </p:cNvSpPr>
          <p:nvPr/>
        </p:nvSpPr>
        <p:spPr bwMode="auto">
          <a:xfrm>
            <a:off x="34925" y="2308225"/>
            <a:ext cx="2233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Вентральная часть</a:t>
            </a:r>
          </a:p>
        </p:txBody>
      </p:sp>
      <p:sp>
        <p:nvSpPr>
          <p:cNvPr id="52230" name="TextBox 8"/>
          <p:cNvSpPr txBox="1">
            <a:spLocks noChangeArrowheads="1"/>
          </p:cNvSpPr>
          <p:nvPr/>
        </p:nvSpPr>
        <p:spPr bwMode="auto">
          <a:xfrm>
            <a:off x="6911975" y="2420938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Дорсальная часть</a:t>
            </a: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79725"/>
            <a:ext cx="434181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5849938" y="2420938"/>
            <a:ext cx="738187" cy="1135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233" name="Прямоугольник 14"/>
          <p:cNvSpPr>
            <a:spLocks noChangeArrowheads="1"/>
          </p:cNvSpPr>
          <p:nvPr/>
        </p:nvSpPr>
        <p:spPr bwMode="auto">
          <a:xfrm>
            <a:off x="468313" y="6384925"/>
            <a:ext cx="8589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/>
              <a:t>Препараты головного мозга (вентральная и дорсальная поверхности)</a:t>
            </a:r>
          </a:p>
        </p:txBody>
      </p:sp>
    </p:spTree>
    <p:extLst>
      <p:ext uri="{BB962C8B-B14F-4D97-AF65-F5344CB8AC3E}">
        <p14:creationId xmlns:p14="http://schemas.microsoft.com/office/powerpoint/2010/main" xmlns="" val="25141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603" y="0"/>
            <a:ext cx="8523857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9137" y="289716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59136" y="360437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661248"/>
            <a:ext cx="43564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–ядро верхнего двухолмия, 2 –центральное серое вещество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7" y="2603158"/>
            <a:ext cx="3240360" cy="305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20490" y="2729670"/>
            <a:ext cx="927374" cy="37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4776" y="2626335"/>
            <a:ext cx="2611821" cy="34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78617" y="3444250"/>
            <a:ext cx="1420170" cy="46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3814" y="252783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292080" y="3105815"/>
            <a:ext cx="1045629" cy="338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79" y="3709627"/>
            <a:ext cx="1045630" cy="79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292078" y="6045968"/>
            <a:ext cx="3851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Стволовая часть мозга (дорсальная поверхность)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верхние холмики, 4 –нижние холмики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3332" y="51906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зрения (верхние холмики)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слуха (нижние холмики)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7" name="Стрелка вниз 9216"/>
          <p:cNvSpPr/>
          <p:nvPr/>
        </p:nvSpPr>
        <p:spPr>
          <a:xfrm>
            <a:off x="3779912" y="1165394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9" name="Прямоугольник 9218"/>
          <p:cNvSpPr/>
          <p:nvPr/>
        </p:nvSpPr>
        <p:spPr>
          <a:xfrm>
            <a:off x="495087" y="1563360"/>
            <a:ext cx="8253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ориентировочного рефлекса (двигательная реакция на сильный раздражитель)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616" y="2921149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01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1"/>
            <a:ext cx="7772400" cy="5486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План лекции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09937" y="548680"/>
            <a:ext cx="810324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Актуальность темы;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Строение и функции отделов головного мозга: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продолговатого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моста и мозжечка;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среднего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/>
              <a:t>п</a:t>
            </a:r>
            <a:r>
              <a:rPr lang="ru-RU" altLang="ru-RU" sz="2400" b="1" dirty="0" smtClean="0"/>
              <a:t>ромежуточного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конечного мозга.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Экстрапирамидная система;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Ретикулярная формация;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err="1" smtClean="0"/>
              <a:t>Лимбическая</a:t>
            </a:r>
            <a:r>
              <a:rPr lang="ru-RU" altLang="ru-RU" sz="3600" b="1" dirty="0" smtClean="0"/>
              <a:t> система;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Выводы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724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8523857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9" y="76470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глазодвигательного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блокового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нервов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5767"/>
            <a:ext cx="4638303" cy="560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1835697" y="1472590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75020"/>
            <a:ext cx="4772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в органах зрения (реакция зрачка на свет,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аккомодации)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 головы и глаз</a:t>
            </a:r>
          </a:p>
        </p:txBody>
      </p:sp>
      <p:pic>
        <p:nvPicPr>
          <p:cNvPr id="5129" name="Picture 9" descr="http://www.vrachfree.com/images/ptoz-verkhnego-vek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8708"/>
            <a:ext cx="2196245" cy="13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poglazam.ru/wp-content/uploads/2015/09/ambliopija-refrakcionnaja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80" y="4360515"/>
            <a:ext cx="2183569" cy="11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5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1" name="Picture 21" descr="http://fr.academic.ru/pictures/frwiki/65/Anizokor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09" y="5661248"/>
            <a:ext cx="2334881" cy="9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335699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птоз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7784" y="477134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Расходящееся косоглазие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607355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4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5978"/>
            <a:ext cx="3938587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730" y="2445978"/>
            <a:ext cx="4687486" cy="30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626671" y="2217173"/>
            <a:ext cx="288032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515868" y="2168860"/>
            <a:ext cx="0" cy="2412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754205" y="2998849"/>
            <a:ext cx="720080" cy="752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121810" y="4884829"/>
            <a:ext cx="79208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93728" y="203250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282925" y="198419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488323" y="262951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748463" y="529191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66124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красное ядро, 2 – черное вещество, 3 – медиальная петля (чувствительные пути, 4 – основание ножки мозга (двигательные пути)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365" y="126876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и черная субстанция  - ядра экстрапирамидной системы. Регуляция бессознательных, автоматических движений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0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&amp;Kcy;&amp;acy;&amp;rcy;&amp;tcy;&amp;icy;&amp;ncy;&amp;kcy;&amp;icy; &amp;pcy;&amp;ocy; &amp;zcy;&amp;acy;&amp;pcy;&amp;rcy;&amp;ocy;&amp;scy;&amp;ucy; &amp;bcy;&amp;ocy;&amp;lcy;&amp;iecy;&amp;zcy;&amp;ncy;&amp;softcy; &amp;pcy;&amp;acy;&amp;rcy;&amp;kcy;&amp;icy;&amp;ncy;&amp;scy;&amp;ocy;&amp;n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107950"/>
            <a:ext cx="5305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 descr="http://gidmed.com/wp-content/uploads/2014/07/simptomi-bolezni-Parkin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060575"/>
            <a:ext cx="3617913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5368925" y="836613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/>
              <a:t>Болезнь Паркинсона </a:t>
            </a:r>
          </a:p>
          <a:p>
            <a:pPr algn="ctr" eaLnBrk="1" hangingPunct="1"/>
            <a:r>
              <a:rPr lang="ru-RU"/>
              <a:t>(дрожательный паралич)</a:t>
            </a:r>
          </a:p>
        </p:txBody>
      </p:sp>
      <p:pic>
        <p:nvPicPr>
          <p:cNvPr id="54277" name="Picture 4" descr="&amp;Kcy;&amp;acy;&amp;rcy;&amp;tcy;&amp;icy;&amp;ncy;&amp;kcy;&amp;icy; &amp;pcy;&amp;ocy; &amp;zcy;&amp;acy;&amp;pcy;&amp;rcy;&amp;ocy;&amp;scy;&amp;ucy; &amp;bcy;&amp;ocy;&amp;lcy;&amp;iecy;&amp;zcy;&amp;ncy;&amp;softcy; &amp;pcy;&amp;acy;&amp;rcy;&amp;kcy;&amp;icy;&amp;ncy;&amp;scy;&amp;ocy;&amp;ncy;&amp;acy; &amp;mcy;&amp;rcy;&amp;t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50" y="3767138"/>
            <a:ext cx="39814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45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719638"/>
            <a:ext cx="2662237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17319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732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350" y="3573463"/>
            <a:ext cx="238283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>
          <a:xfrm>
            <a:off x="25400" y="0"/>
            <a:ext cx="6907213" cy="504825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Промежуточный мозг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115616" y="877947"/>
          <a:ext cx="741682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290353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24339" r="23175" b="19904"/>
          <a:stretch>
            <a:fillRect/>
          </a:stretch>
        </p:blipFill>
        <p:spPr bwMode="auto">
          <a:xfrm>
            <a:off x="6713538" y="22225"/>
            <a:ext cx="2430462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05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21300" cy="576263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Таламус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3"/>
            <a:ext cx="3240088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611188" y="2781300"/>
            <a:ext cx="836612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24339" r="23175" b="19904"/>
          <a:stretch>
            <a:fillRect/>
          </a:stretch>
        </p:blipFill>
        <p:spPr bwMode="auto">
          <a:xfrm>
            <a:off x="323850" y="4221163"/>
            <a:ext cx="37433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611188" y="4076700"/>
            <a:ext cx="1512887" cy="1584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1" name="TextBox 14"/>
          <p:cNvSpPr txBox="1">
            <a:spLocks noChangeArrowheads="1"/>
          </p:cNvSpPr>
          <p:nvPr/>
        </p:nvSpPr>
        <p:spPr bwMode="auto">
          <a:xfrm>
            <a:off x="4268788" y="268288"/>
            <a:ext cx="463867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Передние ядра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(оканчивается пучок, идущий от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corpora mamillaria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, связывающий таламус с обонятельным мозгом);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pulvinar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(заднее ядро)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оканчивается часть волокон зрительного тракта - подкорковый центр зрения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Вентролатеральные ядра –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коллектор большинства соматосенсорных путей (проекционные, переключающие ядра)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Медиальные ядра – ассоциативные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(получают импульсы от переключающих ядер, подвергая их частичному обобщению и синтезу);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Интраламинарные и ретикулярные ядра  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неспецифическая диффузная таламическая система (часть ретикулярной формации)</a:t>
            </a:r>
          </a:p>
        </p:txBody>
      </p:sp>
    </p:spTree>
    <p:extLst>
      <p:ext uri="{BB962C8B-B14F-4D97-AF65-F5344CB8AC3E}">
        <p14:creationId xmlns:p14="http://schemas.microsoft.com/office/powerpoint/2010/main" xmlns="" val="36401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61913" y="111125"/>
            <a:ext cx="9082087" cy="509588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Эпиталамус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(надталамическая область)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613"/>
            <a:ext cx="5287963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519238" y="3465513"/>
            <a:ext cx="1036637" cy="395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95388" y="4149725"/>
            <a:ext cx="1530350" cy="1225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374" name="TextBox 10"/>
          <p:cNvSpPr txBox="1">
            <a:spLocks noChangeArrowheads="1"/>
          </p:cNvSpPr>
          <p:nvPr/>
        </p:nvSpPr>
        <p:spPr bwMode="auto">
          <a:xfrm>
            <a:off x="884238" y="5219700"/>
            <a:ext cx="265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/>
              <a:t>1</a:t>
            </a:r>
          </a:p>
        </p:txBody>
      </p:sp>
      <p:sp>
        <p:nvSpPr>
          <p:cNvPr id="58375" name="TextBox 12"/>
          <p:cNvSpPr txBox="1">
            <a:spLocks noChangeArrowheads="1"/>
          </p:cNvSpPr>
          <p:nvPr/>
        </p:nvSpPr>
        <p:spPr bwMode="auto">
          <a:xfrm>
            <a:off x="1209675" y="3148013"/>
            <a:ext cx="26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3538" y="996950"/>
            <a:ext cx="3700462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285750" indent="-285750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мелатонина;</a:t>
            </a:r>
          </a:p>
          <a:p>
            <a:pPr marL="285750" indent="-285750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суточных ритмов;</a:t>
            </a:r>
          </a:p>
          <a:p>
            <a:pPr marL="285750" indent="-285750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периода полового созревания тормозит действие гонадотропного гормона.</a:t>
            </a: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Поводок, треугольник поводка, комиссура (спайка) поводков</a:t>
            </a:r>
          </a:p>
          <a:p>
            <a:pPr marL="285750" indent="-285750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с другими отделами головного мозга; </a:t>
            </a:r>
          </a:p>
          <a:p>
            <a:pPr marL="285750" indent="-285750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обонятельных путей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31630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152400" y="115888"/>
            <a:ext cx="8991600" cy="433387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Метаталамус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881063"/>
            <a:ext cx="628650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811713" y="1797050"/>
            <a:ext cx="1223962" cy="1322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132013" y="3057525"/>
            <a:ext cx="1822450" cy="1539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398" name="TextBox 13"/>
          <p:cNvSpPr txBox="1">
            <a:spLocks noChangeArrowheads="1"/>
          </p:cNvSpPr>
          <p:nvPr/>
        </p:nvSpPr>
        <p:spPr bwMode="auto">
          <a:xfrm>
            <a:off x="5995988" y="1430338"/>
            <a:ext cx="265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/>
              <a:t>2</a:t>
            </a:r>
          </a:p>
        </p:txBody>
      </p:sp>
      <p:sp>
        <p:nvSpPr>
          <p:cNvPr id="59399" name="TextBox 14"/>
          <p:cNvSpPr txBox="1">
            <a:spLocks noChangeArrowheads="1"/>
          </p:cNvSpPr>
          <p:nvPr/>
        </p:nvSpPr>
        <p:spPr bwMode="auto">
          <a:xfrm>
            <a:off x="1857375" y="4413250"/>
            <a:ext cx="26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/>
              <a:t>1</a:t>
            </a:r>
          </a:p>
        </p:txBody>
      </p:sp>
      <p:sp>
        <p:nvSpPr>
          <p:cNvPr id="59400" name="TextBox 17"/>
          <p:cNvSpPr txBox="1">
            <a:spLocks noChangeArrowheads="1"/>
          </p:cNvSpPr>
          <p:nvPr/>
        </p:nvSpPr>
        <p:spPr bwMode="auto">
          <a:xfrm>
            <a:off x="0" y="5208588"/>
            <a:ext cx="8712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1- Медиальное коленчатое тело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(вместе с нижними холмиками) является подкорковым центром слуха;</a:t>
            </a:r>
          </a:p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2- Латеральное коленчатое тело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(вместе с верхними холмиками) является подкорковым центром зрения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3635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152400" y="115888"/>
            <a:ext cx="8991600" cy="433387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Гипоталамус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2788"/>
            <a:ext cx="51308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625" y="1346200"/>
            <a:ext cx="3635375" cy="298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перекрест;</a:t>
            </a:r>
          </a:p>
          <a:p>
            <a:pPr marL="457200" indent="-4572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тракт;</a:t>
            </a:r>
          </a:p>
          <a:p>
            <a:pPr marL="457200" indent="-4572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бугор;</a:t>
            </a:r>
          </a:p>
          <a:p>
            <a:pPr marL="457200" indent="-4572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воронка;</a:t>
            </a:r>
          </a:p>
          <a:p>
            <a:pPr marL="457200" indent="-4572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сосцевидные тела.</a:t>
            </a: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4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355976" y="4725143"/>
            <a:ext cx="4518590" cy="18368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2564904"/>
            <a:ext cx="3528392" cy="17281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48" name="Заголовок 1"/>
          <p:cNvSpPr>
            <a:spLocks noGrp="1"/>
          </p:cNvSpPr>
          <p:nvPr>
            <p:ph type="title"/>
          </p:nvPr>
        </p:nvSpPr>
        <p:spPr>
          <a:xfrm>
            <a:off x="152400" y="115888"/>
            <a:ext cx="4679950" cy="433387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Ядра гипоталамуса</a:t>
            </a:r>
          </a:p>
        </p:txBody>
      </p:sp>
      <p:pic>
        <p:nvPicPr>
          <p:cNvPr id="614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379730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875463" y="765175"/>
            <a:ext cx="93662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" y="1700213"/>
            <a:ext cx="5022850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 rot="3764451">
            <a:off x="5257801" y="-246063"/>
            <a:ext cx="863600" cy="253047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1453" name="TextBox 7"/>
          <p:cNvSpPr txBox="1">
            <a:spLocks noChangeArrowheads="1"/>
          </p:cNvSpPr>
          <p:nvPr/>
        </p:nvSpPr>
        <p:spPr bwMode="auto">
          <a:xfrm>
            <a:off x="5219700" y="2708275"/>
            <a:ext cx="35290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Передняя гипоталамическая часть (супраоптическое, преоптические, паравентрикулярные ядра)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выработка гормонов (окситоцина </a:t>
            </a:r>
          </a:p>
          <a:p>
            <a:pPr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и вазопрессина)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647" y="4731940"/>
            <a:ext cx="3528392" cy="10013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06900" y="4746625"/>
            <a:ext cx="4341813" cy="181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гипоталамическая часть: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голода и насыщения;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пищеварительный центр;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терморегуляции;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подкорковый эндокринный центр (выработка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рилизинг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-факторов);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подкорковый вегетативный центр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7163" y="4757738"/>
            <a:ext cx="3455987" cy="893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гипоталамическая часть:</a:t>
            </a:r>
          </a:p>
          <a:p>
            <a:pPr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сосочковые тела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обоняния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1290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03847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502392" cy="405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643446"/>
            <a:ext cx="67865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Инсульт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наиболее тяжелых форм сосудистых поражений головного мозга. По данным Национальной ассоциации по борьбе с инсультом, в России ежегодно регистрируется 450 тыс. инсультов. При этом заболеваемость инсультом в Российской Федерации составляет 2,5–3 случая на 1 тыс. населения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20% лиц, перенесших инсульт, возвращаются к труду.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регистра мозгового инсульта НИИ неврологии РАМН, к концу острого периода (3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начала инсульта) двигательные нарушения наблюдаются у 81,2% из 100 выживших больных.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://www.medkrug.ru/web/uploaded/___app4/p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0"/>
            <a:ext cx="2285984" cy="2472945"/>
          </a:xfrm>
          <a:prstGeom prst="rect">
            <a:avLst/>
          </a:prstGeom>
          <a:noFill/>
        </p:spPr>
      </p:pic>
      <p:pic>
        <p:nvPicPr>
          <p:cNvPr id="51204" name="Picture 4" descr="http://www.neuroplus.ru/sites/default/files/images/stroke/insult-mozg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99" y="2571744"/>
            <a:ext cx="2309801" cy="3339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52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63500" y="260350"/>
            <a:ext cx="3122613" cy="1152525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Гипоталамо-гипофизарная система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3" y="1557338"/>
            <a:ext cx="27813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4221163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60350"/>
            <a:ext cx="5807075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6350" y="5411788"/>
            <a:ext cx="3171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b="1">
                <a:latin typeface="Times New Roman" pitchFamily="18" charset="0"/>
                <a:cs typeface="Times New Roman" pitchFamily="18" charset="0"/>
              </a:rPr>
              <a:t>Сагиттальный разрез гипофиза</a:t>
            </a:r>
          </a:p>
        </p:txBody>
      </p:sp>
    </p:spTree>
    <p:extLst>
      <p:ext uri="{BB962C8B-B14F-4D97-AF65-F5344CB8AC3E}">
        <p14:creationId xmlns:p14="http://schemas.microsoft.com/office/powerpoint/2010/main" xmlns="" val="31766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euromednews.ru/wp-content/uploads/2015/03/1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850" y="976313"/>
            <a:ext cx="51816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http://www.lumen.luc.edu/lumen/meded/mech/cases/case6/scan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25" y="949325"/>
            <a:ext cx="305435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Заголовок 1"/>
          <p:cNvSpPr>
            <a:spLocks noGrp="1"/>
          </p:cNvSpPr>
          <p:nvPr>
            <p:ph type="title"/>
          </p:nvPr>
        </p:nvSpPr>
        <p:spPr>
          <a:xfrm>
            <a:off x="323850" y="44450"/>
            <a:ext cx="7893050" cy="792163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Синдромы поражения области серого бугра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43663" y="1585913"/>
            <a:ext cx="749300" cy="215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6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65625"/>
            <a:ext cx="266382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17319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0" y="260648"/>
          <a:ext cx="9117707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6710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479481026"/>
              </p:ext>
            </p:extLst>
          </p:nvPr>
        </p:nvGraphicFramePr>
        <p:xfrm>
          <a:off x="179512" y="44624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8898"/>
            <a:ext cx="5256584" cy="34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7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83" y="0"/>
            <a:ext cx="3123257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83" y="165026"/>
            <a:ext cx="4937506" cy="35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080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>
            <a:stCxn id="17" idx="3"/>
          </p:cNvCxnSpPr>
          <p:nvPr/>
        </p:nvCxnSpPr>
        <p:spPr>
          <a:xfrm flipV="1">
            <a:off x="3131839" y="1426099"/>
            <a:ext cx="2664297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7" idx="3"/>
          </p:cNvCxnSpPr>
          <p:nvPr/>
        </p:nvCxnSpPr>
        <p:spPr>
          <a:xfrm flipV="1">
            <a:off x="3131839" y="908720"/>
            <a:ext cx="3921918" cy="702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26346" y="1984518"/>
            <a:ext cx="4691662" cy="2051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491880" y="1259742"/>
            <a:ext cx="3960440" cy="128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9631" y="142609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928" y="2769904"/>
            <a:ext cx="214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03642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491880" y="1672646"/>
            <a:ext cx="3672408" cy="1324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15" y="2856528"/>
            <a:ext cx="14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Бледный шар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7535" y="2427078"/>
            <a:ext cx="125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Скорлупа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2095227" y="2427078"/>
            <a:ext cx="360040" cy="1331984"/>
          </a:xfrm>
          <a:prstGeom prst="leftBrac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(горизонтальный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xmlns="" val="41669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123257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0816"/>
            <a:ext cx="4896544" cy="316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4935" y="58366"/>
            <a:ext cx="4366577" cy="350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65290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капсула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(фронтальный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xmlns="" val="37455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ru-RU" sz="3200" b="1" smtClean="0"/>
              <a:t>Повреждение базальных ядер</a:t>
            </a:r>
          </a:p>
        </p:txBody>
      </p:sp>
      <p:pic>
        <p:nvPicPr>
          <p:cNvPr id="68611" name="Picture 2" descr="&amp;Kcy;&amp;acy;&amp;rcy;&amp;tcy;&amp;icy;&amp;ncy;&amp;kcy;&amp;icy; &amp;pcy;&amp;ocy; &amp;zcy;&amp;acy;&amp;pcy;&amp;rcy;&amp;ocy;&amp;scy;&amp;ucy; &amp;gcy;&amp;icy;&amp;pcy;&amp;iecy;&amp;rcy;&amp;kcy;&amp;icy;&amp;ncy;&amp;iecy;&amp;z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963" y="549275"/>
            <a:ext cx="6096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&amp;Kcy;&amp;acy;&amp;rcy;&amp;tcy;&amp;icy;&amp;ncy;&amp;kcy;&amp;icy; &amp;pcy;&amp;ocy; &amp;zcy;&amp;acy;&amp;pcy;&amp;rcy;&amp;ocy;&amp;scy;&amp;ucy; &amp;gcy;&amp;icy;&amp;pcy;&amp;iecy;&amp;rcy;&amp;kcy;&amp;icy;&amp;ncy;&amp;iecy;&amp;zcy;&amp;ycy; &amp;lcy;&amp;icy;&amp;ts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8" y="4164013"/>
            <a:ext cx="34305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&amp;Kcy;&amp;acy;&amp;rcy;&amp;tcy;&amp;icy;&amp;ncy;&amp;kcy;&amp;icy; &amp;pcy;&amp;ocy; &amp;zcy;&amp;acy;&amp;pcy;&amp;rcy;&amp;ocy;&amp;scy;&amp;ucy; &amp;gcy;&amp;icy;&amp;pcy;&amp;iecy;&amp;rcy;&amp;kcy;&amp;icy;&amp;ncy;&amp;iecy;&amp;zcy;&amp;ycy; &amp;lcy;&amp;icy;&amp;ts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508500"/>
            <a:ext cx="4546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59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4008" y="98048"/>
            <a:ext cx="4335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Австрийский анатом Франц Иосиф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локализации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(чувствительных) и моторных (двигательных) зон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 (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"Anatomie et physiologie du systéme nerveux еn général et du cerveau еn particulier, etc." (1810—1820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089" y="1844824"/>
            <a:ext cx="4033217" cy="47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8943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44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155575" y="-13335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307975" y="-11811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460375" y="-10287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209550"/>
            <a:ext cx="54881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группировке извилин человеческого мозга» («Записки Киевского общества естествоиспытателей», 1871);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центра в мозговой корке у человека» («Московский медицинский вестник», 1875);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«Анатомия поверхности головного мозга человека, с атласом и 86 таблиц» («Университетские известия», 1883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ostriv.in.ua/images/publications/4/1240/131055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1982"/>
            <a:ext cx="3176610" cy="41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137" y="2095992"/>
            <a:ext cx="3084006" cy="466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36096" y="4534428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Бец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Алексеевич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1834–1894)</a:t>
            </a:r>
          </a:p>
        </p:txBody>
      </p:sp>
    </p:spTree>
    <p:extLst>
      <p:ext uri="{BB962C8B-B14F-4D97-AF65-F5344CB8AC3E}">
        <p14:creationId xmlns:p14="http://schemas.microsoft.com/office/powerpoint/2010/main" xmlns="" val="39217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240" y="0"/>
            <a:ext cx="3888432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files.school-collection.edu.ru/dlrstore/aa745954-e664-4d38-aeeb-ca9b7a616566/%5bBI8ZD_3-05%5d_%5bIL_01%5d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8316" y="260648"/>
            <a:ext cx="4608512" cy="62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0888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 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наружный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пирамидный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внутренний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ганглионарный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слой;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 — слой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полиморфных клеток. 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типы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волокон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240" y="3284984"/>
            <a:ext cx="42065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моторных центрах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коры сильно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 3, 5 и 6 слои и недоразвиты 2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агранулярный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коры.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чувствительных корковых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центрах зернистые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слои (2 и 4-й) достигают своего максимального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гранулярный тип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коры.</a:t>
            </a:r>
          </a:p>
        </p:txBody>
      </p:sp>
    </p:spTree>
    <p:extLst>
      <p:ext uri="{BB962C8B-B14F-4D97-AF65-F5344CB8AC3E}">
        <p14:creationId xmlns:p14="http://schemas.microsoft.com/office/powerpoint/2010/main" xmlns="" val="13334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" y="0"/>
            <a:ext cx="324036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8386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4248472"/>
            <a:ext cx="88629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ВОЗ: Информационный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бюллетень </a:t>
            </a: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N°362 Март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г. 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5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факты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— это синдром, при котором происходит деградация памяти, мышления, поведения и способности выполнять ежедневные действия.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поражает, в основном, пожилых людей, но она не является нормальным состоянием старения.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Во всем мире насчитывается 47,5 миллиона людей с деменцией, и ежегодно происходит 7,7 миллиона новых случаев заболевания.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Болезнь Альцгеймера является наиболее распространенной причиной деменции – на нее приходится 60-70% всех случаев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9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663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Цитоархитектонические поля коры полушарий большого мозга. Данные Института мозга РАМН: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86916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верхнелатеральная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intermedia; 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gigantopyramidalis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40p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40i–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18 – area occipitalis; 37ac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37b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37a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37c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37ab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anterior; 22 – area temporalis superior; 21 – area temporalis media; 40op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20b – area temporalis basalis; 43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20/38 – area temporalis basalis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27/38 – area temporalis media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22/38 – area temporalis superior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474 – subarea orbitalis; 475 – subarea orbitalis; 45a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frontopolaris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45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46 – area frontalis media; 44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 – area frontalis intermedia; 6 – area frontalis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agranularis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6a – sub-area anterior; 6p – subarea posterior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Р.Д.Синельникову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Я.Р.Синельникову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1996)</a:t>
            </a:r>
          </a:p>
        </p:txBody>
      </p:sp>
      <p:pic>
        <p:nvPicPr>
          <p:cNvPr id="4102" name="Picture 6" descr="http://ok-t.ru/studopedia/baza18/2122935926249.files/image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20866"/>
            <a:ext cx="6552728" cy="39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84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138113" y="0"/>
            <a:ext cx="8856662" cy="504825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Ядра анализаторов в коре большого мозга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85" t="6383" r="10976" b="11490"/>
          <a:stretch>
            <a:fillRect/>
          </a:stretch>
        </p:blipFill>
        <p:spPr bwMode="auto">
          <a:xfrm>
            <a:off x="146050" y="1076325"/>
            <a:ext cx="332263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9" t="18509" r="7317" b="11612"/>
          <a:stretch>
            <a:fillRect/>
          </a:stretch>
        </p:blipFill>
        <p:spPr bwMode="auto">
          <a:xfrm>
            <a:off x="87313" y="4433888"/>
            <a:ext cx="3440112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7" name="TextBox 1"/>
          <p:cNvSpPr txBox="1">
            <a:spLocks noChangeArrowheads="1"/>
          </p:cNvSpPr>
          <p:nvPr/>
        </p:nvSpPr>
        <p:spPr bwMode="auto">
          <a:xfrm>
            <a:off x="3503613" y="549275"/>
            <a:ext cx="56403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precentralis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двигательного анализатора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postcentralis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кожного анализатора</a:t>
            </a: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frontalis medius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двигательного анализатора письменной речи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frontalis inferior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двигательного анализатора устной речи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supramarginalis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двигательного анализатора целенаправленных комбинированных движений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angularis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зрительного анализатора письменной речи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temporalis superior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слухового анализатора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temporalis superior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слухового анализатора устной речи</a:t>
            </a:r>
          </a:p>
        </p:txBody>
      </p:sp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3527425" y="5170488"/>
            <a:ext cx="5508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Sulcus calcarinus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зрительного анализатора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Gyrus parahippocampalis (uncus)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ядро обонятельного и вкусового  анализаторов</a:t>
            </a:r>
          </a:p>
        </p:txBody>
      </p:sp>
      <p:sp>
        <p:nvSpPr>
          <p:cNvPr id="69639" name="TextBox 9"/>
          <p:cNvSpPr txBox="1">
            <a:spLocks noChangeArrowheads="1"/>
          </p:cNvSpPr>
          <p:nvPr/>
        </p:nvSpPr>
        <p:spPr bwMode="auto">
          <a:xfrm>
            <a:off x="4763" y="549275"/>
            <a:ext cx="367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Верхнелатеральная поверхность</a:t>
            </a:r>
          </a:p>
        </p:txBody>
      </p:sp>
      <p:sp>
        <p:nvSpPr>
          <p:cNvPr id="69640" name="TextBox 10"/>
          <p:cNvSpPr txBox="1">
            <a:spLocks noChangeArrowheads="1"/>
          </p:cNvSpPr>
          <p:nvPr/>
        </p:nvSpPr>
        <p:spPr bwMode="auto">
          <a:xfrm>
            <a:off x="20638" y="3963988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Медиальная поверхность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3451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73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Левое и правое полушария мозга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0"/>
            <a:ext cx="1798771" cy="142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Картинки по запросу асимметрия полушарий головного мозга"/>
          <p:cNvSpPr>
            <a:spLocks noChangeAspect="1" noChangeArrowheads="1"/>
          </p:cNvSpPr>
          <p:nvPr/>
        </p:nvSpPr>
        <p:spPr bwMode="auto">
          <a:xfrm>
            <a:off x="155575" y="-1608138"/>
            <a:ext cx="44862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6" y="1427149"/>
            <a:ext cx="7120783" cy="534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85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480" y="0"/>
            <a:ext cx="9149479" cy="20608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Ретикулярная формация ствола мозга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анатомически и функционально взаимосвязанных нейронов, окруженных множеством волокон, идущих в различных направлениях к ядерным структурам и проводящим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путям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(описана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Дейтерсом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(O.F.C.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Deiters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1885 г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61" y="1730152"/>
            <a:ext cx="4169899" cy="23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635" y="4265574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 мозга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96616"/>
            <a:ext cx="4169746" cy="392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9860" y="4685419"/>
            <a:ext cx="66080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ретикулярной формации способны к устойчивой фоновой импульсной активности (массивная конвергенция различных афферентных влияний,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активности гуморальными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факторами (адреналин, ацетилхолин, напряжение С02 в крови,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гипоксия)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нейронов РФ к различным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веществам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b.exdat.com/tw_files2/urls_31/82/d-81073/81073_html_6b5c94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4754" y="1854008"/>
            <a:ext cx="36080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2427" y="-8059"/>
            <a:ext cx="9025973" cy="34071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ретикулярной формации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232372"/>
            <a:ext cx="583264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Регуляция тонуса коры (уровень сознания, внимания, психической активности, регуляция процессов сна и бодрствования);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Регулирует поток информации, идущий по афферентным путям в кору больших полушарий. Оценивает биологическую значимость поступающей информации;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Принимает участие в регуляции мышечного тонуса;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Объединяя и интегрируя в своей сети нервные структуры ствола мозга, обеспечивает согласованную регуляцию всех вегетативных функций;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ее состав входят сосудодвигательный и дыхательный центры продолговатого мозга и центры ритмической двигательной активности среднего мозга.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8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3469" y="404664"/>
            <a:ext cx="3321488" cy="812038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16632"/>
            <a:ext cx="509277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93469" y="1416504"/>
            <a:ext cx="39464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обонятельный мозг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перегородка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свод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гиппокамп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поясная извилина 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парагиппокампальная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извилина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индалевидное тело (или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амигдалярный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комплекс) расположенное в медиальной стенке височной доли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передние ядра таламуса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сосцевидные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мамиллярные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тела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гипоталамус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ретикулярные ядра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Гуддена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Бехтерева, находящиеся в среднем мозге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0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3888432" cy="90872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2766" y="0"/>
            <a:ext cx="4276577" cy="386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040252"/>
            <a:ext cx="625174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регуляция функций диэнцефальных и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неокортикальных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образований;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2) формирование эмоционального состояния организма;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3) регуляция вегетативных и соматических процессов при эмоционально-мотивационной деятельности;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4) регуляция уровня внимания, восприятия, памяти, мышления;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5) выбор и реализация адаптивных форм поведения, включая такие биологически важные виды поведения как поисковое, пищевое, половое, оборонительное;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6) участие в организации цикла «сон – бодрствование».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0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63500" y="4286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 dirty="0"/>
              <a:t>Оболочки головного мозга</a:t>
            </a:r>
          </a:p>
        </p:txBody>
      </p:sp>
      <p:sp>
        <p:nvSpPr>
          <p:cNvPr id="71683" name="AutoShape 5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63500" y="-952500"/>
            <a:ext cx="42576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06825" cy="37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10" t="3825" r="13081" b="8932"/>
          <a:stretch>
            <a:fillRect/>
          </a:stretch>
        </p:blipFill>
        <p:spPr>
          <a:xfrm>
            <a:off x="3847730" y="1067034"/>
            <a:ext cx="5256062" cy="4925342"/>
          </a:xfrm>
          <a:noFill/>
        </p:spPr>
      </p:pic>
    </p:spTree>
    <p:extLst>
      <p:ext uri="{BB962C8B-B14F-4D97-AF65-F5344CB8AC3E}">
        <p14:creationId xmlns:p14="http://schemas.microsoft.com/office/powerpoint/2010/main" xmlns="" val="4776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&amp;Kcy;&amp;acy;&amp;rcy;&amp;tcy;&amp;icy;&amp;ncy;&amp;kcy;&amp;icy; &amp;pcy;&amp;ocy; &amp;zcy;&amp;acy;&amp;pcy;&amp;rcy;&amp;ocy;&amp;scy;&amp;ucy; &amp;tscy;&amp;icy;&amp;rcy;&amp;kcy;&amp;ucy;&amp;lcy;&amp;yacy;&amp;tscy;&amp;icy;&amp;yacy; &amp;lcy;&amp;icy;&amp;kcy;&amp;vcy;&amp;ocy;&amp;r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68675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179388" y="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/>
              <a:t>Циркуляция спинно-мозговой жидкости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886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5" t="2612" r="43579" b="7698"/>
          <a:stretch>
            <a:fillRect/>
          </a:stretch>
        </p:blipFill>
        <p:spPr bwMode="auto">
          <a:xfrm>
            <a:off x="23842" y="11113"/>
            <a:ext cx="2760662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763"/>
            <a:ext cx="31877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725867" cy="1052513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Топография спинного </a:t>
            </a:r>
            <a:br>
              <a:rPr lang="ru-RU" sz="2800" b="1" dirty="0" smtClean="0"/>
            </a:br>
            <a:r>
              <a:rPr lang="ru-RU" sz="2800" b="1" dirty="0" smtClean="0"/>
              <a:t>мозга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413" y="1700808"/>
            <a:ext cx="2863001" cy="47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06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764704"/>
            <a:ext cx="835005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066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Выводы</a:t>
            </a:r>
          </a:p>
        </p:txBody>
      </p:sp>
      <p:sp>
        <p:nvSpPr>
          <p:cNvPr id="747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mtClean="0"/>
              <a:t>Вся нервная система по топографическому принципу делится на центральную и периферическую.</a:t>
            </a:r>
          </a:p>
          <a:p>
            <a:pPr>
              <a:buFont typeface="Wingdings" pitchFamily="2" charset="2"/>
              <a:buChar char="Ø"/>
            </a:pPr>
            <a:r>
              <a:rPr lang="ru-RU" smtClean="0"/>
              <a:t>К центральной НС относится головной и спинной мозг.</a:t>
            </a:r>
          </a:p>
          <a:p>
            <a:pPr>
              <a:buFont typeface="Wingdings" pitchFamily="2" charset="2"/>
              <a:buChar char="Ø"/>
            </a:pPr>
            <a:r>
              <a:rPr lang="ru-RU" smtClean="0"/>
              <a:t>В основе деятельности НС лежат рефлексы, морфологической основой рефлекса является рефлекторная дуга.</a:t>
            </a:r>
          </a:p>
        </p:txBody>
      </p:sp>
    </p:spTree>
    <p:extLst>
      <p:ext uri="{BB962C8B-B14F-4D97-AF65-F5344CB8AC3E}">
        <p14:creationId xmlns:p14="http://schemas.microsoft.com/office/powerpoint/2010/main" xmlns="" val="35938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9"/>
          <p:cNvSpPr txBox="1">
            <a:spLocks noChangeArrowheads="1"/>
          </p:cNvSpPr>
          <p:nvPr/>
        </p:nvSpPr>
        <p:spPr bwMode="auto">
          <a:xfrm>
            <a:off x="1258888" y="115888"/>
            <a:ext cx="7129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latin typeface="Times New Roman" pitchFamily="18" charset="0"/>
              </a:rPr>
              <a:t>Основная литература</a:t>
            </a:r>
          </a:p>
        </p:txBody>
      </p:sp>
      <p:sp>
        <p:nvSpPr>
          <p:cNvPr id="75779" name="Text Box 30"/>
          <p:cNvSpPr txBox="1">
            <a:spLocks noChangeArrowheads="1"/>
          </p:cNvSpPr>
          <p:nvPr/>
        </p:nvSpPr>
        <p:spPr bwMode="auto">
          <a:xfrm>
            <a:off x="1258888" y="2133600"/>
            <a:ext cx="7129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latin typeface="Times New Roman" pitchFamily="18" charset="0"/>
              </a:rPr>
              <a:t>Дополнительная литература</a:t>
            </a:r>
          </a:p>
        </p:txBody>
      </p:sp>
      <p:pic>
        <p:nvPicPr>
          <p:cNvPr id="75780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6327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2609850"/>
            <a:ext cx="8437563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4437063"/>
            <a:ext cx="839946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509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/>
          </p:cNvSpPr>
          <p:nvPr>
            <p:ph type="title"/>
          </p:nvPr>
        </p:nvSpPr>
        <p:spPr>
          <a:xfrm>
            <a:off x="539750" y="2276475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1371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Ответьте на вопросы: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1. Назовите ядра, относящиеся к </a:t>
            </a:r>
            <a:r>
              <a:rPr lang="ru-RU" sz="3600" dirty="0" err="1" smtClean="0"/>
              <a:t>экстпрапирамидной</a:t>
            </a:r>
            <a:r>
              <a:rPr lang="ru-RU" sz="3600" dirty="0" smtClean="0"/>
              <a:t> системе</a:t>
            </a:r>
            <a:br>
              <a:rPr lang="ru-RU" sz="3600" dirty="0" smtClean="0"/>
            </a:br>
            <a:r>
              <a:rPr lang="ru-RU" sz="3600" dirty="0" smtClean="0"/>
              <a:t>2. Перечислите  полостные образования ЦНС по отделам.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Kcy;&amp;acy;&amp;rcy;&amp;tcy;&amp;icy;&amp;ncy;&amp;kcy;&amp;icy; &amp;pcy;&amp;ocy; &amp;zcy;&amp;acy;&amp;pcy;&amp;rcy;&amp;ocy;&amp;scy;&amp;ucy; &amp;scy;&amp;iecy;&amp;gcy;&amp;mcy;&amp;iecy;&amp;ncy;&amp;tcy; &amp;scy;&amp;pcy;&amp;icy;&amp;ncy;&amp;n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10368"/>
            <a:ext cx="9120187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31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67544" y="1268760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Функции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103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Общий план строения спинного мозга</a:t>
            </a:r>
          </a:p>
        </p:txBody>
      </p:sp>
      <p:pic>
        <p:nvPicPr>
          <p:cNvPr id="8195" name="Picture 5" descr="&amp;Kcy;&amp;acy;&amp;rcy;&amp;tcy;&amp;icy;&amp;ncy;&amp;kcy;&amp;icy; &amp;pcy;&amp;ocy; &amp;zcy;&amp;acy;&amp;pcy;&amp;rcy;&amp;ocy;&amp;scy;&amp;ucy; &amp;scy;&amp;tcy;&amp;rcy;&amp;ocy;&amp;iecy;&amp;ncy;&amp;icy;&amp;iecy; &amp;scy;&amp;pcy;&amp;icy;&amp;ncy;&amp;ncy;&amp;ocy;&amp;gcy;&amp;ocy; &amp;mcy;&amp;ocy;&amp;zcy;&amp;g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5175"/>
            <a:ext cx="87376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05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2093</Words>
  <Application>Microsoft Office PowerPoint</Application>
  <PresentationFormat>Экран (4:3)</PresentationFormat>
  <Paragraphs>365</Paragraphs>
  <Slides>64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Кафедра анатомии и гистологии человека   Тема: «Функциональная морфология отделов центральной нервной системы»   лекция №16 для студентов 1 курса, обучающихся по специальности 31.05.03 - Стоматология    д.м.н., доцент В.В. Никель    Красноярск, 2020</vt:lpstr>
      <vt:lpstr>Слайд 2</vt:lpstr>
      <vt:lpstr>План лекции</vt:lpstr>
      <vt:lpstr>Актуальность</vt:lpstr>
      <vt:lpstr>Актуальность</vt:lpstr>
      <vt:lpstr>Топография спинного  мозга</vt:lpstr>
      <vt:lpstr>Слайд 7</vt:lpstr>
      <vt:lpstr>Функции</vt:lpstr>
      <vt:lpstr>Общий план строения спинного мозга</vt:lpstr>
      <vt:lpstr>Ядра спинного мозга</vt:lpstr>
      <vt:lpstr>Слайд 11</vt:lpstr>
      <vt:lpstr>Слайд 12</vt:lpstr>
      <vt:lpstr>Слайд 13</vt:lpstr>
      <vt:lpstr>Слайд 14</vt:lpstr>
      <vt:lpstr>Оболочки спинного мозга</vt:lpstr>
      <vt:lpstr>Слайд 16</vt:lpstr>
      <vt:lpstr>Функции</vt:lpstr>
      <vt:lpstr>Слайд 18</vt:lpstr>
      <vt:lpstr>Продолговатый мозг</vt:lpstr>
      <vt:lpstr>Ядра продолговатого мозга</vt:lpstr>
      <vt:lpstr>Повреждение продолговатого мозга</vt:lpstr>
      <vt:lpstr>Слайд 22</vt:lpstr>
      <vt:lpstr>Слайд 23</vt:lpstr>
      <vt:lpstr>Мост </vt:lpstr>
      <vt:lpstr>Мозжечок</vt:lpstr>
      <vt:lpstr>Слайд 26</vt:lpstr>
      <vt:lpstr>Слайд 27</vt:lpstr>
      <vt:lpstr>Слайд 28</vt:lpstr>
      <vt:lpstr>Строение и функции среднего мозга</vt:lpstr>
      <vt:lpstr>Функции среднего мозга</vt:lpstr>
      <vt:lpstr>Строение и функции среднего мозга</vt:lpstr>
      <vt:lpstr>Слайд 32</vt:lpstr>
      <vt:lpstr>Слайд 33</vt:lpstr>
      <vt:lpstr>Промежуточный мозг</vt:lpstr>
      <vt:lpstr>Таламус</vt:lpstr>
      <vt:lpstr>Эпиталамус (надталамическая область)</vt:lpstr>
      <vt:lpstr>Метаталамус</vt:lpstr>
      <vt:lpstr>Гипоталамус</vt:lpstr>
      <vt:lpstr>Ядра гипоталамуса</vt:lpstr>
      <vt:lpstr>Гипоталамо-гипофизарная система</vt:lpstr>
      <vt:lpstr>Синдромы поражения области серого бугра</vt:lpstr>
      <vt:lpstr>Слайд 42</vt:lpstr>
      <vt:lpstr>Слайд 43</vt:lpstr>
      <vt:lpstr>Базальные ядра</vt:lpstr>
      <vt:lpstr>Базальные ядра</vt:lpstr>
      <vt:lpstr>Повреждение базальных ядер</vt:lpstr>
      <vt:lpstr>Слайд 47</vt:lpstr>
      <vt:lpstr>Слайд 48</vt:lpstr>
      <vt:lpstr>Кора большого мозга</vt:lpstr>
      <vt:lpstr>Слайд 50</vt:lpstr>
      <vt:lpstr>Ядра анализаторов в коре большого мозга</vt:lpstr>
      <vt:lpstr>Слайд 52</vt:lpstr>
      <vt:lpstr>Левое и правое полушария мозга </vt:lpstr>
      <vt:lpstr>Ретикулярная формация ствола мозга  комплекс анатомически и функционально взаимосвязанных нейронов, окруженных множеством волокон, идущих в различных направлениях к ядерным структурам и проводящим путям  (описана Дейтерсом (O.F.C. Deiters) в 1885 г.)  </vt:lpstr>
      <vt:lpstr>Функции ретикулярной формации</vt:lpstr>
      <vt:lpstr>Лимбическая система</vt:lpstr>
      <vt:lpstr>Функции лимбической системы</vt:lpstr>
      <vt:lpstr>Слайд 58</vt:lpstr>
      <vt:lpstr>Слайд 59</vt:lpstr>
      <vt:lpstr>Слайд 60</vt:lpstr>
      <vt:lpstr>Выводы</vt:lpstr>
      <vt:lpstr>Слайд 62</vt:lpstr>
      <vt:lpstr>Благодарю за внимание!</vt:lpstr>
      <vt:lpstr>Ответьте на вопросы:  1. Назовите ядра, относящиеся к экстпрапирамидной системе 2. Перечислите  полостные образования ЦНС по отделам.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анатомии и гистологии человека</dc:title>
  <dc:creator>НикельВВ</dc:creator>
  <cp:lastModifiedBy>Sony</cp:lastModifiedBy>
  <cp:revision>20</cp:revision>
  <dcterms:created xsi:type="dcterms:W3CDTF">2018-03-26T04:01:55Z</dcterms:created>
  <dcterms:modified xsi:type="dcterms:W3CDTF">2020-04-16T01:20:52Z</dcterms:modified>
</cp:coreProperties>
</file>