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77" r:id="rId5"/>
    <p:sldId id="268" r:id="rId6"/>
    <p:sldId id="274" r:id="rId7"/>
    <p:sldId id="269" r:id="rId8"/>
    <p:sldId id="275" r:id="rId9"/>
    <p:sldId id="267" r:id="rId10"/>
    <p:sldId id="278" r:id="rId11"/>
    <p:sldId id="280" r:id="rId12"/>
    <p:sldId id="260" r:id="rId13"/>
    <p:sldId id="281" r:id="rId14"/>
    <p:sldId id="282" r:id="rId15"/>
    <p:sldId id="279" r:id="rId16"/>
    <p:sldId id="283" r:id="rId17"/>
    <p:sldId id="271" r:id="rId18"/>
    <p:sldId id="284" r:id="rId19"/>
    <p:sldId id="26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E29E0-99C4-4B8F-AAB3-EB5B16441336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812E4-C1BD-4A03-9FBD-48DDB57E4A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636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C4BB7-A4BA-48F4-9005-C35511ED5106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6A09F-AA9E-42D5-975A-4E5060D78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307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6A09F-AA9E-42D5-975A-4E5060D780E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146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424936" cy="3846289"/>
          </a:xfrm>
        </p:spPr>
        <p:txBody>
          <a:bodyPr>
            <a:normAutofit fontScale="90000"/>
          </a:bodyPr>
          <a:lstStyle/>
          <a:p>
            <a:r>
              <a:rPr lang="ru-RU" sz="1300" dirty="0"/>
              <a:t> 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200" dirty="0" smtClean="0"/>
              <a:t>                                                </a:t>
            </a:r>
            <a:br>
              <a:rPr lang="ru-RU" sz="1200" dirty="0" smtClean="0"/>
            </a:br>
            <a:r>
              <a:rPr lang="ru-RU" sz="1200" dirty="0"/>
              <a:t> 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ГБОУ ВПО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им. проф. В.Ф.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Минздрава России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Кафедра поликлинической педиатрии и пропедевтики детских болезней с курсом ПО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6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Школа здоровья: </a:t>
            </a:r>
            <a:br>
              <a:rPr lang="ru-RU" sz="6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овышенный холестерин в крови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детей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 </a:t>
            </a:r>
            <a:endParaRPr lang="ru-RU" sz="12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42640" y="3140968"/>
            <a:ext cx="5449840" cy="2999184"/>
          </a:xfrm>
        </p:spPr>
        <p:txBody>
          <a:bodyPr>
            <a:normAutofit/>
          </a:bodyPr>
          <a:lstStyle/>
          <a:p>
            <a:endParaRPr lang="ru-RU" sz="1600" dirty="0" smtClean="0"/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Клинический интерн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Карликова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Н.А., доцент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к.м.н. 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Гордиец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 В.</a:t>
            </a:r>
          </a:p>
          <a:p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Красноярск, 2016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3047104" cy="225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41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>
                <a:solidFill>
                  <a:srgbClr val="FF0000"/>
                </a:solidFill>
              </a:rPr>
              <a:t>Норма общего холестерина в крови у детей меняется по мере взросления с тенденцией к </a:t>
            </a:r>
            <a:r>
              <a:rPr lang="ru-RU" sz="2700" b="1" dirty="0" smtClean="0">
                <a:solidFill>
                  <a:srgbClr val="FF0000"/>
                </a:solidFill>
              </a:rPr>
              <a:t>увеличению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детей старше двух лет, подростков, у которых родители имеют повышенный уровень холестерина (240 мг/</a:t>
            </a:r>
            <a:r>
              <a:rPr lang="ru-RU" dirty="0" err="1"/>
              <a:t>дл</a:t>
            </a:r>
            <a:r>
              <a:rPr lang="ru-RU" dirty="0"/>
              <a:t> (6,2 </a:t>
            </a:r>
            <a:r>
              <a:rPr lang="ru-RU" dirty="0" err="1"/>
              <a:t>ммоль</a:t>
            </a:r>
            <a:r>
              <a:rPr lang="ru-RU" dirty="0"/>
              <a:t>/л))  или сердечные болезни, уровни холестерина разделяют, как показано в таблице: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745816"/>
              </p:ext>
            </p:extLst>
          </p:nvPr>
        </p:nvGraphicFramePr>
        <p:xfrm>
          <a:off x="1187624" y="4725144"/>
          <a:ext cx="7510239" cy="1872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3318"/>
                <a:gridCol w="5266921"/>
              </a:tblGrid>
              <a:tr h="753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Допустимый уровень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менее 170 мг/дл (4.4 ммоль/л)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753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Пограничный уровень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170-199 мг/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дл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(4.4 - 5.15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ммоль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/л)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64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Высокий уровень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200 мг/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дл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(5.2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ммоль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/л) и более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005013" y="3249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96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Причины и факторы риска повышенного холестерина у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514116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данным Американской академии педиатрии в группе риска находятся дети и подростки, чьи родители или прародители перенесли инсульт, инфаркт миокарда, коронарную ангиографию, заболевания периферических сосудов  в возрасте до 55 лет. Ведь атеросклероз -  это один из основных факторов риска сердечнососудистых заболеваний.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Любой ребёнок в возрасте старше двух лет, имеющий родителя с уровнем холестерина 240мг/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или более должен сделать тест (сдать анализ крови на холестерин).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анализ крови, сдаваемой натощак, показал результаты более 170 мг/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 ребёнку рекомендуется сделать этот анализ повторно, в течение двух недель (частота повторных испытаний зависит от начальных результатов теста).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 если анализ крови на жиры, показал нормальные результаты, то ребёнок должен пройти этот тест через 3-5 лет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91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Причины повышения уровня холестерина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Первичные – наследственная предрасположенность.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Вторичные: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Неправильное, несбалансированное питание. Преобладание в рационе фаст-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фудов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насыщенных жирных кислот, легкоусвояемых углеводов.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Гиподинамия.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Избыточная масса тела.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Стресс.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Сахарный диабет.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Гипофункция щитовидной железы.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Заболевания печени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80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Памятка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мероприятиях по поводу выявления уровня холестерина у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	Определить  </a:t>
            </a:r>
            <a:r>
              <a:rPr lang="ru-RU" dirty="0"/>
              <a:t>уровень холестерина можно в Центре здоровья детей и подростков по адресу:</a:t>
            </a:r>
          </a:p>
          <a:p>
            <a:pPr marL="0" indent="0">
              <a:buNone/>
            </a:pPr>
            <a:r>
              <a:rPr lang="ru-RU" dirty="0"/>
              <a:t>г. Красноярск, ул. Урванцева, 30 а</a:t>
            </a:r>
          </a:p>
          <a:p>
            <a:pPr marL="0" indent="0">
              <a:buNone/>
            </a:pPr>
            <a:r>
              <a:rPr lang="ru-RU" dirty="0"/>
              <a:t>г. Красноярск, ул. А. Матросова, 7 а.</a:t>
            </a: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	Если </a:t>
            </a:r>
            <a:r>
              <a:rPr lang="ru-RU" dirty="0"/>
              <a:t>у ребёнка выявлен высокий уровень холестерина, то врач исключает другие причины, такие как заболевания щитовидной железы, печени, почек. Если другая причина не найдена,  то,  как и взрослые, дети должны </a:t>
            </a:r>
            <a:r>
              <a:rPr lang="ru-RU" dirty="0" err="1"/>
              <a:t>координально</a:t>
            </a:r>
            <a:r>
              <a:rPr lang="ru-RU" dirty="0"/>
              <a:t> изменить образ </a:t>
            </a:r>
            <a:r>
              <a:rPr lang="ru-RU" dirty="0" smtClean="0"/>
              <a:t> жизни</a:t>
            </a:r>
            <a:r>
              <a:rPr lang="ru-RU" dirty="0"/>
              <a:t>.  Это самый первый важный шаг в лечении!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Когда </a:t>
            </a:r>
            <a:r>
              <a:rPr lang="ru-RU" dirty="0"/>
              <a:t>дети с высоким уровнем холестерина меняют свой образ жизни, они снижают риск повышения, уже высокого уровня  холестерина и болезней сердца во взрослом возрасте.</a:t>
            </a:r>
          </a:p>
          <a:p>
            <a:pPr marL="0" indent="0" algn="ctr">
              <a:buNone/>
            </a:pPr>
            <a:r>
              <a:rPr lang="ru-RU" b="1" dirty="0"/>
              <a:t>Подготовка к анализу крови на определение уровня общего </a:t>
            </a:r>
            <a:r>
              <a:rPr lang="ru-RU" b="1" dirty="0" smtClean="0"/>
              <a:t>холестерина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Специальной подготовки не требуется. Для проведения экспресс – анализа используется капиллярная кровь (из пальца).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287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Памятка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правилах питания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06916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Ограничить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минимума, а лучше исключить, фаст-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фуды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газированные напитки, чипсы, сладости, майонез, маргарин, колбасы.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Исключить жареное в масле, отдать предпочтение запеканию блюд, приготовлению на пару или отвариванию.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Питание должно быть сбалансировано по белкам, жирам и углеводам.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Режим питания 4-5 раз в день. Полноценные завтраки, обед, полдник, ужин. Перекусы сухофруктами.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Включите в рацион питания рыбу 1-2 раза в неделю.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Отдавайте предпочтение нежирным сортам мяса.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При приготовлении курицы удаляйте кожу.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Ежедневно включайте в рацион зелень, овощи и фрукты, оливковое масло.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725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Холестерин у детей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84976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350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Физические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нагрузки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Детям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высоким содержанием холестерина  нужно поменять не только диету, но и в целом образ жизни, в которой важное место будет уделено физическим нагрузкам и активному образу жизни. Езда на велосипеде, плавание, подвижные игры, ходьба  - занятия, где активное участие могут принимать все члены семьи. Очень полезны вечерние прогулки после ужина.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124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\Desktop\научная работа\5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784976" cy="59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23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Медикаментозное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лечение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Нужно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тщательно контролировать уровень холестерина в крови ребёнка.  И если диета, физические упражнения, активный образ жизни по  истечения 6-12 месяцев  не принесли желаемых результатов, то тогда считается уместным применение медикаментозных средств. Нужно учесть, что применение таких лекарств у детей нежелательно,  и они должны применяться только при не эффективности диеты.  Назначение лекарств должно быть только в медицинском учреждении, и с 10 летнего возраста (за исключением редких случаев). </a:t>
            </a: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Если уровень ЛПНП  «плохого» холестерина  остается высокий, есть семейная история болезни сердца, и ваш ребенок старше 10 лет, лечение может быть необходимым дополнением  к изменению образа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3539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796457" y="5085184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rgbClr val="7030A0"/>
                </a:solidFill>
              </a:rPr>
              <a:t>Здоровья Вам и отличного настроения!!!</a:t>
            </a:r>
            <a:endParaRPr lang="ru-RU" sz="3600" b="1" i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89" y="312859"/>
            <a:ext cx="8153137" cy="516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07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холестерин?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Холестерин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представляет собой жироподобное вещество, кото­рое является важным компонентом клеточных мембран и субстратом центральной нервной системы. 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1026" name="Picture 2" descr="C:\Users\Польз\Desktop\научная работа\lpnp_01-mo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58931"/>
            <a:ext cx="4297660" cy="267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3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ля чего нужен холестерин?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Входит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состав всех клеточных мембран и обеспечивает их текучесть.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печени используется для синтеза желчных кислот.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коже под действием ультрафиолета из него образуется витамин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эндокринных железах используется на синтез стероид­ных гормонов (половые,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минералокортикостероиды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глюкокортикостероиды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64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Детский организм нуждается в холестерине особо: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него невозможно нормальное умственное и физическое развитие ребенка. Но, холестерин может быть не только другом, но и врагом человека. Чтобы последнего не произошло, необходимо следить за его уровнем. «Хороший» холестерин (ЛПВП), поддерживающий организм и не откладывающийся на стенках сосудов, не может быть в дефиците, а «плохой» (ЛПНП), засоряющий артерии – в избытке. </a:t>
            </a:r>
          </a:p>
        </p:txBody>
      </p:sp>
    </p:spTree>
    <p:extLst>
      <p:ext uri="{BB962C8B-B14F-4D97-AF65-F5344CB8AC3E}">
        <p14:creationId xmlns:p14="http://schemas.microsoft.com/office/powerpoint/2010/main" val="1942978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Откуда берется холестерин?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	</a:t>
            </a:r>
            <a:r>
              <a:rPr lang="ru-RU" sz="2400" dirty="0" smtClean="0">
                <a:solidFill>
                  <a:prstClr val="black"/>
                </a:solidFill>
              </a:rPr>
              <a:t>До </a:t>
            </a:r>
            <a:r>
              <a:rPr lang="ru-RU" sz="2400" dirty="0">
                <a:solidFill>
                  <a:prstClr val="black"/>
                </a:solidFill>
              </a:rPr>
              <a:t>80% холестерина синтезируется в печени, а остальная часть поступает в организм с продуктами </a:t>
            </a:r>
            <a:r>
              <a:rPr lang="ru-RU" sz="2400" dirty="0" smtClean="0">
                <a:solidFill>
                  <a:prstClr val="black"/>
                </a:solidFill>
              </a:rPr>
              <a:t>животного происхождения.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</a:rPr>
              <a:t>	</a:t>
            </a:r>
            <a:r>
              <a:rPr lang="ru-RU" sz="2400" dirty="0"/>
              <a:t>Нормальным количеством холестерина, который поступает с пищей, считается не более 300 мг в сутки.</a:t>
            </a:r>
            <a:endParaRPr lang="ru-RU" sz="2400" dirty="0">
              <a:solidFill>
                <a:prstClr val="black"/>
              </a:solidFill>
            </a:endParaRPr>
          </a:p>
          <a:p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67681"/>
            <a:ext cx="3897024" cy="389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68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выглядит холестерин в крови?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 smtClean="0"/>
              <a:t>	Холестерин </a:t>
            </a:r>
            <a:r>
              <a:rPr lang="ru-RU" sz="2400" dirty="0"/>
              <a:t>нерастворим в воде, поэтому для транспортировки его с током крови образуются липопротеидные комплексы, в состав которых входят молекулы </a:t>
            </a:r>
            <a:r>
              <a:rPr lang="ru-RU" sz="2400" dirty="0" smtClean="0"/>
              <a:t>липидов и  </a:t>
            </a:r>
            <a:r>
              <a:rPr lang="ru-RU" sz="2400" dirty="0"/>
              <a:t>и  специальные белки транспортеры: </a:t>
            </a:r>
          </a:p>
          <a:p>
            <a:pPr algn="just"/>
            <a:r>
              <a:rPr lang="ru-RU" sz="2400" dirty="0"/>
              <a:t>липопротеиды низкой плотности (ЛПНП)</a:t>
            </a:r>
          </a:p>
          <a:p>
            <a:pPr algn="just"/>
            <a:r>
              <a:rPr lang="ru-RU" sz="2400" dirty="0"/>
              <a:t>липопротеиды высокой плотности (ЛПВП) 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9218" name="Picture 2" descr="C:\Users\Польз\Desktop\научная работа\good-holesterin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455" y="1916832"/>
            <a:ext cx="411178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41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Холестерин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 детей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Дети, как и взрослые,  тоже могут иметь повышенный уровень холестерина, что уже в старшем возрасте может вызвать серьёзные проблемы. 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Исследования показывают, что атеросклероз (налёт, который накапливается в стенках артерий) начинается еще в детстве, а настоящие атеросклеротические бляшки образовываются  в 13-19 лет.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особенно важно, когда у одного или обоих родителей наблюдается повышенный холестерин и болезни сердца.</a:t>
            </a:r>
          </a:p>
          <a:p>
            <a:pPr marL="0" indent="0" algn="just">
              <a:buNone/>
            </a:pPr>
            <a:endParaRPr lang="ru-RU" sz="1800" dirty="0"/>
          </a:p>
        </p:txBody>
      </p:sp>
      <p:pic>
        <p:nvPicPr>
          <p:cNvPr id="10242" name="Picture 2" descr="C:\Users\Польз\Desktop\научная работа\kholesterin-skh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89041"/>
            <a:ext cx="6984776" cy="302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9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узнать показатели общего холестерина в крови у себя?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Современные технологии сделали возможным определение общего уровня холестерина специальным электронным экспресс-анализатором с комплектом одноразовых тестовых пластинок, который имеется в Центрах здоровья детей и подростков.</a:t>
            </a:r>
          </a:p>
          <a:p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1267" name="Picture 3" descr="C:\Users\Польз\Desktop\научная работа\middle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4365104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51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Норма общего  холестерина в крови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164135"/>
              </p:ext>
            </p:extLst>
          </p:nvPr>
        </p:nvGraphicFramePr>
        <p:xfrm>
          <a:off x="539552" y="1412776"/>
          <a:ext cx="8208912" cy="5112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9157"/>
                <a:gridCol w="5399755"/>
              </a:tblGrid>
              <a:tr h="9649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 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 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036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Новорожденный 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53–135 мг/л (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1,37–3,5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ммоль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/л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036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 года 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70–175 мг/л (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1,81–4,53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ммоль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/л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036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1 года до 12 лет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120–200 мг/л (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3,11–5,18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ммоль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/л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036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12-18 лет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120–210 мг/л (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3,11–5,44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ммоль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/л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31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540</Words>
  <Application>Microsoft Office PowerPoint</Application>
  <PresentationFormat>Экран (4:3)</PresentationFormat>
  <Paragraphs>87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                                                         ГБОУ ВПО КрасГМУ им. проф. В.Ф. Войно-Ясенецкого Минздрава России    Кафедра поликлинической педиатрии и пропедевтики детских болезней с курсом ПО Школа здоровья:  Повышенный холестерин в крови  у детей               </vt:lpstr>
      <vt:lpstr>Что такое холестерин?</vt:lpstr>
      <vt:lpstr>Для чего нужен холестерин?</vt:lpstr>
      <vt:lpstr>Детский организм нуждается в холестерине особо:</vt:lpstr>
      <vt:lpstr>Откуда берется холестерин?</vt:lpstr>
      <vt:lpstr>Как выглядит холестерин в крови?</vt:lpstr>
      <vt:lpstr>Презентация PowerPoint</vt:lpstr>
      <vt:lpstr>Как узнать показатели общего холестерина в крови у себя?</vt:lpstr>
      <vt:lpstr>Норма общего  холестерина в крови</vt:lpstr>
      <vt:lpstr>Норма общего холестерина в крови у детей меняется по мере взросления с тенденцией к увеличению</vt:lpstr>
      <vt:lpstr>Причины и факторы риска повышенного холестерина у детей</vt:lpstr>
      <vt:lpstr>Причины повышения уровня холестерина</vt:lpstr>
      <vt:lpstr>Памятка о мероприятиях по поводу выявления уровня холестерина у детей</vt:lpstr>
      <vt:lpstr>Памятка о правилах питания ребенка </vt:lpstr>
      <vt:lpstr>Презентация PowerPoint</vt:lpstr>
      <vt:lpstr>Физические нагрузки</vt:lpstr>
      <vt:lpstr>Презентация PowerPoint</vt:lpstr>
      <vt:lpstr>Медикаментозное лечение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повышенный холестерин в крови у детей</dc:title>
  <dc:creator>Польз;Карликова Н. А.</dc:creator>
  <cp:lastModifiedBy>Adminn</cp:lastModifiedBy>
  <cp:revision>33</cp:revision>
  <dcterms:created xsi:type="dcterms:W3CDTF">2016-06-08T12:49:14Z</dcterms:created>
  <dcterms:modified xsi:type="dcterms:W3CDTF">2016-06-09T21:58:52Z</dcterms:modified>
</cp:coreProperties>
</file>