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41"/>
  </p:notesMasterIdLst>
  <p:sldIdLst>
    <p:sldId id="256" r:id="rId2"/>
    <p:sldId id="302" r:id="rId3"/>
    <p:sldId id="303" r:id="rId4"/>
    <p:sldId id="304" r:id="rId5"/>
    <p:sldId id="305" r:id="rId6"/>
    <p:sldId id="311" r:id="rId7"/>
    <p:sldId id="296" r:id="rId8"/>
    <p:sldId id="325" r:id="rId9"/>
    <p:sldId id="292" r:id="rId10"/>
    <p:sldId id="298" r:id="rId11"/>
    <p:sldId id="299" r:id="rId12"/>
    <p:sldId id="309" r:id="rId13"/>
    <p:sldId id="260" r:id="rId14"/>
    <p:sldId id="323" r:id="rId15"/>
    <p:sldId id="279" r:id="rId16"/>
    <p:sldId id="263" r:id="rId17"/>
    <p:sldId id="317" r:id="rId18"/>
    <p:sldId id="326" r:id="rId19"/>
    <p:sldId id="320" r:id="rId20"/>
    <p:sldId id="327" r:id="rId21"/>
    <p:sldId id="308" r:id="rId22"/>
    <p:sldId id="271" r:id="rId23"/>
    <p:sldId id="328" r:id="rId24"/>
    <p:sldId id="276" r:id="rId25"/>
    <p:sldId id="312" r:id="rId26"/>
    <p:sldId id="313" r:id="rId27"/>
    <p:sldId id="310" r:id="rId28"/>
    <p:sldId id="289" r:id="rId29"/>
    <p:sldId id="291" r:id="rId30"/>
    <p:sldId id="282" r:id="rId31"/>
    <p:sldId id="285" r:id="rId32"/>
    <p:sldId id="286" r:id="rId33"/>
    <p:sldId id="324" r:id="rId34"/>
    <p:sldId id="316" r:id="rId35"/>
    <p:sldId id="300" r:id="rId36"/>
    <p:sldId id="329" r:id="rId37"/>
    <p:sldId id="330" r:id="rId38"/>
    <p:sldId id="301" r:id="rId39"/>
    <p:sldId id="331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87" autoAdjust="0"/>
  </p:normalViewPr>
  <p:slideViewPr>
    <p:cSldViewPr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8.svg"/><Relationship Id="rId1" Type="http://schemas.openxmlformats.org/officeDocument/2006/relationships/image" Target="../media/image27.png"/><Relationship Id="rId6" Type="http://schemas.openxmlformats.org/officeDocument/2006/relationships/image" Target="../media/image42.svg"/><Relationship Id="rId5" Type="http://schemas.openxmlformats.org/officeDocument/2006/relationships/image" Target="../media/image29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3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9.png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8.svg"/><Relationship Id="rId1" Type="http://schemas.openxmlformats.org/officeDocument/2006/relationships/image" Target="../media/image27.png"/><Relationship Id="rId6" Type="http://schemas.openxmlformats.org/officeDocument/2006/relationships/image" Target="../media/image42.svg"/><Relationship Id="rId5" Type="http://schemas.openxmlformats.org/officeDocument/2006/relationships/image" Target="../media/image29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31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9.png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1F203-993E-4D84-8958-1BA0E1BB6BF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33E6D-5297-40AD-AFB4-8C22F0EDDFBE}">
      <dgm:prSet/>
      <dgm:spPr/>
      <dgm:t>
        <a:bodyPr/>
        <a:lstStyle/>
        <a:p>
          <a:r>
            <a:rPr lang="ru-RU" dirty="0"/>
            <a:t>Время энциклопедистов уходит в прошлое. </a:t>
          </a:r>
        </a:p>
        <a:p>
          <a:r>
            <a:rPr lang="ru-RU" dirty="0"/>
            <a:t>Постоянно увеличивается объем информации, усложняя всестороннее рассмотрение. </a:t>
          </a:r>
        </a:p>
        <a:p>
          <a:r>
            <a:rPr lang="ru-RU" dirty="0"/>
            <a:t>Усложняется и методология </a:t>
          </a:r>
          <a:r>
            <a:rPr lang="ru-RU" dirty="0" smtClean="0"/>
            <a:t>исследования </a:t>
          </a:r>
          <a:r>
            <a:rPr lang="ru-RU" dirty="0"/>
            <a:t>- ученый должен владеть все более сложным исследовательским инструментарием. </a:t>
          </a:r>
        </a:p>
        <a:p>
          <a:r>
            <a:rPr lang="ru-RU" dirty="0"/>
            <a:t>Стремление к профессионализации и специализации научных исследований приводит к дроблению дисциплин</a:t>
          </a:r>
          <a:endParaRPr lang="en-US" dirty="0"/>
        </a:p>
      </dgm:t>
    </dgm:pt>
    <dgm:pt modelId="{A7C59133-4331-44F8-8D8E-032D01864A85}" type="parTrans" cxnId="{BBEBFDFC-7627-4793-A974-C85172044F7D}">
      <dgm:prSet/>
      <dgm:spPr/>
      <dgm:t>
        <a:bodyPr/>
        <a:lstStyle/>
        <a:p>
          <a:endParaRPr lang="en-US"/>
        </a:p>
      </dgm:t>
    </dgm:pt>
    <dgm:pt modelId="{6FB2AC3E-F04C-4EE1-AD4B-396732478223}" type="sibTrans" cxnId="{BBEBFDFC-7627-4793-A974-C85172044F7D}">
      <dgm:prSet/>
      <dgm:spPr/>
      <dgm:t>
        <a:bodyPr/>
        <a:lstStyle/>
        <a:p>
          <a:endParaRPr lang="en-US"/>
        </a:p>
      </dgm:t>
    </dgm:pt>
    <dgm:pt modelId="{5704F391-CD2F-4325-B59E-4A4FC3BEC652}">
      <dgm:prSet/>
      <dgm:spPr/>
      <dgm:t>
        <a:bodyPr/>
        <a:lstStyle/>
        <a:p>
          <a:r>
            <a:rPr lang="ru-RU" dirty="0"/>
            <a:t>Дробление приводит к «профессиональному кретинизму</a:t>
          </a:r>
          <a:r>
            <a:rPr lang="ru-RU" dirty="0" smtClean="0"/>
            <a:t>» </a:t>
          </a:r>
          <a:endParaRPr lang="ru-RU" dirty="0"/>
        </a:p>
        <a:p>
          <a:r>
            <a:rPr lang="ru-RU" dirty="0"/>
            <a:t>Признание приоритета собственной научной дисциплины перед другими приводит к формированию у них профессиональных стереотипов, проявляющихся в автоматизированных умениях и </a:t>
          </a:r>
          <a:r>
            <a:rPr lang="ru-RU" dirty="0" smtClean="0"/>
            <a:t>навыках </a:t>
          </a:r>
          <a:endParaRPr lang="ru-RU" dirty="0"/>
        </a:p>
        <a:p>
          <a:r>
            <a:rPr lang="ru-RU" dirty="0"/>
            <a:t>Это влечет </a:t>
          </a:r>
          <a:r>
            <a:rPr lang="ru-RU" dirty="0" smtClean="0"/>
            <a:t>к использованию стандартизированных методик</a:t>
          </a:r>
          <a:endParaRPr lang="ru-RU" dirty="0"/>
        </a:p>
        <a:p>
          <a:r>
            <a:rPr lang="ru-RU" dirty="0" err="1"/>
            <a:t>Стереотипизация</a:t>
          </a:r>
          <a:r>
            <a:rPr lang="ru-RU" dirty="0"/>
            <a:t> познавательных </a:t>
          </a:r>
          <a:r>
            <a:rPr lang="ru-RU" dirty="0" smtClean="0"/>
            <a:t>действий </a:t>
          </a:r>
          <a:r>
            <a:rPr lang="ru-RU" dirty="0"/>
            <a:t>приводит к утрате чуткости к  новизне, а ведь именно продуцирование нового знания является важнейшей особенностью науки.</a:t>
          </a:r>
          <a:endParaRPr lang="en-US" dirty="0"/>
        </a:p>
      </dgm:t>
    </dgm:pt>
    <dgm:pt modelId="{57246685-67AC-4BA3-93EF-7AFBBFB304C2}" type="parTrans" cxnId="{0977F9EC-06FE-4B36-B8C4-7B73D3CC269A}">
      <dgm:prSet/>
      <dgm:spPr/>
      <dgm:t>
        <a:bodyPr/>
        <a:lstStyle/>
        <a:p>
          <a:endParaRPr lang="en-US"/>
        </a:p>
      </dgm:t>
    </dgm:pt>
    <dgm:pt modelId="{1D581876-9211-4F6E-B138-12322C9EA958}" type="sibTrans" cxnId="{0977F9EC-06FE-4B36-B8C4-7B73D3CC269A}">
      <dgm:prSet/>
      <dgm:spPr/>
      <dgm:t>
        <a:bodyPr/>
        <a:lstStyle/>
        <a:p>
          <a:endParaRPr lang="en-US"/>
        </a:p>
      </dgm:t>
    </dgm:pt>
    <dgm:pt modelId="{12DD9E1B-A017-455A-8963-48385219EB7A}" type="pres">
      <dgm:prSet presAssocID="{AE41F203-993E-4D84-8958-1BA0E1BB6B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92679-0357-4E0C-8F88-FD8C86B82342}" type="pres">
      <dgm:prSet presAssocID="{5704F391-CD2F-4325-B59E-4A4FC3BEC652}" presName="boxAndChildren" presStyleCnt="0"/>
      <dgm:spPr/>
    </dgm:pt>
    <dgm:pt modelId="{6285B137-4CD7-4686-9475-438F2EB26540}" type="pres">
      <dgm:prSet presAssocID="{5704F391-CD2F-4325-B59E-4A4FC3BEC652}" presName="parentTextBox" presStyleLbl="node1" presStyleIdx="0" presStyleCnt="2"/>
      <dgm:spPr/>
      <dgm:t>
        <a:bodyPr/>
        <a:lstStyle/>
        <a:p>
          <a:endParaRPr lang="ru-RU"/>
        </a:p>
      </dgm:t>
    </dgm:pt>
    <dgm:pt modelId="{DBD6B725-D73F-4192-9B65-2C49F0E68979}" type="pres">
      <dgm:prSet presAssocID="{6FB2AC3E-F04C-4EE1-AD4B-396732478223}" presName="sp" presStyleCnt="0"/>
      <dgm:spPr/>
    </dgm:pt>
    <dgm:pt modelId="{E17EE4E0-FBB1-4A57-8E55-B4D245C5A4BE}" type="pres">
      <dgm:prSet presAssocID="{F8733E6D-5297-40AD-AFB4-8C22F0EDDFBE}" presName="arrowAndChildren" presStyleCnt="0"/>
      <dgm:spPr/>
    </dgm:pt>
    <dgm:pt modelId="{31DE316E-2F6D-4697-8B26-2D349BDB30BC}" type="pres">
      <dgm:prSet presAssocID="{F8733E6D-5297-40AD-AFB4-8C22F0EDDFBE}" presName="parentTextArrow" presStyleLbl="node1" presStyleIdx="1" presStyleCnt="2" custScaleY="65202"/>
      <dgm:spPr/>
      <dgm:t>
        <a:bodyPr/>
        <a:lstStyle/>
        <a:p>
          <a:endParaRPr lang="ru-RU"/>
        </a:p>
      </dgm:t>
    </dgm:pt>
  </dgm:ptLst>
  <dgm:cxnLst>
    <dgm:cxn modelId="{48B7AFEB-A4DB-48BD-8B33-F7D5477B7233}" type="presOf" srcId="{5704F391-CD2F-4325-B59E-4A4FC3BEC652}" destId="{6285B137-4CD7-4686-9475-438F2EB26540}" srcOrd="0" destOrd="0" presId="urn:microsoft.com/office/officeart/2005/8/layout/process4"/>
    <dgm:cxn modelId="{0977F9EC-06FE-4B36-B8C4-7B73D3CC269A}" srcId="{AE41F203-993E-4D84-8958-1BA0E1BB6BF1}" destId="{5704F391-CD2F-4325-B59E-4A4FC3BEC652}" srcOrd="1" destOrd="0" parTransId="{57246685-67AC-4BA3-93EF-7AFBBFB304C2}" sibTransId="{1D581876-9211-4F6E-B138-12322C9EA958}"/>
    <dgm:cxn modelId="{D94EDBF4-5600-4C30-BA0E-408FA8874C48}" type="presOf" srcId="{AE41F203-993E-4D84-8958-1BA0E1BB6BF1}" destId="{12DD9E1B-A017-455A-8963-48385219EB7A}" srcOrd="0" destOrd="0" presId="urn:microsoft.com/office/officeart/2005/8/layout/process4"/>
    <dgm:cxn modelId="{BBEBFDFC-7627-4793-A974-C85172044F7D}" srcId="{AE41F203-993E-4D84-8958-1BA0E1BB6BF1}" destId="{F8733E6D-5297-40AD-AFB4-8C22F0EDDFBE}" srcOrd="0" destOrd="0" parTransId="{A7C59133-4331-44F8-8D8E-032D01864A85}" sibTransId="{6FB2AC3E-F04C-4EE1-AD4B-396732478223}"/>
    <dgm:cxn modelId="{DCF219F5-ED9F-4743-81B0-874A276D926F}" type="presOf" srcId="{F8733E6D-5297-40AD-AFB4-8C22F0EDDFBE}" destId="{31DE316E-2F6D-4697-8B26-2D349BDB30BC}" srcOrd="0" destOrd="0" presId="urn:microsoft.com/office/officeart/2005/8/layout/process4"/>
    <dgm:cxn modelId="{1AE61607-DC7C-4220-B7CD-587A4AB4E40D}" type="presParOf" srcId="{12DD9E1B-A017-455A-8963-48385219EB7A}" destId="{67992679-0357-4E0C-8F88-FD8C86B82342}" srcOrd="0" destOrd="0" presId="urn:microsoft.com/office/officeart/2005/8/layout/process4"/>
    <dgm:cxn modelId="{8D60EC31-94D0-42EB-BF58-EFC337BE226F}" type="presParOf" srcId="{67992679-0357-4E0C-8F88-FD8C86B82342}" destId="{6285B137-4CD7-4686-9475-438F2EB26540}" srcOrd="0" destOrd="0" presId="urn:microsoft.com/office/officeart/2005/8/layout/process4"/>
    <dgm:cxn modelId="{E296BF9C-E06F-4611-9327-03A287AEFEDC}" type="presParOf" srcId="{12DD9E1B-A017-455A-8963-48385219EB7A}" destId="{DBD6B725-D73F-4192-9B65-2C49F0E68979}" srcOrd="1" destOrd="0" presId="urn:microsoft.com/office/officeart/2005/8/layout/process4"/>
    <dgm:cxn modelId="{D25E73A1-CF0F-4BCA-9175-FA7A243C8573}" type="presParOf" srcId="{12DD9E1B-A017-455A-8963-48385219EB7A}" destId="{E17EE4E0-FBB1-4A57-8E55-B4D245C5A4BE}" srcOrd="2" destOrd="0" presId="urn:microsoft.com/office/officeart/2005/8/layout/process4"/>
    <dgm:cxn modelId="{B91B4501-A0ED-490F-A3C3-F819870CB0E6}" type="presParOf" srcId="{E17EE4E0-FBB1-4A57-8E55-B4D245C5A4BE}" destId="{31DE316E-2F6D-4697-8B26-2D349BDB30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C22D8A-1D18-42BD-9A5D-CE2EEDE0D8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FA3B80-7D52-4FD9-983D-8007EA235304}">
      <dgm:prSet/>
      <dgm:spPr/>
      <dgm:t>
        <a:bodyPr/>
        <a:lstStyle/>
        <a:p>
          <a:r>
            <a:rPr lang="ru-RU" b="1"/>
            <a:t>Мультиплексная электрохимическая система диагностики онкологических заболеваний</a:t>
          </a:r>
          <a:endParaRPr lang="en-US"/>
        </a:p>
      </dgm:t>
    </dgm:pt>
    <dgm:pt modelId="{7A426A36-A72C-4F88-A281-589E1A73A3CB}" type="parTrans" cxnId="{8EC748EE-DB9F-4974-A658-2B3F4D29711C}">
      <dgm:prSet/>
      <dgm:spPr/>
      <dgm:t>
        <a:bodyPr/>
        <a:lstStyle/>
        <a:p>
          <a:endParaRPr lang="en-US"/>
        </a:p>
      </dgm:t>
    </dgm:pt>
    <dgm:pt modelId="{88A173EE-2935-4677-9405-353CA50CE5AA}" type="sibTrans" cxnId="{8EC748EE-DB9F-4974-A658-2B3F4D29711C}">
      <dgm:prSet/>
      <dgm:spPr/>
      <dgm:t>
        <a:bodyPr/>
        <a:lstStyle/>
        <a:p>
          <a:endParaRPr lang="en-US"/>
        </a:p>
      </dgm:t>
    </dgm:pt>
    <dgm:pt modelId="{4A596DE7-5E30-4E8A-9BFE-6349575CB510}">
      <dgm:prSet/>
      <dgm:spPr/>
      <dgm:t>
        <a:bodyPr/>
        <a:lstStyle/>
        <a:p>
          <a:r>
            <a:rPr lang="ru-RU" b="1"/>
            <a:t>Методики для экспресс определения гистологических типов рака легкого и молекулярных подтипов рака молочной железы, выделения циркулирующих опухолевых клеток рака легкого и молочной железы, глиобластомы головного мозга</a:t>
          </a:r>
          <a:endParaRPr lang="en-US"/>
        </a:p>
      </dgm:t>
    </dgm:pt>
    <dgm:pt modelId="{F993EA94-A7CD-4A15-85D0-062175138FD6}" type="parTrans" cxnId="{6535CDA1-DCE6-4D1B-BA3A-6A2486B96D12}">
      <dgm:prSet/>
      <dgm:spPr/>
      <dgm:t>
        <a:bodyPr/>
        <a:lstStyle/>
        <a:p>
          <a:endParaRPr lang="en-US"/>
        </a:p>
      </dgm:t>
    </dgm:pt>
    <dgm:pt modelId="{8699ECEB-92C5-4BC2-92AA-8398F186FE56}" type="sibTrans" cxnId="{6535CDA1-DCE6-4D1B-BA3A-6A2486B96D12}">
      <dgm:prSet/>
      <dgm:spPr/>
      <dgm:t>
        <a:bodyPr/>
        <a:lstStyle/>
        <a:p>
          <a:endParaRPr lang="en-US"/>
        </a:p>
      </dgm:t>
    </dgm:pt>
    <dgm:pt modelId="{899B452B-3500-421E-BF26-18419B7D54E5}">
      <dgm:prSet/>
      <dgm:spPr/>
      <dgm:t>
        <a:bodyPr/>
        <a:lstStyle/>
        <a:p>
          <a:r>
            <a:rPr lang="ru-RU" b="1"/>
            <a:t>Препараты для интраоперационной визуализации опухолей</a:t>
          </a:r>
          <a:endParaRPr lang="en-US"/>
        </a:p>
      </dgm:t>
    </dgm:pt>
    <dgm:pt modelId="{97059D6B-A9DA-497A-A8C1-461B4E1E1038}" type="parTrans" cxnId="{9845C8D2-7E29-40F4-9F7C-E3D0293F674E}">
      <dgm:prSet/>
      <dgm:spPr/>
      <dgm:t>
        <a:bodyPr/>
        <a:lstStyle/>
        <a:p>
          <a:endParaRPr lang="en-US"/>
        </a:p>
      </dgm:t>
    </dgm:pt>
    <dgm:pt modelId="{B8E8A5CA-F275-4B0B-8F7F-45B956799BDC}" type="sibTrans" cxnId="{9845C8D2-7E29-40F4-9F7C-E3D0293F674E}">
      <dgm:prSet/>
      <dgm:spPr/>
      <dgm:t>
        <a:bodyPr/>
        <a:lstStyle/>
        <a:p>
          <a:endParaRPr lang="en-US"/>
        </a:p>
      </dgm:t>
    </dgm:pt>
    <dgm:pt modelId="{A113EF2A-4A6D-4625-820D-C5AA0DE880B1}">
      <dgm:prSet/>
      <dgm:spPr/>
      <dgm:t>
        <a:bodyPr/>
        <a:lstStyle/>
        <a:p>
          <a:r>
            <a:rPr lang="ru-RU" b="1"/>
            <a:t>Роботизированная система и наноскальпель для магнитомеханической хирургии злокачественных опухолей</a:t>
          </a:r>
          <a:endParaRPr lang="en-US"/>
        </a:p>
      </dgm:t>
    </dgm:pt>
    <dgm:pt modelId="{FC4804C0-EF04-414D-91F2-83C0F7C6C35F}" type="parTrans" cxnId="{B3336996-8EDD-4E7C-8D08-48948689431F}">
      <dgm:prSet/>
      <dgm:spPr/>
      <dgm:t>
        <a:bodyPr/>
        <a:lstStyle/>
        <a:p>
          <a:endParaRPr lang="en-US"/>
        </a:p>
      </dgm:t>
    </dgm:pt>
    <dgm:pt modelId="{74B1DBCD-58DA-42DA-81E4-B1BCA1CE3F78}" type="sibTrans" cxnId="{B3336996-8EDD-4E7C-8D08-48948689431F}">
      <dgm:prSet/>
      <dgm:spPr/>
      <dgm:t>
        <a:bodyPr/>
        <a:lstStyle/>
        <a:p>
          <a:endParaRPr lang="en-US"/>
        </a:p>
      </dgm:t>
    </dgm:pt>
    <dgm:pt modelId="{07DD8442-2186-48EA-9F66-7F95A1F28890}">
      <dgm:prSet/>
      <dgm:spPr/>
      <dgm:t>
        <a:bodyPr/>
        <a:lstStyle/>
        <a:p>
          <a:r>
            <a:rPr lang="ru-RU" b="1"/>
            <a:t>Магнито-механическая терапия</a:t>
          </a:r>
          <a:r>
            <a:rPr lang="en-US" b="1"/>
            <a:t> </a:t>
          </a:r>
          <a:r>
            <a:rPr lang="ru-RU" b="1"/>
            <a:t>на модельных опухолях животных</a:t>
          </a:r>
          <a:endParaRPr lang="en-US"/>
        </a:p>
      </dgm:t>
    </dgm:pt>
    <dgm:pt modelId="{A439A582-1D13-4BF5-8BF8-3985E4B1D8CB}" type="parTrans" cxnId="{7909C387-86AA-471A-85B5-32AADA77835B}">
      <dgm:prSet/>
      <dgm:spPr/>
      <dgm:t>
        <a:bodyPr/>
        <a:lstStyle/>
        <a:p>
          <a:endParaRPr lang="en-US"/>
        </a:p>
      </dgm:t>
    </dgm:pt>
    <dgm:pt modelId="{3731A8A3-5A79-47B0-8978-50154EE1CA5B}" type="sibTrans" cxnId="{7909C387-86AA-471A-85B5-32AADA77835B}">
      <dgm:prSet/>
      <dgm:spPr/>
      <dgm:t>
        <a:bodyPr/>
        <a:lstStyle/>
        <a:p>
          <a:endParaRPr lang="en-US"/>
        </a:p>
      </dgm:t>
    </dgm:pt>
    <dgm:pt modelId="{572DFCBE-371D-437D-9DCC-D97908EB773C}" type="pres">
      <dgm:prSet presAssocID="{D5C22D8A-1D18-42BD-9A5D-CE2EEDE0D8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D1080B-380B-42A9-A04B-630EC9237E8D}" type="pres">
      <dgm:prSet presAssocID="{CFFA3B80-7D52-4FD9-983D-8007EA235304}" presName="thickLine" presStyleLbl="alignNode1" presStyleIdx="0" presStyleCnt="5"/>
      <dgm:spPr/>
    </dgm:pt>
    <dgm:pt modelId="{03147E11-9906-4FEC-A3D4-9EA3D2860C0A}" type="pres">
      <dgm:prSet presAssocID="{CFFA3B80-7D52-4FD9-983D-8007EA235304}" presName="horz1" presStyleCnt="0"/>
      <dgm:spPr/>
    </dgm:pt>
    <dgm:pt modelId="{AA30CD88-F68A-4573-9D97-6AC3D5C19941}" type="pres">
      <dgm:prSet presAssocID="{CFFA3B80-7D52-4FD9-983D-8007EA235304}" presName="tx1" presStyleLbl="revTx" presStyleIdx="0" presStyleCnt="5"/>
      <dgm:spPr/>
      <dgm:t>
        <a:bodyPr/>
        <a:lstStyle/>
        <a:p>
          <a:endParaRPr lang="ru-RU"/>
        </a:p>
      </dgm:t>
    </dgm:pt>
    <dgm:pt modelId="{820A6B98-B57E-4457-AF56-B26C28C8F670}" type="pres">
      <dgm:prSet presAssocID="{CFFA3B80-7D52-4FD9-983D-8007EA235304}" presName="vert1" presStyleCnt="0"/>
      <dgm:spPr/>
    </dgm:pt>
    <dgm:pt modelId="{54BBCD3F-FAE6-4AC8-99A1-F982DC13C9E8}" type="pres">
      <dgm:prSet presAssocID="{4A596DE7-5E30-4E8A-9BFE-6349575CB510}" presName="thickLine" presStyleLbl="alignNode1" presStyleIdx="1" presStyleCnt="5"/>
      <dgm:spPr/>
    </dgm:pt>
    <dgm:pt modelId="{DD73AB42-CBBC-4BB4-B66D-CF81583790B7}" type="pres">
      <dgm:prSet presAssocID="{4A596DE7-5E30-4E8A-9BFE-6349575CB510}" presName="horz1" presStyleCnt="0"/>
      <dgm:spPr/>
    </dgm:pt>
    <dgm:pt modelId="{B0406540-B590-447B-BF42-9467E9000DCF}" type="pres">
      <dgm:prSet presAssocID="{4A596DE7-5E30-4E8A-9BFE-6349575CB510}" presName="tx1" presStyleLbl="revTx" presStyleIdx="1" presStyleCnt="5"/>
      <dgm:spPr/>
      <dgm:t>
        <a:bodyPr/>
        <a:lstStyle/>
        <a:p>
          <a:endParaRPr lang="ru-RU"/>
        </a:p>
      </dgm:t>
    </dgm:pt>
    <dgm:pt modelId="{B103C4F0-692C-4B5A-849D-48D627735F22}" type="pres">
      <dgm:prSet presAssocID="{4A596DE7-5E30-4E8A-9BFE-6349575CB510}" presName="vert1" presStyleCnt="0"/>
      <dgm:spPr/>
    </dgm:pt>
    <dgm:pt modelId="{3A6CAFF4-4917-4909-9164-61DD8100F198}" type="pres">
      <dgm:prSet presAssocID="{899B452B-3500-421E-BF26-18419B7D54E5}" presName="thickLine" presStyleLbl="alignNode1" presStyleIdx="2" presStyleCnt="5"/>
      <dgm:spPr/>
    </dgm:pt>
    <dgm:pt modelId="{FF6EBD1A-7E38-4F85-903D-D847915C041D}" type="pres">
      <dgm:prSet presAssocID="{899B452B-3500-421E-BF26-18419B7D54E5}" presName="horz1" presStyleCnt="0"/>
      <dgm:spPr/>
    </dgm:pt>
    <dgm:pt modelId="{4E06925B-CAAD-474D-9959-FF8EAA900E5A}" type="pres">
      <dgm:prSet presAssocID="{899B452B-3500-421E-BF26-18419B7D54E5}" presName="tx1" presStyleLbl="revTx" presStyleIdx="2" presStyleCnt="5"/>
      <dgm:spPr/>
      <dgm:t>
        <a:bodyPr/>
        <a:lstStyle/>
        <a:p>
          <a:endParaRPr lang="ru-RU"/>
        </a:p>
      </dgm:t>
    </dgm:pt>
    <dgm:pt modelId="{5B41B72C-63E2-4F2C-9E06-D9CCF5E75CE1}" type="pres">
      <dgm:prSet presAssocID="{899B452B-3500-421E-BF26-18419B7D54E5}" presName="vert1" presStyleCnt="0"/>
      <dgm:spPr/>
    </dgm:pt>
    <dgm:pt modelId="{7FDA2F2F-27B0-451A-9A59-F827D749618E}" type="pres">
      <dgm:prSet presAssocID="{A113EF2A-4A6D-4625-820D-C5AA0DE880B1}" presName="thickLine" presStyleLbl="alignNode1" presStyleIdx="3" presStyleCnt="5"/>
      <dgm:spPr/>
    </dgm:pt>
    <dgm:pt modelId="{03CBBF00-0ABF-44FB-9D9B-33F6090E4DB7}" type="pres">
      <dgm:prSet presAssocID="{A113EF2A-4A6D-4625-820D-C5AA0DE880B1}" presName="horz1" presStyleCnt="0"/>
      <dgm:spPr/>
    </dgm:pt>
    <dgm:pt modelId="{7D6562F1-EF4B-46C7-8748-78CB8741817E}" type="pres">
      <dgm:prSet presAssocID="{A113EF2A-4A6D-4625-820D-C5AA0DE880B1}" presName="tx1" presStyleLbl="revTx" presStyleIdx="3" presStyleCnt="5"/>
      <dgm:spPr/>
      <dgm:t>
        <a:bodyPr/>
        <a:lstStyle/>
        <a:p>
          <a:endParaRPr lang="ru-RU"/>
        </a:p>
      </dgm:t>
    </dgm:pt>
    <dgm:pt modelId="{41A50F53-5ADC-422E-8A2F-BE936829EE32}" type="pres">
      <dgm:prSet presAssocID="{A113EF2A-4A6D-4625-820D-C5AA0DE880B1}" presName="vert1" presStyleCnt="0"/>
      <dgm:spPr/>
    </dgm:pt>
    <dgm:pt modelId="{AD753598-F72C-44F6-B094-6A519C69BFC5}" type="pres">
      <dgm:prSet presAssocID="{07DD8442-2186-48EA-9F66-7F95A1F28890}" presName="thickLine" presStyleLbl="alignNode1" presStyleIdx="4" presStyleCnt="5"/>
      <dgm:spPr/>
    </dgm:pt>
    <dgm:pt modelId="{A523F210-0DD9-405F-B443-78008153A92C}" type="pres">
      <dgm:prSet presAssocID="{07DD8442-2186-48EA-9F66-7F95A1F28890}" presName="horz1" presStyleCnt="0"/>
      <dgm:spPr/>
    </dgm:pt>
    <dgm:pt modelId="{4709E0D7-DDFB-4FE8-826D-05D45FE5F91F}" type="pres">
      <dgm:prSet presAssocID="{07DD8442-2186-48EA-9F66-7F95A1F28890}" presName="tx1" presStyleLbl="revTx" presStyleIdx="4" presStyleCnt="5"/>
      <dgm:spPr/>
      <dgm:t>
        <a:bodyPr/>
        <a:lstStyle/>
        <a:p>
          <a:endParaRPr lang="ru-RU"/>
        </a:p>
      </dgm:t>
    </dgm:pt>
    <dgm:pt modelId="{966D4FC9-AA16-4D28-8D49-AF0A5DF3858D}" type="pres">
      <dgm:prSet presAssocID="{07DD8442-2186-48EA-9F66-7F95A1F28890}" presName="vert1" presStyleCnt="0"/>
      <dgm:spPr/>
    </dgm:pt>
  </dgm:ptLst>
  <dgm:cxnLst>
    <dgm:cxn modelId="{B3336996-8EDD-4E7C-8D08-48948689431F}" srcId="{D5C22D8A-1D18-42BD-9A5D-CE2EEDE0D80C}" destId="{A113EF2A-4A6D-4625-820D-C5AA0DE880B1}" srcOrd="3" destOrd="0" parTransId="{FC4804C0-EF04-414D-91F2-83C0F7C6C35F}" sibTransId="{74B1DBCD-58DA-42DA-81E4-B1BCA1CE3F78}"/>
    <dgm:cxn modelId="{8EC748EE-DB9F-4974-A658-2B3F4D29711C}" srcId="{D5C22D8A-1D18-42BD-9A5D-CE2EEDE0D80C}" destId="{CFFA3B80-7D52-4FD9-983D-8007EA235304}" srcOrd="0" destOrd="0" parTransId="{7A426A36-A72C-4F88-A281-589E1A73A3CB}" sibTransId="{88A173EE-2935-4677-9405-353CA50CE5AA}"/>
    <dgm:cxn modelId="{8D2AA059-8DE7-4587-A6EA-64A85DE416BC}" type="presOf" srcId="{07DD8442-2186-48EA-9F66-7F95A1F28890}" destId="{4709E0D7-DDFB-4FE8-826D-05D45FE5F91F}" srcOrd="0" destOrd="0" presId="urn:microsoft.com/office/officeart/2008/layout/LinedList"/>
    <dgm:cxn modelId="{6535CDA1-DCE6-4D1B-BA3A-6A2486B96D12}" srcId="{D5C22D8A-1D18-42BD-9A5D-CE2EEDE0D80C}" destId="{4A596DE7-5E30-4E8A-9BFE-6349575CB510}" srcOrd="1" destOrd="0" parTransId="{F993EA94-A7CD-4A15-85D0-062175138FD6}" sibTransId="{8699ECEB-92C5-4BC2-92AA-8398F186FE56}"/>
    <dgm:cxn modelId="{7909C387-86AA-471A-85B5-32AADA77835B}" srcId="{D5C22D8A-1D18-42BD-9A5D-CE2EEDE0D80C}" destId="{07DD8442-2186-48EA-9F66-7F95A1F28890}" srcOrd="4" destOrd="0" parTransId="{A439A582-1D13-4BF5-8BF8-3985E4B1D8CB}" sibTransId="{3731A8A3-5A79-47B0-8978-50154EE1CA5B}"/>
    <dgm:cxn modelId="{19733E40-229D-4F4E-827A-474E45372CF3}" type="presOf" srcId="{CFFA3B80-7D52-4FD9-983D-8007EA235304}" destId="{AA30CD88-F68A-4573-9D97-6AC3D5C19941}" srcOrd="0" destOrd="0" presId="urn:microsoft.com/office/officeart/2008/layout/LinedList"/>
    <dgm:cxn modelId="{0BB89E2A-C94B-40EB-A3D7-31310AD7255A}" type="presOf" srcId="{A113EF2A-4A6D-4625-820D-C5AA0DE880B1}" destId="{7D6562F1-EF4B-46C7-8748-78CB8741817E}" srcOrd="0" destOrd="0" presId="urn:microsoft.com/office/officeart/2008/layout/LinedList"/>
    <dgm:cxn modelId="{9845C8D2-7E29-40F4-9F7C-E3D0293F674E}" srcId="{D5C22D8A-1D18-42BD-9A5D-CE2EEDE0D80C}" destId="{899B452B-3500-421E-BF26-18419B7D54E5}" srcOrd="2" destOrd="0" parTransId="{97059D6B-A9DA-497A-A8C1-461B4E1E1038}" sibTransId="{B8E8A5CA-F275-4B0B-8F7F-45B956799BDC}"/>
    <dgm:cxn modelId="{84930D0F-4640-4743-81ED-DA7E45E64C68}" type="presOf" srcId="{D5C22D8A-1D18-42BD-9A5D-CE2EEDE0D80C}" destId="{572DFCBE-371D-437D-9DCC-D97908EB773C}" srcOrd="0" destOrd="0" presId="urn:microsoft.com/office/officeart/2008/layout/LinedList"/>
    <dgm:cxn modelId="{72C4D8D4-9706-48B5-85B0-6228B6726C24}" type="presOf" srcId="{899B452B-3500-421E-BF26-18419B7D54E5}" destId="{4E06925B-CAAD-474D-9959-FF8EAA900E5A}" srcOrd="0" destOrd="0" presId="urn:microsoft.com/office/officeart/2008/layout/LinedList"/>
    <dgm:cxn modelId="{ADC340D4-ED89-4564-BFB3-F37841C5564B}" type="presOf" srcId="{4A596DE7-5E30-4E8A-9BFE-6349575CB510}" destId="{B0406540-B590-447B-BF42-9467E9000DCF}" srcOrd="0" destOrd="0" presId="urn:microsoft.com/office/officeart/2008/layout/LinedList"/>
    <dgm:cxn modelId="{BD7A6C19-01EE-4A9B-A4A9-AC30FB5BC76F}" type="presParOf" srcId="{572DFCBE-371D-437D-9DCC-D97908EB773C}" destId="{D6D1080B-380B-42A9-A04B-630EC9237E8D}" srcOrd="0" destOrd="0" presId="urn:microsoft.com/office/officeart/2008/layout/LinedList"/>
    <dgm:cxn modelId="{3BE157F4-F83D-454F-B618-8777BB3898F6}" type="presParOf" srcId="{572DFCBE-371D-437D-9DCC-D97908EB773C}" destId="{03147E11-9906-4FEC-A3D4-9EA3D2860C0A}" srcOrd="1" destOrd="0" presId="urn:microsoft.com/office/officeart/2008/layout/LinedList"/>
    <dgm:cxn modelId="{C3C1816B-5A92-4F74-80F1-3FDF1EE6C62B}" type="presParOf" srcId="{03147E11-9906-4FEC-A3D4-9EA3D2860C0A}" destId="{AA30CD88-F68A-4573-9D97-6AC3D5C19941}" srcOrd="0" destOrd="0" presId="urn:microsoft.com/office/officeart/2008/layout/LinedList"/>
    <dgm:cxn modelId="{FF6D50EE-2B9B-40A2-B6E6-F6479D83F25E}" type="presParOf" srcId="{03147E11-9906-4FEC-A3D4-9EA3D2860C0A}" destId="{820A6B98-B57E-4457-AF56-B26C28C8F670}" srcOrd="1" destOrd="0" presId="urn:microsoft.com/office/officeart/2008/layout/LinedList"/>
    <dgm:cxn modelId="{379FB773-A7C7-42DA-9E01-8B057948F393}" type="presParOf" srcId="{572DFCBE-371D-437D-9DCC-D97908EB773C}" destId="{54BBCD3F-FAE6-4AC8-99A1-F982DC13C9E8}" srcOrd="2" destOrd="0" presId="urn:microsoft.com/office/officeart/2008/layout/LinedList"/>
    <dgm:cxn modelId="{95973003-3ADA-4AA9-9177-F1ED58D89206}" type="presParOf" srcId="{572DFCBE-371D-437D-9DCC-D97908EB773C}" destId="{DD73AB42-CBBC-4BB4-B66D-CF81583790B7}" srcOrd="3" destOrd="0" presId="urn:microsoft.com/office/officeart/2008/layout/LinedList"/>
    <dgm:cxn modelId="{2BBC241C-6335-4CDE-8A48-8B6B647E9421}" type="presParOf" srcId="{DD73AB42-CBBC-4BB4-B66D-CF81583790B7}" destId="{B0406540-B590-447B-BF42-9467E9000DCF}" srcOrd="0" destOrd="0" presId="urn:microsoft.com/office/officeart/2008/layout/LinedList"/>
    <dgm:cxn modelId="{57CD8E8D-F794-4903-AD26-2E22F874B0C5}" type="presParOf" srcId="{DD73AB42-CBBC-4BB4-B66D-CF81583790B7}" destId="{B103C4F0-692C-4B5A-849D-48D627735F22}" srcOrd="1" destOrd="0" presId="urn:microsoft.com/office/officeart/2008/layout/LinedList"/>
    <dgm:cxn modelId="{0C30AD05-D0AA-4586-A38E-A105CADAF1BC}" type="presParOf" srcId="{572DFCBE-371D-437D-9DCC-D97908EB773C}" destId="{3A6CAFF4-4917-4909-9164-61DD8100F198}" srcOrd="4" destOrd="0" presId="urn:microsoft.com/office/officeart/2008/layout/LinedList"/>
    <dgm:cxn modelId="{37C4E384-83CE-4625-8F19-5778DDBD037B}" type="presParOf" srcId="{572DFCBE-371D-437D-9DCC-D97908EB773C}" destId="{FF6EBD1A-7E38-4F85-903D-D847915C041D}" srcOrd="5" destOrd="0" presId="urn:microsoft.com/office/officeart/2008/layout/LinedList"/>
    <dgm:cxn modelId="{F87927D2-E777-441B-AFE1-CD8CE3797B71}" type="presParOf" srcId="{FF6EBD1A-7E38-4F85-903D-D847915C041D}" destId="{4E06925B-CAAD-474D-9959-FF8EAA900E5A}" srcOrd="0" destOrd="0" presId="urn:microsoft.com/office/officeart/2008/layout/LinedList"/>
    <dgm:cxn modelId="{CF6E73D5-4DB0-4AC6-B2FE-6148AD1B38D0}" type="presParOf" srcId="{FF6EBD1A-7E38-4F85-903D-D847915C041D}" destId="{5B41B72C-63E2-4F2C-9E06-D9CCF5E75CE1}" srcOrd="1" destOrd="0" presId="urn:microsoft.com/office/officeart/2008/layout/LinedList"/>
    <dgm:cxn modelId="{AC9012AF-62E5-403C-BEE1-C7829B3728FE}" type="presParOf" srcId="{572DFCBE-371D-437D-9DCC-D97908EB773C}" destId="{7FDA2F2F-27B0-451A-9A59-F827D749618E}" srcOrd="6" destOrd="0" presId="urn:microsoft.com/office/officeart/2008/layout/LinedList"/>
    <dgm:cxn modelId="{BAB8A929-5EEF-4DD9-81E3-663D820F75FD}" type="presParOf" srcId="{572DFCBE-371D-437D-9DCC-D97908EB773C}" destId="{03CBBF00-0ABF-44FB-9D9B-33F6090E4DB7}" srcOrd="7" destOrd="0" presId="urn:microsoft.com/office/officeart/2008/layout/LinedList"/>
    <dgm:cxn modelId="{D9B992C2-1CAE-4BDC-85BC-8F4E40235ABD}" type="presParOf" srcId="{03CBBF00-0ABF-44FB-9D9B-33F6090E4DB7}" destId="{7D6562F1-EF4B-46C7-8748-78CB8741817E}" srcOrd="0" destOrd="0" presId="urn:microsoft.com/office/officeart/2008/layout/LinedList"/>
    <dgm:cxn modelId="{9EEBF26B-0E3D-45A1-B9B6-11DAABFCA68A}" type="presParOf" srcId="{03CBBF00-0ABF-44FB-9D9B-33F6090E4DB7}" destId="{41A50F53-5ADC-422E-8A2F-BE936829EE32}" srcOrd="1" destOrd="0" presId="urn:microsoft.com/office/officeart/2008/layout/LinedList"/>
    <dgm:cxn modelId="{42404650-C116-4306-ACBB-0CB8B40D31A3}" type="presParOf" srcId="{572DFCBE-371D-437D-9DCC-D97908EB773C}" destId="{AD753598-F72C-44F6-B094-6A519C69BFC5}" srcOrd="8" destOrd="0" presId="urn:microsoft.com/office/officeart/2008/layout/LinedList"/>
    <dgm:cxn modelId="{EA6CE1CE-452D-48E5-8845-BEDC378277AD}" type="presParOf" srcId="{572DFCBE-371D-437D-9DCC-D97908EB773C}" destId="{A523F210-0DD9-405F-B443-78008153A92C}" srcOrd="9" destOrd="0" presId="urn:microsoft.com/office/officeart/2008/layout/LinedList"/>
    <dgm:cxn modelId="{364F6677-DE8B-4C34-A0EE-44AFD9B21DF2}" type="presParOf" srcId="{A523F210-0DD9-405F-B443-78008153A92C}" destId="{4709E0D7-DDFB-4FE8-826D-05D45FE5F91F}" srcOrd="0" destOrd="0" presId="urn:microsoft.com/office/officeart/2008/layout/LinedList"/>
    <dgm:cxn modelId="{BB36F42A-3268-4FC9-9722-0C944A2BFDAB}" type="presParOf" srcId="{A523F210-0DD9-405F-B443-78008153A92C}" destId="{966D4FC9-AA16-4D28-8D49-AF0A5DF385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E17E83-D40C-4A09-9FCA-EAAC9E805297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7D8CB759-972D-4554-9FB2-B6873F7869B5}">
      <dgm:prSet/>
      <dgm:spPr/>
      <dgm:t>
        <a:bodyPr/>
        <a:lstStyle/>
        <a:p>
          <a:endParaRPr lang="ru-RU"/>
        </a:p>
      </dgm:t>
    </dgm:pt>
    <dgm:pt modelId="{338488B3-5863-44DD-A676-289725C3686F}" type="parTrans" cxnId="{46A88115-BE0C-4AF5-891A-D4380E9DEAF7}">
      <dgm:prSet/>
      <dgm:spPr/>
      <dgm:t>
        <a:bodyPr/>
        <a:lstStyle/>
        <a:p>
          <a:endParaRPr lang="ru-RU"/>
        </a:p>
      </dgm:t>
    </dgm:pt>
    <dgm:pt modelId="{D0E268A1-4489-4F4D-AEE9-909CD25159B9}" type="sibTrans" cxnId="{46A88115-BE0C-4AF5-891A-D4380E9DEAF7}">
      <dgm:prSet/>
      <dgm:spPr/>
      <dgm:t>
        <a:bodyPr/>
        <a:lstStyle/>
        <a:p>
          <a:endParaRPr lang="ru-RU"/>
        </a:p>
      </dgm:t>
    </dgm:pt>
    <dgm:pt modelId="{E92DF197-DDE9-462B-907C-C350970187DC}">
      <dgm:prSet/>
      <dgm:spPr/>
      <dgm:t>
        <a:bodyPr/>
        <a:lstStyle/>
        <a:p>
          <a:r>
            <a:rPr lang="en-US" baseline="0" dirty="0" err="1"/>
            <a:t>Селекция</a:t>
          </a:r>
          <a:r>
            <a:rPr lang="en-US" baseline="0" dirty="0"/>
            <a:t> </a:t>
          </a:r>
          <a:r>
            <a:rPr lang="en-US" baseline="0" dirty="0" err="1"/>
            <a:t>аптамеров</a:t>
          </a:r>
          <a:r>
            <a:rPr lang="en-US" baseline="0" dirty="0"/>
            <a:t> (</a:t>
          </a:r>
          <a:r>
            <a:rPr lang="en-US" baseline="0" dirty="0" err="1"/>
            <a:t>аналогов</a:t>
          </a:r>
          <a:r>
            <a:rPr lang="en-US" baseline="0" dirty="0"/>
            <a:t> </a:t>
          </a:r>
          <a:r>
            <a:rPr lang="en-US" baseline="0" dirty="0" err="1"/>
            <a:t>моноклональных</a:t>
          </a:r>
          <a:r>
            <a:rPr lang="en-US" baseline="0" dirty="0"/>
            <a:t> </a:t>
          </a:r>
          <a:r>
            <a:rPr lang="en-US" baseline="0" dirty="0" err="1"/>
            <a:t>антител</a:t>
          </a:r>
          <a:r>
            <a:rPr lang="en-US" baseline="0" dirty="0"/>
            <a:t>) к </a:t>
          </a:r>
          <a:r>
            <a:rPr lang="en-US" baseline="0" dirty="0" err="1"/>
            <a:t>любым</a:t>
          </a:r>
          <a:r>
            <a:rPr lang="en-US" baseline="0" dirty="0"/>
            <a:t> </a:t>
          </a:r>
          <a:r>
            <a:rPr lang="en-US" baseline="0" dirty="0" err="1"/>
            <a:t>молекулярным</a:t>
          </a:r>
          <a:r>
            <a:rPr lang="en-US" baseline="0" dirty="0"/>
            <a:t> и </a:t>
          </a:r>
          <a:r>
            <a:rPr lang="en-US" baseline="0" dirty="0" err="1"/>
            <a:t>клеточным</a:t>
          </a:r>
          <a:r>
            <a:rPr lang="en-US" baseline="0" dirty="0"/>
            <a:t> </a:t>
          </a:r>
          <a:r>
            <a:rPr lang="en-US" baseline="0" dirty="0" err="1"/>
            <a:t>мишеням</a:t>
          </a:r>
          <a:endParaRPr lang="ru-RU" dirty="0"/>
        </a:p>
      </dgm:t>
    </dgm:pt>
    <dgm:pt modelId="{83892D64-6DD0-4573-8BD2-EAA2FA9B76FF}" type="parTrans" cxnId="{C4B1FDD2-0706-49ED-B892-0C7EE0C291C3}">
      <dgm:prSet/>
      <dgm:spPr/>
      <dgm:t>
        <a:bodyPr/>
        <a:lstStyle/>
        <a:p>
          <a:endParaRPr lang="ru-RU"/>
        </a:p>
      </dgm:t>
    </dgm:pt>
    <dgm:pt modelId="{40E7EF5C-D90E-4E12-B240-4B4BA17C4120}" type="sibTrans" cxnId="{C4B1FDD2-0706-49ED-B892-0C7EE0C291C3}">
      <dgm:prSet/>
      <dgm:spPr/>
      <dgm:t>
        <a:bodyPr/>
        <a:lstStyle/>
        <a:p>
          <a:endParaRPr lang="ru-RU"/>
        </a:p>
      </dgm:t>
    </dgm:pt>
    <dgm:pt modelId="{449E2CAD-DD3E-49D2-BD09-4017E42FDBEF}">
      <dgm:prSet/>
      <dgm:spPr/>
      <dgm:t>
        <a:bodyPr/>
        <a:lstStyle/>
        <a:p>
          <a:r>
            <a:rPr lang="en-US" baseline="0"/>
            <a:t>Разработка тест-систем и методов диагностики различных заболеваний на основе аптамеров</a:t>
          </a:r>
          <a:endParaRPr lang="ru-RU"/>
        </a:p>
      </dgm:t>
    </dgm:pt>
    <dgm:pt modelId="{B2CF56A4-234F-4931-A14A-AC7E4850BA65}" type="parTrans" cxnId="{0250C639-7BE3-48AB-8406-CC477632E2FC}">
      <dgm:prSet/>
      <dgm:spPr/>
      <dgm:t>
        <a:bodyPr/>
        <a:lstStyle/>
        <a:p>
          <a:endParaRPr lang="ru-RU"/>
        </a:p>
      </dgm:t>
    </dgm:pt>
    <dgm:pt modelId="{3E68B469-EC3C-47F4-9085-F95DB7395381}" type="sibTrans" cxnId="{0250C639-7BE3-48AB-8406-CC477632E2FC}">
      <dgm:prSet/>
      <dgm:spPr/>
      <dgm:t>
        <a:bodyPr/>
        <a:lstStyle/>
        <a:p>
          <a:endParaRPr lang="ru-RU"/>
        </a:p>
      </dgm:t>
    </dgm:pt>
    <dgm:pt modelId="{9D753BD9-398F-402E-95D7-1BFEF0483610}">
      <dgm:prSet/>
      <dgm:spPr/>
      <dgm:t>
        <a:bodyPr/>
        <a:lstStyle/>
        <a:p>
          <a:r>
            <a:rPr lang="en-US" baseline="0"/>
            <a:t>Разработка лекарственных препаратов адресного действия на основе аптамеров</a:t>
          </a:r>
          <a:endParaRPr lang="ru-RU"/>
        </a:p>
      </dgm:t>
    </dgm:pt>
    <dgm:pt modelId="{5EAC170F-13E7-45FF-A37D-353D5010F52D}" type="parTrans" cxnId="{D7FA7B21-2D32-4644-9775-167B1C13F839}">
      <dgm:prSet/>
      <dgm:spPr/>
      <dgm:t>
        <a:bodyPr/>
        <a:lstStyle/>
        <a:p>
          <a:endParaRPr lang="ru-RU"/>
        </a:p>
      </dgm:t>
    </dgm:pt>
    <dgm:pt modelId="{238349C4-1A2A-47BA-911D-923C359DD934}" type="sibTrans" cxnId="{D7FA7B21-2D32-4644-9775-167B1C13F839}">
      <dgm:prSet/>
      <dgm:spPr/>
      <dgm:t>
        <a:bodyPr/>
        <a:lstStyle/>
        <a:p>
          <a:endParaRPr lang="ru-RU"/>
        </a:p>
      </dgm:t>
    </dgm:pt>
    <dgm:pt modelId="{E5FD9E42-8708-4800-8556-12A2F50C0A49}">
      <dgm:prSet/>
      <dgm:spPr/>
      <dgm:t>
        <a:bodyPr/>
        <a:lstStyle/>
        <a:p>
          <a:r>
            <a:rPr lang="en-US" baseline="0"/>
            <a:t>Клеточное культивирование, оценка влияния различных биологически-активных  веществ на клеточный рост, дифференцировку стволовых клеток, выживаемость</a:t>
          </a:r>
          <a:endParaRPr lang="ru-RU"/>
        </a:p>
      </dgm:t>
    </dgm:pt>
    <dgm:pt modelId="{866F7B6A-EA33-478F-A67C-9EB9311906E7}" type="parTrans" cxnId="{861B14A6-819D-426D-A2AB-3CC6A7523F92}">
      <dgm:prSet/>
      <dgm:spPr/>
      <dgm:t>
        <a:bodyPr/>
        <a:lstStyle/>
        <a:p>
          <a:endParaRPr lang="ru-RU"/>
        </a:p>
      </dgm:t>
    </dgm:pt>
    <dgm:pt modelId="{0E274662-EDF0-4C24-A8A5-CEDAED17DA73}" type="sibTrans" cxnId="{861B14A6-819D-426D-A2AB-3CC6A7523F92}">
      <dgm:prSet/>
      <dgm:spPr/>
      <dgm:t>
        <a:bodyPr/>
        <a:lstStyle/>
        <a:p>
          <a:endParaRPr lang="ru-RU"/>
        </a:p>
      </dgm:t>
    </dgm:pt>
    <dgm:pt modelId="{949F06A0-C824-49D6-8B7F-B0053A5B013B}">
      <dgm:prSet/>
      <dgm:spPr/>
      <dgm:t>
        <a:bodyPr/>
        <a:lstStyle/>
        <a:p>
          <a:r>
            <a:rPr lang="en-US" baseline="0"/>
            <a:t>Проведение исследований методами проточной цитометрии, спектрофотометрии, спектрометрии, масс-спектрометрии</a:t>
          </a:r>
          <a:endParaRPr lang="ru-RU"/>
        </a:p>
      </dgm:t>
    </dgm:pt>
    <dgm:pt modelId="{CECE1A3A-2D39-42D1-9009-B8CEC9426E7F}" type="parTrans" cxnId="{5FF5DAE1-5C16-4D3C-9A5C-1B9FA11F4612}">
      <dgm:prSet/>
      <dgm:spPr/>
      <dgm:t>
        <a:bodyPr/>
        <a:lstStyle/>
        <a:p>
          <a:endParaRPr lang="ru-RU"/>
        </a:p>
      </dgm:t>
    </dgm:pt>
    <dgm:pt modelId="{31E03F03-CF49-4003-937F-F7AF5D09AE40}" type="sibTrans" cxnId="{5FF5DAE1-5C16-4D3C-9A5C-1B9FA11F4612}">
      <dgm:prSet/>
      <dgm:spPr/>
      <dgm:t>
        <a:bodyPr/>
        <a:lstStyle/>
        <a:p>
          <a:endParaRPr lang="ru-RU"/>
        </a:p>
      </dgm:t>
    </dgm:pt>
    <dgm:pt modelId="{7503D9AB-47A4-437F-9B86-F694804E16DD}">
      <dgm:prSet/>
      <dgm:spPr/>
      <dgm:t>
        <a:bodyPr/>
        <a:lstStyle/>
        <a:p>
          <a:r>
            <a:rPr lang="en-US" baseline="0"/>
            <a:t>Математический анализ больших массивов данных методами машинного обучения</a:t>
          </a:r>
          <a:endParaRPr lang="ru-RU"/>
        </a:p>
      </dgm:t>
    </dgm:pt>
    <dgm:pt modelId="{2DE08FC7-C45F-4C91-A3C2-3476C7381C07}" type="parTrans" cxnId="{7E5D2498-2233-40F7-A501-C84EA6493A06}">
      <dgm:prSet/>
      <dgm:spPr/>
      <dgm:t>
        <a:bodyPr/>
        <a:lstStyle/>
        <a:p>
          <a:endParaRPr lang="ru-RU"/>
        </a:p>
      </dgm:t>
    </dgm:pt>
    <dgm:pt modelId="{7512D277-8F90-4C71-8025-272450A9616E}" type="sibTrans" cxnId="{7E5D2498-2233-40F7-A501-C84EA6493A06}">
      <dgm:prSet/>
      <dgm:spPr/>
      <dgm:t>
        <a:bodyPr/>
        <a:lstStyle/>
        <a:p>
          <a:endParaRPr lang="ru-RU"/>
        </a:p>
      </dgm:t>
    </dgm:pt>
    <dgm:pt modelId="{4B268DC7-B286-425D-9A92-5AB3491CFA7D}">
      <dgm:prSet/>
      <dgm:spPr/>
      <dgm:t>
        <a:bodyPr/>
        <a:lstStyle/>
        <a:p>
          <a:r>
            <a:rPr lang="en-US" baseline="0"/>
            <a:t>Молекулярное моделирование трехмерных структур различных молекул, анализ энергий парного взаимодействия молекул, молекулярныя динамика</a:t>
          </a:r>
          <a:endParaRPr lang="ru-RU"/>
        </a:p>
      </dgm:t>
    </dgm:pt>
    <dgm:pt modelId="{CE80C8D9-938C-4CBF-9D16-C2D22AA84A32}" type="parTrans" cxnId="{2DA0F00A-D17C-4550-9433-D1C77274D87A}">
      <dgm:prSet/>
      <dgm:spPr/>
      <dgm:t>
        <a:bodyPr/>
        <a:lstStyle/>
        <a:p>
          <a:endParaRPr lang="ru-RU"/>
        </a:p>
      </dgm:t>
    </dgm:pt>
    <dgm:pt modelId="{A5223049-EC1D-4AFA-B3D2-FF7BB7B7CAC6}" type="sibTrans" cxnId="{2DA0F00A-D17C-4550-9433-D1C77274D87A}">
      <dgm:prSet/>
      <dgm:spPr/>
      <dgm:t>
        <a:bodyPr/>
        <a:lstStyle/>
        <a:p>
          <a:endParaRPr lang="ru-RU"/>
        </a:p>
      </dgm:t>
    </dgm:pt>
    <dgm:pt modelId="{1DD4EF5E-4D8E-43EA-98E7-E8824C5CBAD3}" type="pres">
      <dgm:prSet presAssocID="{00E17E83-D40C-4A09-9FCA-EAAC9E8052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8E431-5003-458A-8313-E74056990D6D}" type="pres">
      <dgm:prSet presAssocID="{7D8CB759-972D-4554-9FB2-B6873F7869B5}" presName="parentLin" presStyleCnt="0"/>
      <dgm:spPr/>
    </dgm:pt>
    <dgm:pt modelId="{7EF03B6A-AD50-4EDD-8902-0A2339BABC23}" type="pres">
      <dgm:prSet presAssocID="{7D8CB759-972D-4554-9FB2-B6873F7869B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EF4A2D2-4FBC-45A4-97A3-2AB862ADDCC9}" type="pres">
      <dgm:prSet presAssocID="{7D8CB759-972D-4554-9FB2-B6873F7869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AEA49-12D4-4086-870A-A4C6FD91CDAD}" type="pres">
      <dgm:prSet presAssocID="{7D8CB759-972D-4554-9FB2-B6873F7869B5}" presName="negativeSpace" presStyleCnt="0"/>
      <dgm:spPr/>
    </dgm:pt>
    <dgm:pt modelId="{37A03BC6-6936-4AD6-B9AB-1C161F7392BC}" type="pres">
      <dgm:prSet presAssocID="{7D8CB759-972D-4554-9FB2-B6873F7869B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D2498-2233-40F7-A501-C84EA6493A06}" srcId="{7D8CB759-972D-4554-9FB2-B6873F7869B5}" destId="{7503D9AB-47A4-437F-9B86-F694804E16DD}" srcOrd="5" destOrd="0" parTransId="{2DE08FC7-C45F-4C91-A3C2-3476C7381C07}" sibTransId="{7512D277-8F90-4C71-8025-272450A9616E}"/>
    <dgm:cxn modelId="{FC5DCC78-2DE7-4D91-9F6E-E687B293626D}" type="presOf" srcId="{4B268DC7-B286-425D-9A92-5AB3491CFA7D}" destId="{37A03BC6-6936-4AD6-B9AB-1C161F7392BC}" srcOrd="0" destOrd="6" presId="urn:microsoft.com/office/officeart/2005/8/layout/list1"/>
    <dgm:cxn modelId="{46A88115-BE0C-4AF5-891A-D4380E9DEAF7}" srcId="{00E17E83-D40C-4A09-9FCA-EAAC9E805297}" destId="{7D8CB759-972D-4554-9FB2-B6873F7869B5}" srcOrd="0" destOrd="0" parTransId="{338488B3-5863-44DD-A676-289725C3686F}" sibTransId="{D0E268A1-4489-4F4D-AEE9-909CD25159B9}"/>
    <dgm:cxn modelId="{C4B1FDD2-0706-49ED-B892-0C7EE0C291C3}" srcId="{7D8CB759-972D-4554-9FB2-B6873F7869B5}" destId="{E92DF197-DDE9-462B-907C-C350970187DC}" srcOrd="0" destOrd="0" parTransId="{83892D64-6DD0-4573-8BD2-EAA2FA9B76FF}" sibTransId="{40E7EF5C-D90E-4E12-B240-4B4BA17C4120}"/>
    <dgm:cxn modelId="{0250C639-7BE3-48AB-8406-CC477632E2FC}" srcId="{7D8CB759-972D-4554-9FB2-B6873F7869B5}" destId="{449E2CAD-DD3E-49D2-BD09-4017E42FDBEF}" srcOrd="1" destOrd="0" parTransId="{B2CF56A4-234F-4931-A14A-AC7E4850BA65}" sibTransId="{3E68B469-EC3C-47F4-9085-F95DB7395381}"/>
    <dgm:cxn modelId="{DCA8E07E-E7C7-44A3-A34C-8C5F3F0FA6D2}" type="presOf" srcId="{449E2CAD-DD3E-49D2-BD09-4017E42FDBEF}" destId="{37A03BC6-6936-4AD6-B9AB-1C161F7392BC}" srcOrd="0" destOrd="1" presId="urn:microsoft.com/office/officeart/2005/8/layout/list1"/>
    <dgm:cxn modelId="{5FF5DAE1-5C16-4D3C-9A5C-1B9FA11F4612}" srcId="{7D8CB759-972D-4554-9FB2-B6873F7869B5}" destId="{949F06A0-C824-49D6-8B7F-B0053A5B013B}" srcOrd="4" destOrd="0" parTransId="{CECE1A3A-2D39-42D1-9009-B8CEC9426E7F}" sibTransId="{31E03F03-CF49-4003-937F-F7AF5D09AE40}"/>
    <dgm:cxn modelId="{9869BE1B-0C23-48C0-AA72-C94E9BDFBBCF}" type="presOf" srcId="{9D753BD9-398F-402E-95D7-1BFEF0483610}" destId="{37A03BC6-6936-4AD6-B9AB-1C161F7392BC}" srcOrd="0" destOrd="2" presId="urn:microsoft.com/office/officeart/2005/8/layout/list1"/>
    <dgm:cxn modelId="{D7FA7B21-2D32-4644-9775-167B1C13F839}" srcId="{7D8CB759-972D-4554-9FB2-B6873F7869B5}" destId="{9D753BD9-398F-402E-95D7-1BFEF0483610}" srcOrd="2" destOrd="0" parTransId="{5EAC170F-13E7-45FF-A37D-353D5010F52D}" sibTransId="{238349C4-1A2A-47BA-911D-923C359DD934}"/>
    <dgm:cxn modelId="{61239AEA-3ABA-46EE-A815-437D967C162D}" type="presOf" srcId="{7503D9AB-47A4-437F-9B86-F694804E16DD}" destId="{37A03BC6-6936-4AD6-B9AB-1C161F7392BC}" srcOrd="0" destOrd="5" presId="urn:microsoft.com/office/officeart/2005/8/layout/list1"/>
    <dgm:cxn modelId="{861B14A6-819D-426D-A2AB-3CC6A7523F92}" srcId="{7D8CB759-972D-4554-9FB2-B6873F7869B5}" destId="{E5FD9E42-8708-4800-8556-12A2F50C0A49}" srcOrd="3" destOrd="0" parTransId="{866F7B6A-EA33-478F-A67C-9EB9311906E7}" sibTransId="{0E274662-EDF0-4C24-A8A5-CEDAED17DA73}"/>
    <dgm:cxn modelId="{2DA0F00A-D17C-4550-9433-D1C77274D87A}" srcId="{7D8CB759-972D-4554-9FB2-B6873F7869B5}" destId="{4B268DC7-B286-425D-9A92-5AB3491CFA7D}" srcOrd="6" destOrd="0" parTransId="{CE80C8D9-938C-4CBF-9D16-C2D22AA84A32}" sibTransId="{A5223049-EC1D-4AFA-B3D2-FF7BB7B7CAC6}"/>
    <dgm:cxn modelId="{F77BFACC-FB60-44A1-9A97-B496E26C8B40}" type="presOf" srcId="{E92DF197-DDE9-462B-907C-C350970187DC}" destId="{37A03BC6-6936-4AD6-B9AB-1C161F7392BC}" srcOrd="0" destOrd="0" presId="urn:microsoft.com/office/officeart/2005/8/layout/list1"/>
    <dgm:cxn modelId="{B8019E8C-2C38-4DD8-B92D-EBFB65509405}" type="presOf" srcId="{00E17E83-D40C-4A09-9FCA-EAAC9E805297}" destId="{1DD4EF5E-4D8E-43EA-98E7-E8824C5CBAD3}" srcOrd="0" destOrd="0" presId="urn:microsoft.com/office/officeart/2005/8/layout/list1"/>
    <dgm:cxn modelId="{F4D98993-2D2B-4E8F-856B-1C3D3AEAA1DB}" type="presOf" srcId="{949F06A0-C824-49D6-8B7F-B0053A5B013B}" destId="{37A03BC6-6936-4AD6-B9AB-1C161F7392BC}" srcOrd="0" destOrd="4" presId="urn:microsoft.com/office/officeart/2005/8/layout/list1"/>
    <dgm:cxn modelId="{534EA6CD-7C06-4E43-BC99-C3D5DEE5F1F0}" type="presOf" srcId="{7D8CB759-972D-4554-9FB2-B6873F7869B5}" destId="{FEF4A2D2-4FBC-45A4-97A3-2AB862ADDCC9}" srcOrd="1" destOrd="0" presId="urn:microsoft.com/office/officeart/2005/8/layout/list1"/>
    <dgm:cxn modelId="{6BDD04E9-29FC-46FD-BA06-B17CA27E1B61}" type="presOf" srcId="{E5FD9E42-8708-4800-8556-12A2F50C0A49}" destId="{37A03BC6-6936-4AD6-B9AB-1C161F7392BC}" srcOrd="0" destOrd="3" presId="urn:microsoft.com/office/officeart/2005/8/layout/list1"/>
    <dgm:cxn modelId="{5C9082CA-3BD5-4096-89BA-64B27E51C3F4}" type="presOf" srcId="{7D8CB759-972D-4554-9FB2-B6873F7869B5}" destId="{7EF03B6A-AD50-4EDD-8902-0A2339BABC23}" srcOrd="0" destOrd="0" presId="urn:microsoft.com/office/officeart/2005/8/layout/list1"/>
    <dgm:cxn modelId="{DA3FE3E3-BEF5-4873-B99D-E8EC31F75E87}" type="presParOf" srcId="{1DD4EF5E-4D8E-43EA-98E7-E8824C5CBAD3}" destId="{B578E431-5003-458A-8313-E74056990D6D}" srcOrd="0" destOrd="0" presId="urn:microsoft.com/office/officeart/2005/8/layout/list1"/>
    <dgm:cxn modelId="{91F7130D-FC94-475E-9395-12BB7FA94F73}" type="presParOf" srcId="{B578E431-5003-458A-8313-E74056990D6D}" destId="{7EF03B6A-AD50-4EDD-8902-0A2339BABC23}" srcOrd="0" destOrd="0" presId="urn:microsoft.com/office/officeart/2005/8/layout/list1"/>
    <dgm:cxn modelId="{1A091D9A-CD82-4102-BBC9-0D39383FBF7F}" type="presParOf" srcId="{B578E431-5003-458A-8313-E74056990D6D}" destId="{FEF4A2D2-4FBC-45A4-97A3-2AB862ADDCC9}" srcOrd="1" destOrd="0" presId="urn:microsoft.com/office/officeart/2005/8/layout/list1"/>
    <dgm:cxn modelId="{B8979257-AA89-4BEC-9CCF-A1D45DF22F01}" type="presParOf" srcId="{1DD4EF5E-4D8E-43EA-98E7-E8824C5CBAD3}" destId="{78DAEA49-12D4-4086-870A-A4C6FD91CDAD}" srcOrd="1" destOrd="0" presId="urn:microsoft.com/office/officeart/2005/8/layout/list1"/>
    <dgm:cxn modelId="{7B00B8EE-0ABC-4732-9618-A944E7581E6B}" type="presParOf" srcId="{1DD4EF5E-4D8E-43EA-98E7-E8824C5CBAD3}" destId="{37A03BC6-6936-4AD6-B9AB-1C161F7392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7ED852-0E4B-4271-B7CF-2B3F5F33B55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7074C2-343F-4B6D-99DA-A4AC139D98D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Поиск биологически активных веществ растительного происхождения</a:t>
          </a:r>
          <a:endParaRPr lang="ru-RU"/>
        </a:p>
      </dgm:t>
    </dgm:pt>
    <dgm:pt modelId="{FF2446BC-B6FF-4A46-A500-371A8333616D}" type="parTrans" cxnId="{77FD5A67-FC84-4D24-B2E8-C6FC08E483FB}">
      <dgm:prSet/>
      <dgm:spPr/>
      <dgm:t>
        <a:bodyPr/>
        <a:lstStyle/>
        <a:p>
          <a:endParaRPr lang="ru-RU"/>
        </a:p>
      </dgm:t>
    </dgm:pt>
    <dgm:pt modelId="{FDE197F3-F9E6-4A0B-993C-436A94103BCB}" type="sibTrans" cxnId="{77FD5A67-FC84-4D24-B2E8-C6FC08E483FB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3D1C2F3D-90DB-451F-AF5F-8C00E7FB0B5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dirty="0"/>
            <a:t>Терапевтический лекарственный мониторинг </a:t>
          </a:r>
          <a:br>
            <a:rPr lang="ru-RU" b="1" dirty="0"/>
          </a:br>
          <a:endParaRPr lang="ru-RU" dirty="0"/>
        </a:p>
      </dgm:t>
    </dgm:pt>
    <dgm:pt modelId="{19202924-5C02-4CE3-904D-D8C42A13A12B}" type="parTrans" cxnId="{A0601418-1A1D-422D-BBCD-A269ED8A2901}">
      <dgm:prSet/>
      <dgm:spPr/>
      <dgm:t>
        <a:bodyPr/>
        <a:lstStyle/>
        <a:p>
          <a:endParaRPr lang="ru-RU"/>
        </a:p>
      </dgm:t>
    </dgm:pt>
    <dgm:pt modelId="{D6FDE756-7F88-4440-8477-B84ADEC83884}" type="sibTrans" cxnId="{A0601418-1A1D-422D-BBCD-A269ED8A2901}">
      <dgm:prSet/>
      <dgm:spPr/>
      <dgm:t>
        <a:bodyPr/>
        <a:lstStyle/>
        <a:p>
          <a:endParaRPr lang="ru-RU"/>
        </a:p>
      </dgm:t>
    </dgm:pt>
    <dgm:pt modelId="{F063164D-43C9-49D9-AF74-A09E701C1CC5}" type="pres">
      <dgm:prSet presAssocID="{767ED852-0E4B-4271-B7CF-2B3F5F33B5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F37257-C91B-4CF4-8C4C-34BA59313F2C}" type="pres">
      <dgm:prSet presAssocID="{A67074C2-343F-4B6D-99DA-A4AC139D98D1}" presName="thickLine" presStyleLbl="alignNode1" presStyleIdx="0" presStyleCnt="2"/>
      <dgm:spPr/>
    </dgm:pt>
    <dgm:pt modelId="{178520C9-F26D-4FDE-95C4-8A60118A18A3}" type="pres">
      <dgm:prSet presAssocID="{A67074C2-343F-4B6D-99DA-A4AC139D98D1}" presName="horz1" presStyleCnt="0"/>
      <dgm:spPr/>
    </dgm:pt>
    <dgm:pt modelId="{C0FC86DD-2D02-4D08-843D-81693AAA486F}" type="pres">
      <dgm:prSet presAssocID="{A67074C2-343F-4B6D-99DA-A4AC139D98D1}" presName="tx1" presStyleLbl="revTx" presStyleIdx="0" presStyleCnt="2"/>
      <dgm:spPr/>
      <dgm:t>
        <a:bodyPr/>
        <a:lstStyle/>
        <a:p>
          <a:endParaRPr lang="ru-RU"/>
        </a:p>
      </dgm:t>
    </dgm:pt>
    <dgm:pt modelId="{6DA0B6D7-7FC9-4D56-BACC-8F84A008301A}" type="pres">
      <dgm:prSet presAssocID="{A67074C2-343F-4B6D-99DA-A4AC139D98D1}" presName="vert1" presStyleCnt="0"/>
      <dgm:spPr/>
    </dgm:pt>
    <dgm:pt modelId="{B03D113A-B825-4E5C-B2BE-28B51D5D0AEC}" type="pres">
      <dgm:prSet presAssocID="{3D1C2F3D-90DB-451F-AF5F-8C00E7FB0B5E}" presName="thickLine" presStyleLbl="alignNode1" presStyleIdx="1" presStyleCnt="2"/>
      <dgm:spPr/>
    </dgm:pt>
    <dgm:pt modelId="{980C565A-C6AB-4F32-85A8-DD8033344DBB}" type="pres">
      <dgm:prSet presAssocID="{3D1C2F3D-90DB-451F-AF5F-8C00E7FB0B5E}" presName="horz1" presStyleCnt="0"/>
      <dgm:spPr/>
    </dgm:pt>
    <dgm:pt modelId="{97BC6E51-67B2-401E-95BE-61B34E9ADFF4}" type="pres">
      <dgm:prSet presAssocID="{3D1C2F3D-90DB-451F-AF5F-8C00E7FB0B5E}" presName="tx1" presStyleLbl="revTx" presStyleIdx="1" presStyleCnt="2"/>
      <dgm:spPr/>
      <dgm:t>
        <a:bodyPr/>
        <a:lstStyle/>
        <a:p>
          <a:endParaRPr lang="ru-RU"/>
        </a:p>
      </dgm:t>
    </dgm:pt>
    <dgm:pt modelId="{45FB28AA-07B5-4C3A-9002-3981A22C7DE9}" type="pres">
      <dgm:prSet presAssocID="{3D1C2F3D-90DB-451F-AF5F-8C00E7FB0B5E}" presName="vert1" presStyleCnt="0"/>
      <dgm:spPr/>
    </dgm:pt>
  </dgm:ptLst>
  <dgm:cxnLst>
    <dgm:cxn modelId="{3C43E64D-CE5C-47EB-8722-21514B9E1345}" type="presOf" srcId="{A67074C2-343F-4B6D-99DA-A4AC139D98D1}" destId="{C0FC86DD-2D02-4D08-843D-81693AAA486F}" srcOrd="0" destOrd="0" presId="urn:microsoft.com/office/officeart/2008/layout/LinedList"/>
    <dgm:cxn modelId="{77FD5A67-FC84-4D24-B2E8-C6FC08E483FB}" srcId="{767ED852-0E4B-4271-B7CF-2B3F5F33B552}" destId="{A67074C2-343F-4B6D-99DA-A4AC139D98D1}" srcOrd="0" destOrd="0" parTransId="{FF2446BC-B6FF-4A46-A500-371A8333616D}" sibTransId="{FDE197F3-F9E6-4A0B-993C-436A94103BCB}"/>
    <dgm:cxn modelId="{FA53B5F8-9455-44CD-8D64-A4218939B0B9}" type="presOf" srcId="{767ED852-0E4B-4271-B7CF-2B3F5F33B552}" destId="{F063164D-43C9-49D9-AF74-A09E701C1CC5}" srcOrd="0" destOrd="0" presId="urn:microsoft.com/office/officeart/2008/layout/LinedList"/>
    <dgm:cxn modelId="{A0601418-1A1D-422D-BBCD-A269ED8A2901}" srcId="{767ED852-0E4B-4271-B7CF-2B3F5F33B552}" destId="{3D1C2F3D-90DB-451F-AF5F-8C00E7FB0B5E}" srcOrd="1" destOrd="0" parTransId="{19202924-5C02-4CE3-904D-D8C42A13A12B}" sibTransId="{D6FDE756-7F88-4440-8477-B84ADEC83884}"/>
    <dgm:cxn modelId="{E180C024-5960-443A-A63A-E400A0CE88A8}" type="presOf" srcId="{3D1C2F3D-90DB-451F-AF5F-8C00E7FB0B5E}" destId="{97BC6E51-67B2-401E-95BE-61B34E9ADFF4}" srcOrd="0" destOrd="0" presId="urn:microsoft.com/office/officeart/2008/layout/LinedList"/>
    <dgm:cxn modelId="{51D634FB-F6F9-4130-8CFD-A354F69B09DD}" type="presParOf" srcId="{F063164D-43C9-49D9-AF74-A09E701C1CC5}" destId="{50F37257-C91B-4CF4-8C4C-34BA59313F2C}" srcOrd="0" destOrd="0" presId="urn:microsoft.com/office/officeart/2008/layout/LinedList"/>
    <dgm:cxn modelId="{45757E1A-CB96-4292-B82F-529254BE2B6C}" type="presParOf" srcId="{F063164D-43C9-49D9-AF74-A09E701C1CC5}" destId="{178520C9-F26D-4FDE-95C4-8A60118A18A3}" srcOrd="1" destOrd="0" presId="urn:microsoft.com/office/officeart/2008/layout/LinedList"/>
    <dgm:cxn modelId="{D117B170-2C8F-4399-ACF4-F0C32BF93037}" type="presParOf" srcId="{178520C9-F26D-4FDE-95C4-8A60118A18A3}" destId="{C0FC86DD-2D02-4D08-843D-81693AAA486F}" srcOrd="0" destOrd="0" presId="urn:microsoft.com/office/officeart/2008/layout/LinedList"/>
    <dgm:cxn modelId="{D01D5450-BF83-4E7B-9460-3A4872FEF3A7}" type="presParOf" srcId="{178520C9-F26D-4FDE-95C4-8A60118A18A3}" destId="{6DA0B6D7-7FC9-4D56-BACC-8F84A008301A}" srcOrd="1" destOrd="0" presId="urn:microsoft.com/office/officeart/2008/layout/LinedList"/>
    <dgm:cxn modelId="{4582445C-8769-4875-A0F8-89D9EF610099}" type="presParOf" srcId="{F063164D-43C9-49D9-AF74-A09E701C1CC5}" destId="{B03D113A-B825-4E5C-B2BE-28B51D5D0AEC}" srcOrd="2" destOrd="0" presId="urn:microsoft.com/office/officeart/2008/layout/LinedList"/>
    <dgm:cxn modelId="{1B06888E-44E1-4C1C-8119-3136C90244BD}" type="presParOf" srcId="{F063164D-43C9-49D9-AF74-A09E701C1CC5}" destId="{980C565A-C6AB-4F32-85A8-DD8033344DBB}" srcOrd="3" destOrd="0" presId="urn:microsoft.com/office/officeart/2008/layout/LinedList"/>
    <dgm:cxn modelId="{2D09AC0B-388E-47EB-9A9C-977A03C5F293}" type="presParOf" srcId="{980C565A-C6AB-4F32-85A8-DD8033344DBB}" destId="{97BC6E51-67B2-401E-95BE-61B34E9ADFF4}" srcOrd="0" destOrd="0" presId="urn:microsoft.com/office/officeart/2008/layout/LinedList"/>
    <dgm:cxn modelId="{31D52169-31DB-4351-8F82-4765DA21AC4E}" type="presParOf" srcId="{980C565A-C6AB-4F32-85A8-DD8033344DBB}" destId="{45FB28AA-07B5-4C3A-9002-3981A22C7D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7A68B0-D6FC-43C8-AC6A-60BFF0DF365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E42832-1272-430E-97ED-C5A75468F574}">
      <dgm:prSet/>
      <dgm:spPr/>
      <dgm:t>
        <a:bodyPr/>
        <a:lstStyle/>
        <a:p>
          <a:r>
            <a:rPr lang="ru-RU" dirty="0" smtClean="0"/>
            <a:t>Исследование </a:t>
          </a:r>
          <a:r>
            <a:rPr lang="ru-RU" dirty="0"/>
            <a:t>активности индивидуального вещества </a:t>
          </a:r>
          <a:r>
            <a:rPr lang="ru-RU" dirty="0" err="1"/>
            <a:t>in</a:t>
          </a:r>
          <a:r>
            <a:rPr lang="ru-RU" dirty="0"/>
            <a:t> </a:t>
          </a:r>
          <a:r>
            <a:rPr lang="ru-RU" dirty="0" err="1"/>
            <a:t>vivo</a:t>
          </a:r>
          <a:r>
            <a:rPr lang="ru-RU" dirty="0"/>
            <a:t> → создание лекарственного средства для лечения </a:t>
          </a:r>
          <a:r>
            <a:rPr lang="ru-RU" dirty="0" err="1"/>
            <a:t>гиперхолестеринемии</a:t>
          </a:r>
          <a:endParaRPr lang="en-US" dirty="0"/>
        </a:p>
      </dgm:t>
    </dgm:pt>
    <dgm:pt modelId="{6ED29E29-4229-42AC-959E-C40FA162305C}" type="parTrans" cxnId="{DF0AD595-959A-4422-87E4-066A9A4BA0C1}">
      <dgm:prSet/>
      <dgm:spPr/>
      <dgm:t>
        <a:bodyPr/>
        <a:lstStyle/>
        <a:p>
          <a:endParaRPr lang="en-US"/>
        </a:p>
      </dgm:t>
    </dgm:pt>
    <dgm:pt modelId="{1CB76078-DD0D-4412-A884-E00C65C7BCDF}" type="sibTrans" cxnId="{DF0AD595-959A-4422-87E4-066A9A4BA0C1}">
      <dgm:prSet/>
      <dgm:spPr/>
      <dgm:t>
        <a:bodyPr/>
        <a:lstStyle/>
        <a:p>
          <a:endParaRPr lang="en-US"/>
        </a:p>
      </dgm:t>
    </dgm:pt>
    <dgm:pt modelId="{E536E436-8F09-4D2A-B6C1-43CAD99E0787}">
      <dgm:prSet/>
      <dgm:spPr/>
      <dgm:t>
        <a:bodyPr/>
        <a:lstStyle/>
        <a:p>
          <a:r>
            <a:rPr lang="ru-RU"/>
            <a:t>Создание лекарственного средства для лечения рака молочной железы</a:t>
          </a:r>
          <a:endParaRPr lang="en-US"/>
        </a:p>
      </dgm:t>
    </dgm:pt>
    <dgm:pt modelId="{26D62DF9-5A2C-4B6A-ABC5-64815867ACA6}" type="parTrans" cxnId="{2769DB70-3665-4BAD-B257-9CA694775B37}">
      <dgm:prSet/>
      <dgm:spPr/>
      <dgm:t>
        <a:bodyPr/>
        <a:lstStyle/>
        <a:p>
          <a:endParaRPr lang="en-US"/>
        </a:p>
      </dgm:t>
    </dgm:pt>
    <dgm:pt modelId="{31F029D6-758F-47FD-B2AB-7AA41BE3D150}" type="sibTrans" cxnId="{2769DB70-3665-4BAD-B257-9CA694775B37}">
      <dgm:prSet/>
      <dgm:spPr/>
      <dgm:t>
        <a:bodyPr/>
        <a:lstStyle/>
        <a:p>
          <a:endParaRPr lang="en-US"/>
        </a:p>
      </dgm:t>
    </dgm:pt>
    <dgm:pt modelId="{C283B3FA-3F2D-48B0-AA01-E46864E28E0D}">
      <dgm:prSet/>
      <dgm:spPr/>
      <dgm:t>
        <a:bodyPr/>
        <a:lstStyle/>
        <a:p>
          <a:r>
            <a:rPr lang="ru-RU"/>
            <a:t>Создание лекарственной формы для лечения ран, в том числе инфицированных</a:t>
          </a:r>
          <a:endParaRPr lang="en-US"/>
        </a:p>
      </dgm:t>
    </dgm:pt>
    <dgm:pt modelId="{53E539F6-63F6-45D3-AB89-9FC6EC4A1378}" type="parTrans" cxnId="{9C80B3DB-AE14-4C3D-9E6E-AD4D0A727E5A}">
      <dgm:prSet/>
      <dgm:spPr/>
      <dgm:t>
        <a:bodyPr/>
        <a:lstStyle/>
        <a:p>
          <a:endParaRPr lang="en-US"/>
        </a:p>
      </dgm:t>
    </dgm:pt>
    <dgm:pt modelId="{E1BB07BC-7A2E-45DF-90A2-949D17F162BE}" type="sibTrans" cxnId="{9C80B3DB-AE14-4C3D-9E6E-AD4D0A727E5A}">
      <dgm:prSet/>
      <dgm:spPr/>
      <dgm:t>
        <a:bodyPr/>
        <a:lstStyle/>
        <a:p>
          <a:endParaRPr lang="en-US"/>
        </a:p>
      </dgm:t>
    </dgm:pt>
    <dgm:pt modelId="{1601C34C-A441-435D-A45A-07E52E79194B}" type="pres">
      <dgm:prSet presAssocID="{617A68B0-D6FC-43C8-AC6A-60BFF0DF3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9E840-1B3C-4E9E-B161-5E6BB8244D54}" type="pres">
      <dgm:prSet presAssocID="{B1E42832-1272-430E-97ED-C5A75468F5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EC504-A114-4C7D-AF71-8F4CBAC97D70}" type="pres">
      <dgm:prSet presAssocID="{1CB76078-DD0D-4412-A884-E00C65C7BCDF}" presName="spacer" presStyleCnt="0"/>
      <dgm:spPr/>
    </dgm:pt>
    <dgm:pt modelId="{49410639-2A99-4CC1-B2BA-614CC55BB164}" type="pres">
      <dgm:prSet presAssocID="{E536E436-8F09-4D2A-B6C1-43CAD99E07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B1453-F5BE-4644-A604-5C5CE535033E}" type="pres">
      <dgm:prSet presAssocID="{31F029D6-758F-47FD-B2AB-7AA41BE3D150}" presName="spacer" presStyleCnt="0"/>
      <dgm:spPr/>
    </dgm:pt>
    <dgm:pt modelId="{81986A74-179B-4E03-967C-9DF91DE456CF}" type="pres">
      <dgm:prSet presAssocID="{C283B3FA-3F2D-48B0-AA01-E46864E28E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54876-C863-4F8D-BE80-3F9EA8C4ECB9}" type="presOf" srcId="{B1E42832-1272-430E-97ED-C5A75468F574}" destId="{F369E840-1B3C-4E9E-B161-5E6BB8244D54}" srcOrd="0" destOrd="0" presId="urn:microsoft.com/office/officeart/2005/8/layout/vList2"/>
    <dgm:cxn modelId="{CE0516DD-89F8-4474-8DD8-04FDE92F0740}" type="presOf" srcId="{617A68B0-D6FC-43C8-AC6A-60BFF0DF365E}" destId="{1601C34C-A441-435D-A45A-07E52E79194B}" srcOrd="0" destOrd="0" presId="urn:microsoft.com/office/officeart/2005/8/layout/vList2"/>
    <dgm:cxn modelId="{87B56E1E-FD91-44A9-BA39-A13A9A48BBDB}" type="presOf" srcId="{C283B3FA-3F2D-48B0-AA01-E46864E28E0D}" destId="{81986A74-179B-4E03-967C-9DF91DE456CF}" srcOrd="0" destOrd="0" presId="urn:microsoft.com/office/officeart/2005/8/layout/vList2"/>
    <dgm:cxn modelId="{B40C85C7-D223-4CB7-BE13-0B03C5102DDC}" type="presOf" srcId="{E536E436-8F09-4D2A-B6C1-43CAD99E0787}" destId="{49410639-2A99-4CC1-B2BA-614CC55BB164}" srcOrd="0" destOrd="0" presId="urn:microsoft.com/office/officeart/2005/8/layout/vList2"/>
    <dgm:cxn modelId="{2769DB70-3665-4BAD-B257-9CA694775B37}" srcId="{617A68B0-D6FC-43C8-AC6A-60BFF0DF365E}" destId="{E536E436-8F09-4D2A-B6C1-43CAD99E0787}" srcOrd="1" destOrd="0" parTransId="{26D62DF9-5A2C-4B6A-ABC5-64815867ACA6}" sibTransId="{31F029D6-758F-47FD-B2AB-7AA41BE3D150}"/>
    <dgm:cxn modelId="{9C80B3DB-AE14-4C3D-9E6E-AD4D0A727E5A}" srcId="{617A68B0-D6FC-43C8-AC6A-60BFF0DF365E}" destId="{C283B3FA-3F2D-48B0-AA01-E46864E28E0D}" srcOrd="2" destOrd="0" parTransId="{53E539F6-63F6-45D3-AB89-9FC6EC4A1378}" sibTransId="{E1BB07BC-7A2E-45DF-90A2-949D17F162BE}"/>
    <dgm:cxn modelId="{DF0AD595-959A-4422-87E4-066A9A4BA0C1}" srcId="{617A68B0-D6FC-43C8-AC6A-60BFF0DF365E}" destId="{B1E42832-1272-430E-97ED-C5A75468F574}" srcOrd="0" destOrd="0" parTransId="{6ED29E29-4229-42AC-959E-C40FA162305C}" sibTransId="{1CB76078-DD0D-4412-A884-E00C65C7BCDF}"/>
    <dgm:cxn modelId="{673437BF-CA1D-493C-AAB8-10DF266799C0}" type="presParOf" srcId="{1601C34C-A441-435D-A45A-07E52E79194B}" destId="{F369E840-1B3C-4E9E-B161-5E6BB8244D54}" srcOrd="0" destOrd="0" presId="urn:microsoft.com/office/officeart/2005/8/layout/vList2"/>
    <dgm:cxn modelId="{027979DB-190C-407E-ADB3-DA4F67B90FDD}" type="presParOf" srcId="{1601C34C-A441-435D-A45A-07E52E79194B}" destId="{1EAEC504-A114-4C7D-AF71-8F4CBAC97D70}" srcOrd="1" destOrd="0" presId="urn:microsoft.com/office/officeart/2005/8/layout/vList2"/>
    <dgm:cxn modelId="{A5C75C2D-053A-4082-8A40-D33EFCB1CA2D}" type="presParOf" srcId="{1601C34C-A441-435D-A45A-07E52E79194B}" destId="{49410639-2A99-4CC1-B2BA-614CC55BB164}" srcOrd="2" destOrd="0" presId="urn:microsoft.com/office/officeart/2005/8/layout/vList2"/>
    <dgm:cxn modelId="{B632A448-47E6-4124-95AB-1B91B4CE7D67}" type="presParOf" srcId="{1601C34C-A441-435D-A45A-07E52E79194B}" destId="{9CBB1453-F5BE-4644-A604-5C5CE535033E}" srcOrd="3" destOrd="0" presId="urn:microsoft.com/office/officeart/2005/8/layout/vList2"/>
    <dgm:cxn modelId="{0F1B52A7-4340-4B71-863F-9B4761386F9A}" type="presParOf" srcId="{1601C34C-A441-435D-A45A-07E52E79194B}" destId="{81986A74-179B-4E03-967C-9DF91DE456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29A513-7B45-4F52-B0D0-7B29274F3A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5226C1-FAB3-4DB1-BCD1-511D7EB4C09A}">
      <dgm:prSet/>
      <dgm:spPr/>
      <dgm:t>
        <a:bodyPr/>
        <a:lstStyle/>
        <a:p>
          <a:r>
            <a:rPr lang="ru-RU" b="1"/>
            <a:t>Антиплагиат.ВУЗ</a:t>
          </a:r>
          <a:endParaRPr lang="en-US"/>
        </a:p>
      </dgm:t>
    </dgm:pt>
    <dgm:pt modelId="{C53BB1A0-75AE-44EC-B573-E8E5DBCDB52B}" type="parTrans" cxnId="{4F0C8FBA-0D4E-4EA1-B970-EFA0A174D2EA}">
      <dgm:prSet/>
      <dgm:spPr/>
      <dgm:t>
        <a:bodyPr/>
        <a:lstStyle/>
        <a:p>
          <a:endParaRPr lang="en-US"/>
        </a:p>
      </dgm:t>
    </dgm:pt>
    <dgm:pt modelId="{74515BD5-DE68-41FC-BB34-2967FC6E64F6}" type="sibTrans" cxnId="{4F0C8FBA-0D4E-4EA1-B970-EFA0A174D2EA}">
      <dgm:prSet/>
      <dgm:spPr/>
      <dgm:t>
        <a:bodyPr/>
        <a:lstStyle/>
        <a:p>
          <a:endParaRPr lang="en-US"/>
        </a:p>
      </dgm:t>
    </dgm:pt>
    <dgm:pt modelId="{6D2E0300-1300-41C1-A999-F6B6F6E4DE88}">
      <dgm:prSet/>
      <dgm:spPr/>
      <dgm:t>
        <a:bodyPr/>
        <a:lstStyle/>
        <a:p>
          <a:r>
            <a:rPr lang="ru-RU" b="1"/>
            <a:t>Обучение сотрудников и обучающихся применению статистических методов исследования и методологии доказательной медицины</a:t>
          </a:r>
          <a:endParaRPr lang="en-US"/>
        </a:p>
      </dgm:t>
    </dgm:pt>
    <dgm:pt modelId="{E3ABDF8B-CC8C-4E79-92CA-313B0033E3C5}" type="parTrans" cxnId="{0FC2A13D-DD0A-49E7-8635-BBD6B2DAC74A}">
      <dgm:prSet/>
      <dgm:spPr/>
      <dgm:t>
        <a:bodyPr/>
        <a:lstStyle/>
        <a:p>
          <a:endParaRPr lang="en-US"/>
        </a:p>
      </dgm:t>
    </dgm:pt>
    <dgm:pt modelId="{7EFAB8E2-85E0-4A0A-959F-2FE3C3C4A394}" type="sibTrans" cxnId="{0FC2A13D-DD0A-49E7-8635-BBD6B2DAC74A}">
      <dgm:prSet/>
      <dgm:spPr/>
      <dgm:t>
        <a:bodyPr/>
        <a:lstStyle/>
        <a:p>
          <a:endParaRPr lang="en-US"/>
        </a:p>
      </dgm:t>
    </dgm:pt>
    <dgm:pt modelId="{5968ECB8-B037-4502-81FC-EC039916D65D}">
      <dgm:prSet/>
      <dgm:spPr/>
      <dgm:t>
        <a:bodyPr/>
        <a:lstStyle/>
        <a:p>
          <a:r>
            <a:rPr lang="ru-RU" b="1"/>
            <a:t>Планирование и сопровождение диссертационных работ, выполняемых на базе КрасГМУ</a:t>
          </a:r>
          <a:endParaRPr lang="en-US"/>
        </a:p>
      </dgm:t>
    </dgm:pt>
    <dgm:pt modelId="{681AC710-252E-44AA-AC1D-BDFBC9617E20}" type="parTrans" cxnId="{02AE2D32-FF44-440A-B925-7A2D71CB199C}">
      <dgm:prSet/>
      <dgm:spPr/>
      <dgm:t>
        <a:bodyPr/>
        <a:lstStyle/>
        <a:p>
          <a:endParaRPr lang="en-US"/>
        </a:p>
      </dgm:t>
    </dgm:pt>
    <dgm:pt modelId="{FB9BB4AF-DEF7-455F-B745-18A5ED564309}" type="sibTrans" cxnId="{02AE2D32-FF44-440A-B925-7A2D71CB199C}">
      <dgm:prSet/>
      <dgm:spPr/>
      <dgm:t>
        <a:bodyPr/>
        <a:lstStyle/>
        <a:p>
          <a:endParaRPr lang="en-US"/>
        </a:p>
      </dgm:t>
    </dgm:pt>
    <dgm:pt modelId="{75DCBDD6-A6E9-479C-A5DF-EC973EDAF1AF}">
      <dgm:prSet/>
      <dgm:spPr/>
      <dgm:t>
        <a:bodyPr/>
        <a:lstStyle/>
        <a:p>
          <a:r>
            <a:rPr lang="ru-RU" b="1"/>
            <a:t>Проведение статистической обработки данных</a:t>
          </a:r>
          <a:endParaRPr lang="en-US"/>
        </a:p>
      </dgm:t>
    </dgm:pt>
    <dgm:pt modelId="{4A8954F3-10BE-43F0-9B9C-262167B52395}" type="parTrans" cxnId="{132D3F29-BFC2-42BC-8A95-E1CB983B00EB}">
      <dgm:prSet/>
      <dgm:spPr/>
      <dgm:t>
        <a:bodyPr/>
        <a:lstStyle/>
        <a:p>
          <a:endParaRPr lang="en-US"/>
        </a:p>
      </dgm:t>
    </dgm:pt>
    <dgm:pt modelId="{9D04927B-4A23-4282-A03E-CF5B4F056C78}" type="sibTrans" cxnId="{132D3F29-BFC2-42BC-8A95-E1CB983B00EB}">
      <dgm:prSet/>
      <dgm:spPr/>
      <dgm:t>
        <a:bodyPr/>
        <a:lstStyle/>
        <a:p>
          <a:endParaRPr lang="en-US"/>
        </a:p>
      </dgm:t>
    </dgm:pt>
    <dgm:pt modelId="{C1E1049E-7E9B-4275-8001-7B034F5426D1}">
      <dgm:prSet/>
      <dgm:spPr/>
      <dgm:t>
        <a:bodyPr/>
        <a:lstStyle/>
        <a:p>
          <a:r>
            <a:rPr lang="ru-RU" b="1"/>
            <a:t>Экспертная деятельность</a:t>
          </a:r>
          <a:endParaRPr lang="en-US"/>
        </a:p>
      </dgm:t>
    </dgm:pt>
    <dgm:pt modelId="{9D5760BB-D3CF-4A89-B7D6-5A3FDDA6AF70}" type="parTrans" cxnId="{D88E3669-648E-4167-9AB6-EFEBA3480A31}">
      <dgm:prSet/>
      <dgm:spPr/>
      <dgm:t>
        <a:bodyPr/>
        <a:lstStyle/>
        <a:p>
          <a:endParaRPr lang="en-US"/>
        </a:p>
      </dgm:t>
    </dgm:pt>
    <dgm:pt modelId="{69C9132F-64FA-400B-A34C-09CDEF5F7772}" type="sibTrans" cxnId="{D88E3669-648E-4167-9AB6-EFEBA3480A31}">
      <dgm:prSet/>
      <dgm:spPr/>
      <dgm:t>
        <a:bodyPr/>
        <a:lstStyle/>
        <a:p>
          <a:endParaRPr lang="en-US"/>
        </a:p>
      </dgm:t>
    </dgm:pt>
    <dgm:pt modelId="{F5A0E985-0843-4817-8BCA-2540B5C05EC7}">
      <dgm:prSet/>
      <dgm:spPr/>
      <dgm:t>
        <a:bodyPr/>
        <a:lstStyle/>
        <a:p>
          <a:r>
            <a:rPr lang="ru-RU" b="1"/>
            <a:t>Аналитическая деятельность</a:t>
          </a:r>
          <a:endParaRPr lang="en-US"/>
        </a:p>
      </dgm:t>
    </dgm:pt>
    <dgm:pt modelId="{BDC02E30-9D19-481B-87EE-58CD5AB74C68}" type="parTrans" cxnId="{64158C48-2425-419E-9300-8712E1358C06}">
      <dgm:prSet/>
      <dgm:spPr/>
      <dgm:t>
        <a:bodyPr/>
        <a:lstStyle/>
        <a:p>
          <a:endParaRPr lang="en-US"/>
        </a:p>
      </dgm:t>
    </dgm:pt>
    <dgm:pt modelId="{6F16DFD4-5EA3-4648-B9EA-4A2156436A29}" type="sibTrans" cxnId="{64158C48-2425-419E-9300-8712E1358C06}">
      <dgm:prSet/>
      <dgm:spPr/>
      <dgm:t>
        <a:bodyPr/>
        <a:lstStyle/>
        <a:p>
          <a:endParaRPr lang="en-US"/>
        </a:p>
      </dgm:t>
    </dgm:pt>
    <dgm:pt modelId="{AB6C9BA1-4F3D-42E5-AC74-A72BD91568D0}">
      <dgm:prSet/>
      <dgm:spPr/>
      <dgm:t>
        <a:bodyPr/>
        <a:lstStyle/>
        <a:p>
          <a:r>
            <a:rPr lang="ru-RU" b="1"/>
            <a:t>Реализация собственных исследований</a:t>
          </a:r>
          <a:endParaRPr lang="en-US"/>
        </a:p>
      </dgm:t>
    </dgm:pt>
    <dgm:pt modelId="{CDC30DCE-AB63-4911-ABEB-B12D170FB804}" type="parTrans" cxnId="{471CE029-65BA-4189-A444-D30F5A777914}">
      <dgm:prSet/>
      <dgm:spPr/>
      <dgm:t>
        <a:bodyPr/>
        <a:lstStyle/>
        <a:p>
          <a:endParaRPr lang="en-US"/>
        </a:p>
      </dgm:t>
    </dgm:pt>
    <dgm:pt modelId="{5A168D92-B851-4D6E-AF46-A7B47C8DFB50}" type="sibTrans" cxnId="{471CE029-65BA-4189-A444-D30F5A777914}">
      <dgm:prSet/>
      <dgm:spPr/>
      <dgm:t>
        <a:bodyPr/>
        <a:lstStyle/>
        <a:p>
          <a:endParaRPr lang="en-US"/>
        </a:p>
      </dgm:t>
    </dgm:pt>
    <dgm:pt modelId="{6FACB289-363C-4AFC-A09F-1EB170D260D8}" type="pres">
      <dgm:prSet presAssocID="{6229A513-7B45-4F52-B0D0-7B29274F3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5D1B0-A6E6-4393-A0D3-D8A439CE692B}" type="pres">
      <dgm:prSet presAssocID="{5E5226C1-FAB3-4DB1-BCD1-511D7EB4C09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E8507-DA19-4DFF-9962-F997A534FF06}" type="pres">
      <dgm:prSet presAssocID="{74515BD5-DE68-41FC-BB34-2967FC6E64F6}" presName="spacer" presStyleCnt="0"/>
      <dgm:spPr/>
    </dgm:pt>
    <dgm:pt modelId="{FB932C8E-9B4C-49C8-AAE1-0C77B07AAC15}" type="pres">
      <dgm:prSet presAssocID="{6D2E0300-1300-41C1-A999-F6B6F6E4DE8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EEC51-6D5E-4A94-9F2B-0AA9430738C2}" type="pres">
      <dgm:prSet presAssocID="{7EFAB8E2-85E0-4A0A-959F-2FE3C3C4A394}" presName="spacer" presStyleCnt="0"/>
      <dgm:spPr/>
    </dgm:pt>
    <dgm:pt modelId="{7B75A155-DD47-40CE-900C-99A3EBDB1F45}" type="pres">
      <dgm:prSet presAssocID="{5968ECB8-B037-4502-81FC-EC039916D65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FB6E7-2C3D-41E8-A3B1-F8C1189D4BB8}" type="pres">
      <dgm:prSet presAssocID="{FB9BB4AF-DEF7-455F-B745-18A5ED564309}" presName="spacer" presStyleCnt="0"/>
      <dgm:spPr/>
    </dgm:pt>
    <dgm:pt modelId="{FC7EF416-44CE-4AA2-AE2B-6FB40CED0FBB}" type="pres">
      <dgm:prSet presAssocID="{75DCBDD6-A6E9-479C-A5DF-EC973EDAF1A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16EE-A475-461F-89A1-93262FDD5A71}" type="pres">
      <dgm:prSet presAssocID="{9D04927B-4A23-4282-A03E-CF5B4F056C78}" presName="spacer" presStyleCnt="0"/>
      <dgm:spPr/>
    </dgm:pt>
    <dgm:pt modelId="{40BF1F5B-D7AF-4751-ADE8-AA3E6B48BEA1}" type="pres">
      <dgm:prSet presAssocID="{C1E1049E-7E9B-4275-8001-7B034F5426D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A40E0-D430-48C9-B3BF-F0D272A00009}" type="pres">
      <dgm:prSet presAssocID="{69C9132F-64FA-400B-A34C-09CDEF5F7772}" presName="spacer" presStyleCnt="0"/>
      <dgm:spPr/>
    </dgm:pt>
    <dgm:pt modelId="{6AD61850-C16A-446D-B5B6-AA3F67B0296D}" type="pres">
      <dgm:prSet presAssocID="{F5A0E985-0843-4817-8BCA-2540B5C05EC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BC31D-09F7-4553-8181-B09C1BE28BB3}" type="pres">
      <dgm:prSet presAssocID="{6F16DFD4-5EA3-4648-B9EA-4A2156436A29}" presName="spacer" presStyleCnt="0"/>
      <dgm:spPr/>
    </dgm:pt>
    <dgm:pt modelId="{D6A01788-1351-4473-8197-359B80E208A0}" type="pres">
      <dgm:prSet presAssocID="{AB6C9BA1-4F3D-42E5-AC74-A72BD91568D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793D4A-C32F-4A97-96C4-5E9C08894250}" type="presOf" srcId="{5E5226C1-FAB3-4DB1-BCD1-511D7EB4C09A}" destId="{8E05D1B0-A6E6-4393-A0D3-D8A439CE692B}" srcOrd="0" destOrd="0" presId="urn:microsoft.com/office/officeart/2005/8/layout/vList2"/>
    <dgm:cxn modelId="{C6F0248D-6F79-4911-AED4-A540DB43CDC3}" type="presOf" srcId="{6229A513-7B45-4F52-B0D0-7B29274F3AED}" destId="{6FACB289-363C-4AFC-A09F-1EB170D260D8}" srcOrd="0" destOrd="0" presId="urn:microsoft.com/office/officeart/2005/8/layout/vList2"/>
    <dgm:cxn modelId="{4F0C8FBA-0D4E-4EA1-B970-EFA0A174D2EA}" srcId="{6229A513-7B45-4F52-B0D0-7B29274F3AED}" destId="{5E5226C1-FAB3-4DB1-BCD1-511D7EB4C09A}" srcOrd="0" destOrd="0" parTransId="{C53BB1A0-75AE-44EC-B573-E8E5DBCDB52B}" sibTransId="{74515BD5-DE68-41FC-BB34-2967FC6E64F6}"/>
    <dgm:cxn modelId="{96D6E146-9F0D-4DA9-A7C0-88E38E258174}" type="presOf" srcId="{6D2E0300-1300-41C1-A999-F6B6F6E4DE88}" destId="{FB932C8E-9B4C-49C8-AAE1-0C77B07AAC15}" srcOrd="0" destOrd="0" presId="urn:microsoft.com/office/officeart/2005/8/layout/vList2"/>
    <dgm:cxn modelId="{0FC2A13D-DD0A-49E7-8635-BBD6B2DAC74A}" srcId="{6229A513-7B45-4F52-B0D0-7B29274F3AED}" destId="{6D2E0300-1300-41C1-A999-F6B6F6E4DE88}" srcOrd="1" destOrd="0" parTransId="{E3ABDF8B-CC8C-4E79-92CA-313B0033E3C5}" sibTransId="{7EFAB8E2-85E0-4A0A-959F-2FE3C3C4A394}"/>
    <dgm:cxn modelId="{2D22CE01-3CFF-48E9-A958-F1FFD8AFDF1B}" type="presOf" srcId="{F5A0E985-0843-4817-8BCA-2540B5C05EC7}" destId="{6AD61850-C16A-446D-B5B6-AA3F67B0296D}" srcOrd="0" destOrd="0" presId="urn:microsoft.com/office/officeart/2005/8/layout/vList2"/>
    <dgm:cxn modelId="{F9491752-0685-4E4F-839B-744931B33A96}" type="presOf" srcId="{AB6C9BA1-4F3D-42E5-AC74-A72BD91568D0}" destId="{D6A01788-1351-4473-8197-359B80E208A0}" srcOrd="0" destOrd="0" presId="urn:microsoft.com/office/officeart/2005/8/layout/vList2"/>
    <dgm:cxn modelId="{64158C48-2425-419E-9300-8712E1358C06}" srcId="{6229A513-7B45-4F52-B0D0-7B29274F3AED}" destId="{F5A0E985-0843-4817-8BCA-2540B5C05EC7}" srcOrd="5" destOrd="0" parTransId="{BDC02E30-9D19-481B-87EE-58CD5AB74C68}" sibTransId="{6F16DFD4-5EA3-4648-B9EA-4A2156436A29}"/>
    <dgm:cxn modelId="{674593DF-637B-412A-8203-0FC253D3661B}" type="presOf" srcId="{5968ECB8-B037-4502-81FC-EC039916D65D}" destId="{7B75A155-DD47-40CE-900C-99A3EBDB1F45}" srcOrd="0" destOrd="0" presId="urn:microsoft.com/office/officeart/2005/8/layout/vList2"/>
    <dgm:cxn modelId="{132D3F29-BFC2-42BC-8A95-E1CB983B00EB}" srcId="{6229A513-7B45-4F52-B0D0-7B29274F3AED}" destId="{75DCBDD6-A6E9-479C-A5DF-EC973EDAF1AF}" srcOrd="3" destOrd="0" parTransId="{4A8954F3-10BE-43F0-9B9C-262167B52395}" sibTransId="{9D04927B-4A23-4282-A03E-CF5B4F056C78}"/>
    <dgm:cxn modelId="{02AE2D32-FF44-440A-B925-7A2D71CB199C}" srcId="{6229A513-7B45-4F52-B0D0-7B29274F3AED}" destId="{5968ECB8-B037-4502-81FC-EC039916D65D}" srcOrd="2" destOrd="0" parTransId="{681AC710-252E-44AA-AC1D-BDFBC9617E20}" sibTransId="{FB9BB4AF-DEF7-455F-B745-18A5ED564309}"/>
    <dgm:cxn modelId="{366ECF3A-8915-4F3C-BA14-6504672AE01F}" type="presOf" srcId="{75DCBDD6-A6E9-479C-A5DF-EC973EDAF1AF}" destId="{FC7EF416-44CE-4AA2-AE2B-6FB40CED0FBB}" srcOrd="0" destOrd="0" presId="urn:microsoft.com/office/officeart/2005/8/layout/vList2"/>
    <dgm:cxn modelId="{E36E5A86-45A9-4CCF-A64A-6128479F8122}" type="presOf" srcId="{C1E1049E-7E9B-4275-8001-7B034F5426D1}" destId="{40BF1F5B-D7AF-4751-ADE8-AA3E6B48BEA1}" srcOrd="0" destOrd="0" presId="urn:microsoft.com/office/officeart/2005/8/layout/vList2"/>
    <dgm:cxn modelId="{471CE029-65BA-4189-A444-D30F5A777914}" srcId="{6229A513-7B45-4F52-B0D0-7B29274F3AED}" destId="{AB6C9BA1-4F3D-42E5-AC74-A72BD91568D0}" srcOrd="6" destOrd="0" parTransId="{CDC30DCE-AB63-4911-ABEB-B12D170FB804}" sibTransId="{5A168D92-B851-4D6E-AF46-A7B47C8DFB50}"/>
    <dgm:cxn modelId="{D88E3669-648E-4167-9AB6-EFEBA3480A31}" srcId="{6229A513-7B45-4F52-B0D0-7B29274F3AED}" destId="{C1E1049E-7E9B-4275-8001-7B034F5426D1}" srcOrd="4" destOrd="0" parTransId="{9D5760BB-D3CF-4A89-B7D6-5A3FDDA6AF70}" sibTransId="{69C9132F-64FA-400B-A34C-09CDEF5F7772}"/>
    <dgm:cxn modelId="{BE242AFC-3035-424D-BCCC-0B497CF11886}" type="presParOf" srcId="{6FACB289-363C-4AFC-A09F-1EB170D260D8}" destId="{8E05D1B0-A6E6-4393-A0D3-D8A439CE692B}" srcOrd="0" destOrd="0" presId="urn:microsoft.com/office/officeart/2005/8/layout/vList2"/>
    <dgm:cxn modelId="{8D16B0E1-593B-4744-A0A3-8D4DD54C3051}" type="presParOf" srcId="{6FACB289-363C-4AFC-A09F-1EB170D260D8}" destId="{D9BE8507-DA19-4DFF-9962-F997A534FF06}" srcOrd="1" destOrd="0" presId="urn:microsoft.com/office/officeart/2005/8/layout/vList2"/>
    <dgm:cxn modelId="{4BF4A9BA-2D10-490E-B12A-11145E31F083}" type="presParOf" srcId="{6FACB289-363C-4AFC-A09F-1EB170D260D8}" destId="{FB932C8E-9B4C-49C8-AAE1-0C77B07AAC15}" srcOrd="2" destOrd="0" presId="urn:microsoft.com/office/officeart/2005/8/layout/vList2"/>
    <dgm:cxn modelId="{CA2F47AD-6666-43BD-8219-B98978AF7A7B}" type="presParOf" srcId="{6FACB289-363C-4AFC-A09F-1EB170D260D8}" destId="{52EEEC51-6D5E-4A94-9F2B-0AA9430738C2}" srcOrd="3" destOrd="0" presId="urn:microsoft.com/office/officeart/2005/8/layout/vList2"/>
    <dgm:cxn modelId="{8532F59E-5253-4A23-8476-9542D7D48DE7}" type="presParOf" srcId="{6FACB289-363C-4AFC-A09F-1EB170D260D8}" destId="{7B75A155-DD47-40CE-900C-99A3EBDB1F45}" srcOrd="4" destOrd="0" presId="urn:microsoft.com/office/officeart/2005/8/layout/vList2"/>
    <dgm:cxn modelId="{6153AC52-EAD0-467B-A2FA-408BD9A12F43}" type="presParOf" srcId="{6FACB289-363C-4AFC-A09F-1EB170D260D8}" destId="{54AFB6E7-2C3D-41E8-A3B1-F8C1189D4BB8}" srcOrd="5" destOrd="0" presId="urn:microsoft.com/office/officeart/2005/8/layout/vList2"/>
    <dgm:cxn modelId="{B03D796B-57E4-471F-919C-A543AFF5B8C2}" type="presParOf" srcId="{6FACB289-363C-4AFC-A09F-1EB170D260D8}" destId="{FC7EF416-44CE-4AA2-AE2B-6FB40CED0FBB}" srcOrd="6" destOrd="0" presId="urn:microsoft.com/office/officeart/2005/8/layout/vList2"/>
    <dgm:cxn modelId="{2FB82F66-A7AC-4B07-A541-3BBF6B0DB364}" type="presParOf" srcId="{6FACB289-363C-4AFC-A09F-1EB170D260D8}" destId="{C14F16EE-A475-461F-89A1-93262FDD5A71}" srcOrd="7" destOrd="0" presId="urn:microsoft.com/office/officeart/2005/8/layout/vList2"/>
    <dgm:cxn modelId="{5EFD2D34-E770-4C86-95A0-F172A8D75DDF}" type="presParOf" srcId="{6FACB289-363C-4AFC-A09F-1EB170D260D8}" destId="{40BF1F5B-D7AF-4751-ADE8-AA3E6B48BEA1}" srcOrd="8" destOrd="0" presId="urn:microsoft.com/office/officeart/2005/8/layout/vList2"/>
    <dgm:cxn modelId="{91D89F9C-BB3F-40BD-84D7-F9CC5927C052}" type="presParOf" srcId="{6FACB289-363C-4AFC-A09F-1EB170D260D8}" destId="{FBFA40E0-D430-48C9-B3BF-F0D272A00009}" srcOrd="9" destOrd="0" presId="urn:microsoft.com/office/officeart/2005/8/layout/vList2"/>
    <dgm:cxn modelId="{FC4616AA-FEB3-4451-821B-B3E048C6FA4D}" type="presParOf" srcId="{6FACB289-363C-4AFC-A09F-1EB170D260D8}" destId="{6AD61850-C16A-446D-B5B6-AA3F67B0296D}" srcOrd="10" destOrd="0" presId="urn:microsoft.com/office/officeart/2005/8/layout/vList2"/>
    <dgm:cxn modelId="{6BFE8B63-AAAC-4EAB-9B05-B575BEB1CF98}" type="presParOf" srcId="{6FACB289-363C-4AFC-A09F-1EB170D260D8}" destId="{A90BC31D-09F7-4553-8181-B09C1BE28BB3}" srcOrd="11" destOrd="0" presId="urn:microsoft.com/office/officeart/2005/8/layout/vList2"/>
    <dgm:cxn modelId="{DEE04CDD-7AF9-4BF6-91FB-BDF5BD702466}" type="presParOf" srcId="{6FACB289-363C-4AFC-A09F-1EB170D260D8}" destId="{D6A01788-1351-4473-8197-359B80E208A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964106-609A-46BE-A234-CF34E3F3F1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566595F-B2E6-4A54-97AE-A5EBEC879FEC}">
      <dgm:prSet/>
      <dgm:spPr/>
      <dgm:t>
        <a:bodyPr/>
        <a:lstStyle/>
        <a:p>
          <a:r>
            <a:rPr lang="ru-RU"/>
            <a:t>ЦКП является структурным подразделением распределенного типа, где оборудование находится на территории структурных подразделений Университета, а именно:</a:t>
          </a:r>
          <a:endParaRPr lang="en-US"/>
        </a:p>
      </dgm:t>
    </dgm:pt>
    <dgm:pt modelId="{EB6D6BB1-5D4D-4483-83FD-9B61CF5339E3}" type="parTrans" cxnId="{B869CE81-9943-49CB-AEA8-5A792C273B82}">
      <dgm:prSet/>
      <dgm:spPr/>
      <dgm:t>
        <a:bodyPr/>
        <a:lstStyle/>
        <a:p>
          <a:endParaRPr lang="en-US"/>
        </a:p>
      </dgm:t>
    </dgm:pt>
    <dgm:pt modelId="{BE68C111-1236-4DFE-90DA-C927CBA966CE}" type="sibTrans" cxnId="{B869CE81-9943-49CB-AEA8-5A792C273B82}">
      <dgm:prSet/>
      <dgm:spPr/>
      <dgm:t>
        <a:bodyPr/>
        <a:lstStyle/>
        <a:p>
          <a:endParaRPr lang="en-US"/>
        </a:p>
      </dgm:t>
    </dgm:pt>
    <dgm:pt modelId="{DFFBCBB7-D487-4078-A566-9262FECFFEB5}">
      <dgm:prSet/>
      <dgm:spPr/>
      <dgm:t>
        <a:bodyPr/>
        <a:lstStyle/>
        <a:p>
          <a:r>
            <a:rPr lang="ru-RU"/>
            <a:t>Лаборатория медицинской генетики</a:t>
          </a:r>
          <a:endParaRPr lang="en-US"/>
        </a:p>
      </dgm:t>
    </dgm:pt>
    <dgm:pt modelId="{CB9C4D47-2C9B-42EC-A1B0-EACD2B3CC047}" type="parTrans" cxnId="{038AC3B5-43FA-475E-AABD-F11518E946EE}">
      <dgm:prSet/>
      <dgm:spPr/>
      <dgm:t>
        <a:bodyPr/>
        <a:lstStyle/>
        <a:p>
          <a:endParaRPr lang="en-US"/>
        </a:p>
      </dgm:t>
    </dgm:pt>
    <dgm:pt modelId="{409B6E83-3656-4331-A38C-5C34F3DDB367}" type="sibTrans" cxnId="{038AC3B5-43FA-475E-AABD-F11518E946EE}">
      <dgm:prSet/>
      <dgm:spPr/>
      <dgm:t>
        <a:bodyPr/>
        <a:lstStyle/>
        <a:p>
          <a:endParaRPr lang="en-US"/>
        </a:p>
      </dgm:t>
    </dgm:pt>
    <dgm:pt modelId="{D5BD8D3A-561B-4CCB-846E-545D837F5B11}">
      <dgm:prSet/>
      <dgm:spPr/>
      <dgm:t>
        <a:bodyPr/>
        <a:lstStyle/>
        <a:p>
          <a:r>
            <a:rPr lang="ru-RU"/>
            <a:t>Научно-исследовательский институт молекулярной медицины и патобиохимии</a:t>
          </a:r>
          <a:endParaRPr lang="en-US"/>
        </a:p>
      </dgm:t>
    </dgm:pt>
    <dgm:pt modelId="{B30AB590-0C2F-4652-9829-2FF73DAB5B51}" type="parTrans" cxnId="{BB86278F-DAD0-46F5-853F-FC9EF5A52DF5}">
      <dgm:prSet/>
      <dgm:spPr/>
      <dgm:t>
        <a:bodyPr/>
        <a:lstStyle/>
        <a:p>
          <a:endParaRPr lang="en-US"/>
        </a:p>
      </dgm:t>
    </dgm:pt>
    <dgm:pt modelId="{B7C95B88-9473-4F7B-B8C0-BBF0D4C29EE0}" type="sibTrans" cxnId="{BB86278F-DAD0-46F5-853F-FC9EF5A52DF5}">
      <dgm:prSet/>
      <dgm:spPr/>
      <dgm:t>
        <a:bodyPr/>
        <a:lstStyle/>
        <a:p>
          <a:endParaRPr lang="en-US"/>
        </a:p>
      </dgm:t>
    </dgm:pt>
    <dgm:pt modelId="{0E213779-E7EE-4B84-AEA6-50AA3C652B4E}">
      <dgm:prSet/>
      <dgm:spPr/>
      <dgm:t>
        <a:bodyPr/>
        <a:lstStyle/>
        <a:p>
          <a:r>
            <a:rPr lang="ru-RU"/>
            <a:t>Лаборатория биомолекулярных и медицинских технологий</a:t>
          </a:r>
          <a:endParaRPr lang="en-US"/>
        </a:p>
      </dgm:t>
    </dgm:pt>
    <dgm:pt modelId="{48C0E875-2DA7-4B99-B1A0-E2C000767E24}" type="parTrans" cxnId="{DE88751D-EF96-46D9-AC51-B1B69EAF6A8E}">
      <dgm:prSet/>
      <dgm:spPr/>
      <dgm:t>
        <a:bodyPr/>
        <a:lstStyle/>
        <a:p>
          <a:endParaRPr lang="en-US"/>
        </a:p>
      </dgm:t>
    </dgm:pt>
    <dgm:pt modelId="{4CEFEF45-4296-4BFF-BBC0-839C27735645}" type="sibTrans" cxnId="{DE88751D-EF96-46D9-AC51-B1B69EAF6A8E}">
      <dgm:prSet/>
      <dgm:spPr/>
      <dgm:t>
        <a:bodyPr/>
        <a:lstStyle/>
        <a:p>
          <a:endParaRPr lang="en-US"/>
        </a:p>
      </dgm:t>
    </dgm:pt>
    <dgm:pt modelId="{322BADA7-2DAA-4C7D-97F2-C763A67097D6}">
      <dgm:prSet/>
      <dgm:spPr/>
      <dgm:t>
        <a:bodyPr/>
        <a:lstStyle/>
        <a:p>
          <a:r>
            <a:rPr lang="ru-RU"/>
            <a:t>Лаборатория фундаментальной и персонализированной фармации</a:t>
          </a:r>
          <a:endParaRPr lang="en-US"/>
        </a:p>
      </dgm:t>
    </dgm:pt>
    <dgm:pt modelId="{5699024F-96A5-4E9D-BC33-619831EAAD4C}" type="parTrans" cxnId="{85AF3FAD-6D17-40E5-86B6-5AD9231C8D00}">
      <dgm:prSet/>
      <dgm:spPr/>
      <dgm:t>
        <a:bodyPr/>
        <a:lstStyle/>
        <a:p>
          <a:endParaRPr lang="en-US"/>
        </a:p>
      </dgm:t>
    </dgm:pt>
    <dgm:pt modelId="{F6C76443-425F-4F71-80D5-EC71D6F268B7}" type="sibTrans" cxnId="{85AF3FAD-6D17-40E5-86B6-5AD9231C8D00}">
      <dgm:prSet/>
      <dgm:spPr/>
      <dgm:t>
        <a:bodyPr/>
        <a:lstStyle/>
        <a:p>
          <a:endParaRPr lang="en-US"/>
        </a:p>
      </dgm:t>
    </dgm:pt>
    <dgm:pt modelId="{28700E88-A68F-447D-8AE2-FDF8ADF3FFDF}" type="pres">
      <dgm:prSet presAssocID="{9E964106-609A-46BE-A234-CF34E3F3F16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5C178-DA54-48CF-857F-889AB15809C1}" type="pres">
      <dgm:prSet presAssocID="{8566595F-B2E6-4A54-97AE-A5EBEC879FEC}" presName="compNode" presStyleCnt="0"/>
      <dgm:spPr/>
    </dgm:pt>
    <dgm:pt modelId="{2386AC69-7B17-4F96-9AF6-5A611A73C023}" type="pres">
      <dgm:prSet presAssocID="{8566595F-B2E6-4A54-97AE-A5EBEC879FEC}" presName="bgRect" presStyleLbl="bgShp" presStyleIdx="0" presStyleCnt="5"/>
      <dgm:spPr/>
    </dgm:pt>
    <dgm:pt modelId="{28F7B5AB-132C-4B4B-BDEA-270A1733D28D}" type="pres">
      <dgm:prSet presAssocID="{8566595F-B2E6-4A54-97AE-A5EBEC879FEC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C19B74EE-10DA-4E07-8077-3CB4158D73A8}" type="pres">
      <dgm:prSet presAssocID="{8566595F-B2E6-4A54-97AE-A5EBEC879FEC}" presName="spaceRect" presStyleCnt="0"/>
      <dgm:spPr/>
    </dgm:pt>
    <dgm:pt modelId="{4FDE706C-07BE-49FF-9D75-F5A0A25BC525}" type="pres">
      <dgm:prSet presAssocID="{8566595F-B2E6-4A54-97AE-A5EBEC879FEC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62D72F6-5356-431F-BD6D-9B244064C9B7}" type="pres">
      <dgm:prSet presAssocID="{BE68C111-1236-4DFE-90DA-C927CBA966CE}" presName="sibTrans" presStyleCnt="0"/>
      <dgm:spPr/>
    </dgm:pt>
    <dgm:pt modelId="{0C332E74-56D6-4651-93D9-28EFC2240C35}" type="pres">
      <dgm:prSet presAssocID="{DFFBCBB7-D487-4078-A566-9262FECFFEB5}" presName="compNode" presStyleCnt="0"/>
      <dgm:spPr/>
    </dgm:pt>
    <dgm:pt modelId="{422985F3-7178-4A04-9711-24AEABFB8D26}" type="pres">
      <dgm:prSet presAssocID="{DFFBCBB7-D487-4078-A566-9262FECFFEB5}" presName="bgRect" presStyleLbl="bgShp" presStyleIdx="1" presStyleCnt="5"/>
      <dgm:spPr/>
    </dgm:pt>
    <dgm:pt modelId="{5E581D70-A101-413F-9B1D-DD5CEC5BB15B}" type="pres">
      <dgm:prSet presAssocID="{DFFBCBB7-D487-4078-A566-9262FECFFEB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ДНК"/>
        </a:ext>
      </dgm:extLst>
    </dgm:pt>
    <dgm:pt modelId="{CA316127-7733-4A3E-AAD6-440E3C90034B}" type="pres">
      <dgm:prSet presAssocID="{DFFBCBB7-D487-4078-A566-9262FECFFEB5}" presName="spaceRect" presStyleCnt="0"/>
      <dgm:spPr/>
    </dgm:pt>
    <dgm:pt modelId="{852DB497-93D6-4993-9766-A35F16737710}" type="pres">
      <dgm:prSet presAssocID="{DFFBCBB7-D487-4078-A566-9262FECFFEB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9193295-7175-4086-86E6-9D40D9009A8B}" type="pres">
      <dgm:prSet presAssocID="{409B6E83-3656-4331-A38C-5C34F3DDB367}" presName="sibTrans" presStyleCnt="0"/>
      <dgm:spPr/>
    </dgm:pt>
    <dgm:pt modelId="{A00EF4F8-9E08-4390-AECE-ABAAECFA8796}" type="pres">
      <dgm:prSet presAssocID="{D5BD8D3A-561B-4CCB-846E-545D837F5B11}" presName="compNode" presStyleCnt="0"/>
      <dgm:spPr/>
    </dgm:pt>
    <dgm:pt modelId="{0BFC8DFC-D4DD-4EDE-84BC-3F3B2F9A2639}" type="pres">
      <dgm:prSet presAssocID="{D5BD8D3A-561B-4CCB-846E-545D837F5B11}" presName="bgRect" presStyleLbl="bgShp" presStyleIdx="2" presStyleCnt="5"/>
      <dgm:spPr/>
    </dgm:pt>
    <dgm:pt modelId="{3DDAC786-3245-4567-81A7-85002BC044B7}" type="pres">
      <dgm:prSet presAssocID="{D5BD8D3A-561B-4CCB-846E-545D837F5B11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2F5ACFCD-8627-4087-80B1-34CAA35216FA}" type="pres">
      <dgm:prSet presAssocID="{D5BD8D3A-561B-4CCB-846E-545D837F5B11}" presName="spaceRect" presStyleCnt="0"/>
      <dgm:spPr/>
    </dgm:pt>
    <dgm:pt modelId="{CDD8F233-975B-4B97-9102-AB17DB88A9FA}" type="pres">
      <dgm:prSet presAssocID="{D5BD8D3A-561B-4CCB-846E-545D837F5B11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8E49F9A-8B3A-41CD-8819-EABCC570759A}" type="pres">
      <dgm:prSet presAssocID="{B7C95B88-9473-4F7B-B8C0-BBF0D4C29EE0}" presName="sibTrans" presStyleCnt="0"/>
      <dgm:spPr/>
    </dgm:pt>
    <dgm:pt modelId="{B6B65C80-5487-40AA-9EB8-C20154E6B082}" type="pres">
      <dgm:prSet presAssocID="{0E213779-E7EE-4B84-AEA6-50AA3C652B4E}" presName="compNode" presStyleCnt="0"/>
      <dgm:spPr/>
    </dgm:pt>
    <dgm:pt modelId="{084C3981-8652-4081-8B88-473FC477295C}" type="pres">
      <dgm:prSet presAssocID="{0E213779-E7EE-4B84-AEA6-50AA3C652B4E}" presName="bgRect" presStyleLbl="bgShp" presStyleIdx="3" presStyleCnt="5"/>
      <dgm:spPr/>
    </dgm:pt>
    <dgm:pt modelId="{119D10A5-B38D-4190-A144-F1FF767F3024}" type="pres">
      <dgm:prSet presAssocID="{0E213779-E7EE-4B84-AEA6-50AA3C652B4E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5F69A7A2-28DB-4E34-BF17-F2E87EA0D483}" type="pres">
      <dgm:prSet presAssocID="{0E213779-E7EE-4B84-AEA6-50AA3C652B4E}" presName="spaceRect" presStyleCnt="0"/>
      <dgm:spPr/>
    </dgm:pt>
    <dgm:pt modelId="{E258F854-D9A3-438C-878F-48465B26DC8A}" type="pres">
      <dgm:prSet presAssocID="{0E213779-E7EE-4B84-AEA6-50AA3C652B4E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14E79BE-A897-4A76-A838-6FF189AA029E}" type="pres">
      <dgm:prSet presAssocID="{4CEFEF45-4296-4BFF-BBC0-839C27735645}" presName="sibTrans" presStyleCnt="0"/>
      <dgm:spPr/>
    </dgm:pt>
    <dgm:pt modelId="{B6D6C990-90CE-407F-92E6-5F135347B31C}" type="pres">
      <dgm:prSet presAssocID="{322BADA7-2DAA-4C7D-97F2-C763A67097D6}" presName="compNode" presStyleCnt="0"/>
      <dgm:spPr/>
    </dgm:pt>
    <dgm:pt modelId="{D87A07D0-E7CC-4394-A912-90E777203151}" type="pres">
      <dgm:prSet presAssocID="{322BADA7-2DAA-4C7D-97F2-C763A67097D6}" presName="bgRect" presStyleLbl="bgShp" presStyleIdx="4" presStyleCnt="5"/>
      <dgm:spPr/>
    </dgm:pt>
    <dgm:pt modelId="{08B9B47E-1A5C-4B31-B86F-BE2BBA4E29F4}" type="pres">
      <dgm:prSet presAssocID="{322BADA7-2DAA-4C7D-97F2-C763A67097D6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0F84AA53-9986-44A4-BA70-AE1B013D5A57}" type="pres">
      <dgm:prSet presAssocID="{322BADA7-2DAA-4C7D-97F2-C763A67097D6}" presName="spaceRect" presStyleCnt="0"/>
      <dgm:spPr/>
    </dgm:pt>
    <dgm:pt modelId="{0E140CA1-AD33-4ABE-B9A0-B4542726E4FC}" type="pres">
      <dgm:prSet presAssocID="{322BADA7-2DAA-4C7D-97F2-C763A67097D6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AC3B5-43FA-475E-AABD-F11518E946EE}" srcId="{9E964106-609A-46BE-A234-CF34E3F3F166}" destId="{DFFBCBB7-D487-4078-A566-9262FECFFEB5}" srcOrd="1" destOrd="0" parTransId="{CB9C4D47-2C9B-42EC-A1B0-EACD2B3CC047}" sibTransId="{409B6E83-3656-4331-A38C-5C34F3DDB367}"/>
    <dgm:cxn modelId="{B869CE81-9943-49CB-AEA8-5A792C273B82}" srcId="{9E964106-609A-46BE-A234-CF34E3F3F166}" destId="{8566595F-B2E6-4A54-97AE-A5EBEC879FEC}" srcOrd="0" destOrd="0" parTransId="{EB6D6BB1-5D4D-4483-83FD-9B61CF5339E3}" sibTransId="{BE68C111-1236-4DFE-90DA-C927CBA966CE}"/>
    <dgm:cxn modelId="{BB86278F-DAD0-46F5-853F-FC9EF5A52DF5}" srcId="{9E964106-609A-46BE-A234-CF34E3F3F166}" destId="{D5BD8D3A-561B-4CCB-846E-545D837F5B11}" srcOrd="2" destOrd="0" parTransId="{B30AB590-0C2F-4652-9829-2FF73DAB5B51}" sibTransId="{B7C95B88-9473-4F7B-B8C0-BBF0D4C29EE0}"/>
    <dgm:cxn modelId="{F6DF27CB-B2F1-47F4-901B-F32E4A1EC18B}" type="presOf" srcId="{0E213779-E7EE-4B84-AEA6-50AA3C652B4E}" destId="{E258F854-D9A3-438C-878F-48465B26DC8A}" srcOrd="0" destOrd="0" presId="urn:microsoft.com/office/officeart/2018/2/layout/IconVerticalSolidList"/>
    <dgm:cxn modelId="{85AF3FAD-6D17-40E5-86B6-5AD9231C8D00}" srcId="{9E964106-609A-46BE-A234-CF34E3F3F166}" destId="{322BADA7-2DAA-4C7D-97F2-C763A67097D6}" srcOrd="4" destOrd="0" parTransId="{5699024F-96A5-4E9D-BC33-619831EAAD4C}" sibTransId="{F6C76443-425F-4F71-80D5-EC71D6F268B7}"/>
    <dgm:cxn modelId="{C2190E67-6663-4B28-80D3-B7DB94125094}" type="presOf" srcId="{322BADA7-2DAA-4C7D-97F2-C763A67097D6}" destId="{0E140CA1-AD33-4ABE-B9A0-B4542726E4FC}" srcOrd="0" destOrd="0" presId="urn:microsoft.com/office/officeart/2018/2/layout/IconVerticalSolidList"/>
    <dgm:cxn modelId="{DE88751D-EF96-46D9-AC51-B1B69EAF6A8E}" srcId="{9E964106-609A-46BE-A234-CF34E3F3F166}" destId="{0E213779-E7EE-4B84-AEA6-50AA3C652B4E}" srcOrd="3" destOrd="0" parTransId="{48C0E875-2DA7-4B99-B1A0-E2C000767E24}" sibTransId="{4CEFEF45-4296-4BFF-BBC0-839C27735645}"/>
    <dgm:cxn modelId="{988C37CF-A240-4D85-BB49-6647FE5F7C36}" type="presOf" srcId="{8566595F-B2E6-4A54-97AE-A5EBEC879FEC}" destId="{4FDE706C-07BE-49FF-9D75-F5A0A25BC525}" srcOrd="0" destOrd="0" presId="urn:microsoft.com/office/officeart/2018/2/layout/IconVerticalSolidList"/>
    <dgm:cxn modelId="{51A456EC-5005-422B-AF0A-D20C99BAA03A}" type="presOf" srcId="{9E964106-609A-46BE-A234-CF34E3F3F166}" destId="{28700E88-A68F-447D-8AE2-FDF8ADF3FFDF}" srcOrd="0" destOrd="0" presId="urn:microsoft.com/office/officeart/2018/2/layout/IconVerticalSolidList"/>
    <dgm:cxn modelId="{377A91AB-C0E2-4BC9-BC60-1948A23788CC}" type="presOf" srcId="{D5BD8D3A-561B-4CCB-846E-545D837F5B11}" destId="{CDD8F233-975B-4B97-9102-AB17DB88A9FA}" srcOrd="0" destOrd="0" presId="urn:microsoft.com/office/officeart/2018/2/layout/IconVerticalSolidList"/>
    <dgm:cxn modelId="{1AF282C2-FA84-466B-9310-C0404463DAA5}" type="presOf" srcId="{DFFBCBB7-D487-4078-A566-9262FECFFEB5}" destId="{852DB497-93D6-4993-9766-A35F16737710}" srcOrd="0" destOrd="0" presId="urn:microsoft.com/office/officeart/2018/2/layout/IconVerticalSolidList"/>
    <dgm:cxn modelId="{64C0E830-81D3-4850-9628-CB3BF26A4E4A}" type="presParOf" srcId="{28700E88-A68F-447D-8AE2-FDF8ADF3FFDF}" destId="{0F85C178-DA54-48CF-857F-889AB15809C1}" srcOrd="0" destOrd="0" presId="urn:microsoft.com/office/officeart/2018/2/layout/IconVerticalSolidList"/>
    <dgm:cxn modelId="{BEBB0561-0998-4230-BA5A-FF34F3425814}" type="presParOf" srcId="{0F85C178-DA54-48CF-857F-889AB15809C1}" destId="{2386AC69-7B17-4F96-9AF6-5A611A73C023}" srcOrd="0" destOrd="0" presId="urn:microsoft.com/office/officeart/2018/2/layout/IconVerticalSolidList"/>
    <dgm:cxn modelId="{95D96DD7-8B2B-4A25-B7C9-C35E993A4120}" type="presParOf" srcId="{0F85C178-DA54-48CF-857F-889AB15809C1}" destId="{28F7B5AB-132C-4B4B-BDEA-270A1733D28D}" srcOrd="1" destOrd="0" presId="urn:microsoft.com/office/officeart/2018/2/layout/IconVerticalSolidList"/>
    <dgm:cxn modelId="{3727492C-7F2C-45D6-846C-B57722B3BFB1}" type="presParOf" srcId="{0F85C178-DA54-48CF-857F-889AB15809C1}" destId="{C19B74EE-10DA-4E07-8077-3CB4158D73A8}" srcOrd="2" destOrd="0" presId="urn:microsoft.com/office/officeart/2018/2/layout/IconVerticalSolidList"/>
    <dgm:cxn modelId="{680A3012-114B-459F-A32F-398832AB8224}" type="presParOf" srcId="{0F85C178-DA54-48CF-857F-889AB15809C1}" destId="{4FDE706C-07BE-49FF-9D75-F5A0A25BC525}" srcOrd="3" destOrd="0" presId="urn:microsoft.com/office/officeart/2018/2/layout/IconVerticalSolidList"/>
    <dgm:cxn modelId="{EB2D3AA6-F759-43A5-BE34-E563F866362A}" type="presParOf" srcId="{28700E88-A68F-447D-8AE2-FDF8ADF3FFDF}" destId="{662D72F6-5356-431F-BD6D-9B244064C9B7}" srcOrd="1" destOrd="0" presId="urn:microsoft.com/office/officeart/2018/2/layout/IconVerticalSolidList"/>
    <dgm:cxn modelId="{06F94325-0054-4B9A-B19A-788DE18A145B}" type="presParOf" srcId="{28700E88-A68F-447D-8AE2-FDF8ADF3FFDF}" destId="{0C332E74-56D6-4651-93D9-28EFC2240C35}" srcOrd="2" destOrd="0" presId="urn:microsoft.com/office/officeart/2018/2/layout/IconVerticalSolidList"/>
    <dgm:cxn modelId="{69E9B659-B855-44B8-A310-E4E7C4C6728B}" type="presParOf" srcId="{0C332E74-56D6-4651-93D9-28EFC2240C35}" destId="{422985F3-7178-4A04-9711-24AEABFB8D26}" srcOrd="0" destOrd="0" presId="urn:microsoft.com/office/officeart/2018/2/layout/IconVerticalSolidList"/>
    <dgm:cxn modelId="{E11817A6-5D1A-4B46-937B-9ADA3F640757}" type="presParOf" srcId="{0C332E74-56D6-4651-93D9-28EFC2240C35}" destId="{5E581D70-A101-413F-9B1D-DD5CEC5BB15B}" srcOrd="1" destOrd="0" presId="urn:microsoft.com/office/officeart/2018/2/layout/IconVerticalSolidList"/>
    <dgm:cxn modelId="{F7148B68-EEDB-4E20-A303-A8FAA1F3D533}" type="presParOf" srcId="{0C332E74-56D6-4651-93D9-28EFC2240C35}" destId="{CA316127-7733-4A3E-AAD6-440E3C90034B}" srcOrd="2" destOrd="0" presId="urn:microsoft.com/office/officeart/2018/2/layout/IconVerticalSolidList"/>
    <dgm:cxn modelId="{AA1CBDC8-9B75-4B0B-91C4-BDD8C22824C0}" type="presParOf" srcId="{0C332E74-56D6-4651-93D9-28EFC2240C35}" destId="{852DB497-93D6-4993-9766-A35F16737710}" srcOrd="3" destOrd="0" presId="urn:microsoft.com/office/officeart/2018/2/layout/IconVerticalSolidList"/>
    <dgm:cxn modelId="{B4144573-52CA-4DC9-8CAE-C7BEAC52EEBC}" type="presParOf" srcId="{28700E88-A68F-447D-8AE2-FDF8ADF3FFDF}" destId="{39193295-7175-4086-86E6-9D40D9009A8B}" srcOrd="3" destOrd="0" presId="urn:microsoft.com/office/officeart/2018/2/layout/IconVerticalSolidList"/>
    <dgm:cxn modelId="{79D19DB8-CAF1-4C48-BD12-D743E63D7A5C}" type="presParOf" srcId="{28700E88-A68F-447D-8AE2-FDF8ADF3FFDF}" destId="{A00EF4F8-9E08-4390-AECE-ABAAECFA8796}" srcOrd="4" destOrd="0" presId="urn:microsoft.com/office/officeart/2018/2/layout/IconVerticalSolidList"/>
    <dgm:cxn modelId="{8A7E2CC7-AA7F-4D7B-9414-441263D4EE6B}" type="presParOf" srcId="{A00EF4F8-9E08-4390-AECE-ABAAECFA8796}" destId="{0BFC8DFC-D4DD-4EDE-84BC-3F3B2F9A2639}" srcOrd="0" destOrd="0" presId="urn:microsoft.com/office/officeart/2018/2/layout/IconVerticalSolidList"/>
    <dgm:cxn modelId="{4413A87E-C24D-4FCB-9225-03D7EE5D4E97}" type="presParOf" srcId="{A00EF4F8-9E08-4390-AECE-ABAAECFA8796}" destId="{3DDAC786-3245-4567-81A7-85002BC044B7}" srcOrd="1" destOrd="0" presId="urn:microsoft.com/office/officeart/2018/2/layout/IconVerticalSolidList"/>
    <dgm:cxn modelId="{955A633F-E87B-48FA-92B8-98412C3D3405}" type="presParOf" srcId="{A00EF4F8-9E08-4390-AECE-ABAAECFA8796}" destId="{2F5ACFCD-8627-4087-80B1-34CAA35216FA}" srcOrd="2" destOrd="0" presId="urn:microsoft.com/office/officeart/2018/2/layout/IconVerticalSolidList"/>
    <dgm:cxn modelId="{3CBEBBB5-9249-484F-842E-20C1CD7B9B6E}" type="presParOf" srcId="{A00EF4F8-9E08-4390-AECE-ABAAECFA8796}" destId="{CDD8F233-975B-4B97-9102-AB17DB88A9FA}" srcOrd="3" destOrd="0" presId="urn:microsoft.com/office/officeart/2018/2/layout/IconVerticalSolidList"/>
    <dgm:cxn modelId="{D56192BC-6999-4BC6-8ECF-FF6F8E0A44EB}" type="presParOf" srcId="{28700E88-A68F-447D-8AE2-FDF8ADF3FFDF}" destId="{78E49F9A-8B3A-41CD-8819-EABCC570759A}" srcOrd="5" destOrd="0" presId="urn:microsoft.com/office/officeart/2018/2/layout/IconVerticalSolidList"/>
    <dgm:cxn modelId="{AFED3BCC-774A-4D57-A74A-A2134257CD44}" type="presParOf" srcId="{28700E88-A68F-447D-8AE2-FDF8ADF3FFDF}" destId="{B6B65C80-5487-40AA-9EB8-C20154E6B082}" srcOrd="6" destOrd="0" presId="urn:microsoft.com/office/officeart/2018/2/layout/IconVerticalSolidList"/>
    <dgm:cxn modelId="{00F552D8-C45E-49DC-8FC4-546346792C9B}" type="presParOf" srcId="{B6B65C80-5487-40AA-9EB8-C20154E6B082}" destId="{084C3981-8652-4081-8B88-473FC477295C}" srcOrd="0" destOrd="0" presId="urn:microsoft.com/office/officeart/2018/2/layout/IconVerticalSolidList"/>
    <dgm:cxn modelId="{852865DB-8499-402D-9FF2-E67CD090DDD6}" type="presParOf" srcId="{B6B65C80-5487-40AA-9EB8-C20154E6B082}" destId="{119D10A5-B38D-4190-A144-F1FF767F3024}" srcOrd="1" destOrd="0" presId="urn:microsoft.com/office/officeart/2018/2/layout/IconVerticalSolidList"/>
    <dgm:cxn modelId="{EE9BE0C9-1497-43BA-BEA5-7B43B6F15EF3}" type="presParOf" srcId="{B6B65C80-5487-40AA-9EB8-C20154E6B082}" destId="{5F69A7A2-28DB-4E34-BF17-F2E87EA0D483}" srcOrd="2" destOrd="0" presId="urn:microsoft.com/office/officeart/2018/2/layout/IconVerticalSolidList"/>
    <dgm:cxn modelId="{F37DDD52-CE71-44B6-87A7-41064E25476A}" type="presParOf" srcId="{B6B65C80-5487-40AA-9EB8-C20154E6B082}" destId="{E258F854-D9A3-438C-878F-48465B26DC8A}" srcOrd="3" destOrd="0" presId="urn:microsoft.com/office/officeart/2018/2/layout/IconVerticalSolidList"/>
    <dgm:cxn modelId="{42ED8EC0-11DB-4113-9F44-43366C44B9F2}" type="presParOf" srcId="{28700E88-A68F-447D-8AE2-FDF8ADF3FFDF}" destId="{314E79BE-A897-4A76-A838-6FF189AA029E}" srcOrd="7" destOrd="0" presId="urn:microsoft.com/office/officeart/2018/2/layout/IconVerticalSolidList"/>
    <dgm:cxn modelId="{FB56970C-4363-4C5C-8E20-C2E225E9E534}" type="presParOf" srcId="{28700E88-A68F-447D-8AE2-FDF8ADF3FFDF}" destId="{B6D6C990-90CE-407F-92E6-5F135347B31C}" srcOrd="8" destOrd="0" presId="urn:microsoft.com/office/officeart/2018/2/layout/IconVerticalSolidList"/>
    <dgm:cxn modelId="{DAE7B93B-91D6-4625-9E67-49A970630249}" type="presParOf" srcId="{B6D6C990-90CE-407F-92E6-5F135347B31C}" destId="{D87A07D0-E7CC-4394-A912-90E777203151}" srcOrd="0" destOrd="0" presId="urn:microsoft.com/office/officeart/2018/2/layout/IconVerticalSolidList"/>
    <dgm:cxn modelId="{D5700B91-9898-4556-9EA2-013E05F58479}" type="presParOf" srcId="{B6D6C990-90CE-407F-92E6-5F135347B31C}" destId="{08B9B47E-1A5C-4B31-B86F-BE2BBA4E29F4}" srcOrd="1" destOrd="0" presId="urn:microsoft.com/office/officeart/2018/2/layout/IconVerticalSolidList"/>
    <dgm:cxn modelId="{52F3D1E8-AF8C-44EE-BC3B-68E2197ABF2C}" type="presParOf" srcId="{B6D6C990-90CE-407F-92E6-5F135347B31C}" destId="{0F84AA53-9986-44A4-BA70-AE1B013D5A57}" srcOrd="2" destOrd="0" presId="urn:microsoft.com/office/officeart/2018/2/layout/IconVerticalSolidList"/>
    <dgm:cxn modelId="{F06335F3-26B0-44FD-A338-7E7A0A3DED8F}" type="presParOf" srcId="{B6D6C990-90CE-407F-92E6-5F135347B31C}" destId="{0E140CA1-AD33-4ABE-B9A0-B4542726E4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AF7C22-3121-4135-9BDD-0416744FBFFC}" type="doc">
      <dgm:prSet loTypeId="urn:microsoft.com/office/officeart/2005/8/layout/venn1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D8E97B1-29B8-4946-895A-10078AEBECFE}">
      <dgm:prSet phldrT="[Текст]" custT="1"/>
      <dgm:spPr/>
      <dgm:t>
        <a:bodyPr/>
        <a:lstStyle/>
        <a:p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Лаборатория медицинской кибернетики и управления в здравоохранении</a:t>
          </a:r>
        </a:p>
      </dgm:t>
    </dgm:pt>
    <dgm:pt modelId="{67E8321F-3A1B-4907-9C5E-204D97931FF7}" type="parTrans" cxnId="{F787D563-FE17-47A8-A15C-964646DF6DCD}">
      <dgm:prSet/>
      <dgm:spPr/>
      <dgm:t>
        <a:bodyPr/>
        <a:lstStyle/>
        <a:p>
          <a:endParaRPr lang="ru-RU"/>
        </a:p>
      </dgm:t>
    </dgm:pt>
    <dgm:pt modelId="{E27E92E4-162B-4D4B-9A38-ACDC42967110}" type="sibTrans" cxnId="{F787D563-FE17-47A8-A15C-964646DF6DCD}">
      <dgm:prSet/>
      <dgm:spPr/>
      <dgm:t>
        <a:bodyPr/>
        <a:lstStyle/>
        <a:p>
          <a:endParaRPr lang="ru-RU"/>
        </a:p>
      </dgm:t>
    </dgm:pt>
    <dgm:pt modelId="{B0544BD8-D67F-4EDF-8026-4C5D2A46EF41}">
      <dgm:prSet phldrT="[Текст]" custT="1"/>
      <dgm:spPr/>
      <dgm:t>
        <a:bodyPr/>
        <a:lstStyle/>
        <a:p>
          <a:r>
            <a:rPr lang="ru-RU" sz="2200">
              <a:latin typeface="Cambria" panose="02040503050406030204" pitchFamily="18" charset="0"/>
              <a:ea typeface="Cambria" panose="02040503050406030204" pitchFamily="18" charset="0"/>
            </a:rPr>
            <a:t>Клинические кафедры</a:t>
          </a:r>
          <a:endParaRPr lang="ru-RU" sz="2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A597A7-E891-4EE6-A89C-B84595B53425}" type="parTrans" cxnId="{6784219D-32BE-4577-8FC2-2D4C817302F0}">
      <dgm:prSet/>
      <dgm:spPr/>
      <dgm:t>
        <a:bodyPr/>
        <a:lstStyle/>
        <a:p>
          <a:endParaRPr lang="ru-RU"/>
        </a:p>
      </dgm:t>
    </dgm:pt>
    <dgm:pt modelId="{8B6B35E8-E7C9-4259-A99E-CD793AC56528}" type="sibTrans" cxnId="{6784219D-32BE-4577-8FC2-2D4C817302F0}">
      <dgm:prSet/>
      <dgm:spPr/>
      <dgm:t>
        <a:bodyPr/>
        <a:lstStyle/>
        <a:p>
          <a:endParaRPr lang="ru-RU"/>
        </a:p>
      </dgm:t>
    </dgm:pt>
    <dgm:pt modelId="{96B59C38-571B-4790-AE94-FA6AFDEAD570}">
      <dgm:prSet phldrT="[Текст]" custT="1"/>
      <dgm:spPr/>
      <dgm:t>
        <a:bodyPr/>
        <a:lstStyle/>
        <a:p>
          <a:r>
            <a:rPr lang="ru-RU" sz="2800" dirty="0">
              <a:latin typeface="Cambria" panose="02040503050406030204" pitchFamily="18" charset="0"/>
              <a:ea typeface="Cambria" panose="02040503050406030204" pitchFamily="18" charset="0"/>
            </a:rPr>
            <a:t>ЦКП</a:t>
          </a:r>
        </a:p>
        <a:p>
          <a:endParaRPr lang="ru-RU" sz="3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5F6309-E9F4-4118-A054-C9F169E744DE}" type="parTrans" cxnId="{394E33D1-242B-4EF3-B049-CBD4661D325F}">
      <dgm:prSet/>
      <dgm:spPr/>
      <dgm:t>
        <a:bodyPr/>
        <a:lstStyle/>
        <a:p>
          <a:endParaRPr lang="ru-RU"/>
        </a:p>
      </dgm:t>
    </dgm:pt>
    <dgm:pt modelId="{12C0D542-9D1A-49F5-8FE4-7443CBA2FEF7}" type="sibTrans" cxnId="{394E33D1-242B-4EF3-B049-CBD4661D325F}">
      <dgm:prSet/>
      <dgm:spPr/>
      <dgm:t>
        <a:bodyPr/>
        <a:lstStyle/>
        <a:p>
          <a:endParaRPr lang="ru-RU"/>
        </a:p>
      </dgm:t>
    </dgm:pt>
    <dgm:pt modelId="{CAA5056F-380F-4785-ABFD-30AF9ECBA067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                 Лаборатории</a:t>
          </a:r>
        </a:p>
      </dgm:t>
    </dgm:pt>
    <dgm:pt modelId="{3E6BCD99-D97E-46AF-9563-C348CD073E63}" type="parTrans" cxnId="{BF87D786-163D-4BB0-9736-BE4483457A7B}">
      <dgm:prSet/>
      <dgm:spPr/>
      <dgm:t>
        <a:bodyPr/>
        <a:lstStyle/>
        <a:p>
          <a:endParaRPr lang="ru-RU"/>
        </a:p>
      </dgm:t>
    </dgm:pt>
    <dgm:pt modelId="{33024372-0063-4CB9-BA87-DDCEA92D0FCC}" type="sibTrans" cxnId="{BF87D786-163D-4BB0-9736-BE4483457A7B}">
      <dgm:prSet/>
      <dgm:spPr/>
      <dgm:t>
        <a:bodyPr/>
        <a:lstStyle/>
        <a:p>
          <a:endParaRPr lang="ru-RU"/>
        </a:p>
      </dgm:t>
    </dgm:pt>
    <dgm:pt modelId="{9C87F23B-4C08-4CA0-A5DC-EC18D317D584}" type="pres">
      <dgm:prSet presAssocID="{77AF7C22-3121-4135-9BDD-0416744FBFF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12198-A6F7-4283-BB9B-41C3B3713A23}" type="pres">
      <dgm:prSet presAssocID="{7D8E97B1-29B8-4946-895A-10078AEBECFE}" presName="circ1" presStyleLbl="vennNode1" presStyleIdx="0" presStyleCnt="4" custScaleX="68679" custScaleY="68679" custLinFactNeighborX="-7682" custLinFactNeighborY="-8699"/>
      <dgm:spPr/>
      <dgm:t>
        <a:bodyPr/>
        <a:lstStyle/>
        <a:p>
          <a:endParaRPr lang="ru-RU"/>
        </a:p>
      </dgm:t>
    </dgm:pt>
    <dgm:pt modelId="{FA737A9C-2DF3-4A41-9EB3-352E111CC59E}" type="pres">
      <dgm:prSet presAssocID="{7D8E97B1-29B8-4946-895A-10078AEBEC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6A246-343D-4178-9740-3EB6D4D45D43}" type="pres">
      <dgm:prSet presAssocID="{B0544BD8-D67F-4EDF-8026-4C5D2A46EF41}" presName="circ2" presStyleLbl="vennNode1" presStyleIdx="1" presStyleCnt="4" custScaleX="135280" custScaleY="129870" custLinFactNeighborX="18247" custLinFactNeighborY="-2836"/>
      <dgm:spPr/>
      <dgm:t>
        <a:bodyPr/>
        <a:lstStyle/>
        <a:p>
          <a:endParaRPr lang="ru-RU"/>
        </a:p>
      </dgm:t>
    </dgm:pt>
    <dgm:pt modelId="{B6F6F10E-983B-44B9-B70C-973AD294CDF4}" type="pres">
      <dgm:prSet presAssocID="{B0544BD8-D67F-4EDF-8026-4C5D2A46EF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64D46-03F5-45BB-BA11-8E479AE9F5FF}" type="pres">
      <dgm:prSet presAssocID="{96B59C38-571B-4790-AE94-FA6AFDEAD570}" presName="circ3" presStyleLbl="vennNode1" presStyleIdx="2" presStyleCnt="4" custScaleX="93264" custScaleY="90888" custLinFactNeighborX="-784" custLinFactNeighborY="7820"/>
      <dgm:spPr/>
      <dgm:t>
        <a:bodyPr/>
        <a:lstStyle/>
        <a:p>
          <a:endParaRPr lang="ru-RU"/>
        </a:p>
      </dgm:t>
    </dgm:pt>
    <dgm:pt modelId="{496460A2-38E6-429A-8984-22092E7F361F}" type="pres">
      <dgm:prSet presAssocID="{96B59C38-571B-4790-AE94-FA6AFDEAD5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1EC85-7291-49F9-95A9-1FDE7575B393}" type="pres">
      <dgm:prSet presAssocID="{CAA5056F-380F-4785-ABFD-30AF9ECBA067}" presName="circ4" presStyleLbl="vennNode1" presStyleIdx="3" presStyleCnt="4" custLinFactNeighborX="-1067" custLinFactNeighborY="1836"/>
      <dgm:spPr/>
      <dgm:t>
        <a:bodyPr/>
        <a:lstStyle/>
        <a:p>
          <a:endParaRPr lang="ru-RU"/>
        </a:p>
      </dgm:t>
    </dgm:pt>
    <dgm:pt modelId="{6A162C6D-6A5B-4FFC-B4FD-D14996119114}" type="pres">
      <dgm:prSet presAssocID="{CAA5056F-380F-4785-ABFD-30AF9ECBA06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7D563-FE17-47A8-A15C-964646DF6DCD}" srcId="{77AF7C22-3121-4135-9BDD-0416744FBFFC}" destId="{7D8E97B1-29B8-4946-895A-10078AEBECFE}" srcOrd="0" destOrd="0" parTransId="{67E8321F-3A1B-4907-9C5E-204D97931FF7}" sibTransId="{E27E92E4-162B-4D4B-9A38-ACDC42967110}"/>
    <dgm:cxn modelId="{B113066D-89B1-493E-9A0E-52E7C8566575}" type="presOf" srcId="{7D8E97B1-29B8-4946-895A-10078AEBECFE}" destId="{CB612198-A6F7-4283-BB9B-41C3B3713A23}" srcOrd="0" destOrd="0" presId="urn:microsoft.com/office/officeart/2005/8/layout/venn1"/>
    <dgm:cxn modelId="{CABAEFED-D890-43CA-86B4-C00B00647DBA}" type="presOf" srcId="{CAA5056F-380F-4785-ABFD-30AF9ECBA067}" destId="{6A162C6D-6A5B-4FFC-B4FD-D14996119114}" srcOrd="1" destOrd="0" presId="urn:microsoft.com/office/officeart/2005/8/layout/venn1"/>
    <dgm:cxn modelId="{BF87D786-163D-4BB0-9736-BE4483457A7B}" srcId="{77AF7C22-3121-4135-9BDD-0416744FBFFC}" destId="{CAA5056F-380F-4785-ABFD-30AF9ECBA067}" srcOrd="3" destOrd="0" parTransId="{3E6BCD99-D97E-46AF-9563-C348CD073E63}" sibTransId="{33024372-0063-4CB9-BA87-DDCEA92D0FCC}"/>
    <dgm:cxn modelId="{394E33D1-242B-4EF3-B049-CBD4661D325F}" srcId="{77AF7C22-3121-4135-9BDD-0416744FBFFC}" destId="{96B59C38-571B-4790-AE94-FA6AFDEAD570}" srcOrd="2" destOrd="0" parTransId="{8F5F6309-E9F4-4118-A054-C9F169E744DE}" sibTransId="{12C0D542-9D1A-49F5-8FE4-7443CBA2FEF7}"/>
    <dgm:cxn modelId="{2D1CBA19-7933-4466-8827-ED283407DA1D}" type="presOf" srcId="{77AF7C22-3121-4135-9BDD-0416744FBFFC}" destId="{9C87F23B-4C08-4CA0-A5DC-EC18D317D584}" srcOrd="0" destOrd="0" presId="urn:microsoft.com/office/officeart/2005/8/layout/venn1"/>
    <dgm:cxn modelId="{5DE7CEC5-6983-44E3-9CA5-646BED66E58B}" type="presOf" srcId="{96B59C38-571B-4790-AE94-FA6AFDEAD570}" destId="{496460A2-38E6-429A-8984-22092E7F361F}" srcOrd="1" destOrd="0" presId="urn:microsoft.com/office/officeart/2005/8/layout/venn1"/>
    <dgm:cxn modelId="{6784219D-32BE-4577-8FC2-2D4C817302F0}" srcId="{77AF7C22-3121-4135-9BDD-0416744FBFFC}" destId="{B0544BD8-D67F-4EDF-8026-4C5D2A46EF41}" srcOrd="1" destOrd="0" parTransId="{1AA597A7-E891-4EE6-A89C-B84595B53425}" sibTransId="{8B6B35E8-E7C9-4259-A99E-CD793AC56528}"/>
    <dgm:cxn modelId="{86A25EEF-0964-41A0-BFEF-AFE96F586BB6}" type="presOf" srcId="{7D8E97B1-29B8-4946-895A-10078AEBECFE}" destId="{FA737A9C-2DF3-4A41-9EB3-352E111CC59E}" srcOrd="1" destOrd="0" presId="urn:microsoft.com/office/officeart/2005/8/layout/venn1"/>
    <dgm:cxn modelId="{8C4C2D6A-CDAF-4997-871C-983F7157719B}" type="presOf" srcId="{B0544BD8-D67F-4EDF-8026-4C5D2A46EF41}" destId="{B6F6F10E-983B-44B9-B70C-973AD294CDF4}" srcOrd="1" destOrd="0" presId="urn:microsoft.com/office/officeart/2005/8/layout/venn1"/>
    <dgm:cxn modelId="{79D9998D-2A9A-41B3-A0B7-1F271A80693C}" type="presOf" srcId="{CAA5056F-380F-4785-ABFD-30AF9ECBA067}" destId="{0351EC85-7291-49F9-95A9-1FDE7575B393}" srcOrd="0" destOrd="0" presId="urn:microsoft.com/office/officeart/2005/8/layout/venn1"/>
    <dgm:cxn modelId="{CE8E52A4-521E-4F5B-8549-6705594772F7}" type="presOf" srcId="{B0544BD8-D67F-4EDF-8026-4C5D2A46EF41}" destId="{5356A246-343D-4178-9740-3EB6D4D45D43}" srcOrd="0" destOrd="0" presId="urn:microsoft.com/office/officeart/2005/8/layout/venn1"/>
    <dgm:cxn modelId="{AA817D90-5422-4511-9951-EC0DE467E707}" type="presOf" srcId="{96B59C38-571B-4790-AE94-FA6AFDEAD570}" destId="{BCA64D46-03F5-45BB-BA11-8E479AE9F5FF}" srcOrd="0" destOrd="0" presId="urn:microsoft.com/office/officeart/2005/8/layout/venn1"/>
    <dgm:cxn modelId="{5B4476AA-F854-437F-A382-68BF0BB0367F}" type="presParOf" srcId="{9C87F23B-4C08-4CA0-A5DC-EC18D317D584}" destId="{CB612198-A6F7-4283-BB9B-41C3B3713A23}" srcOrd="0" destOrd="0" presId="urn:microsoft.com/office/officeart/2005/8/layout/venn1"/>
    <dgm:cxn modelId="{7A65C459-0839-4189-908D-13E67AA8839E}" type="presParOf" srcId="{9C87F23B-4C08-4CA0-A5DC-EC18D317D584}" destId="{FA737A9C-2DF3-4A41-9EB3-352E111CC59E}" srcOrd="1" destOrd="0" presId="urn:microsoft.com/office/officeart/2005/8/layout/venn1"/>
    <dgm:cxn modelId="{63C514AF-C690-4E06-8859-368BC6A1DFD7}" type="presParOf" srcId="{9C87F23B-4C08-4CA0-A5DC-EC18D317D584}" destId="{5356A246-343D-4178-9740-3EB6D4D45D43}" srcOrd="2" destOrd="0" presId="urn:microsoft.com/office/officeart/2005/8/layout/venn1"/>
    <dgm:cxn modelId="{B5F2882E-7649-4A8D-97AC-725509417BA3}" type="presParOf" srcId="{9C87F23B-4C08-4CA0-A5DC-EC18D317D584}" destId="{B6F6F10E-983B-44B9-B70C-973AD294CDF4}" srcOrd="3" destOrd="0" presId="urn:microsoft.com/office/officeart/2005/8/layout/venn1"/>
    <dgm:cxn modelId="{1E8208DA-9720-4118-AB1B-6FE7778A9D4C}" type="presParOf" srcId="{9C87F23B-4C08-4CA0-A5DC-EC18D317D584}" destId="{BCA64D46-03F5-45BB-BA11-8E479AE9F5FF}" srcOrd="4" destOrd="0" presId="urn:microsoft.com/office/officeart/2005/8/layout/venn1"/>
    <dgm:cxn modelId="{4DEE9D3F-C097-4064-82F8-2F195F49D647}" type="presParOf" srcId="{9C87F23B-4C08-4CA0-A5DC-EC18D317D584}" destId="{496460A2-38E6-429A-8984-22092E7F361F}" srcOrd="5" destOrd="0" presId="urn:microsoft.com/office/officeart/2005/8/layout/venn1"/>
    <dgm:cxn modelId="{94E2BBE1-CA57-47A8-BC31-8E9C713955BE}" type="presParOf" srcId="{9C87F23B-4C08-4CA0-A5DC-EC18D317D584}" destId="{0351EC85-7291-49F9-95A9-1FDE7575B393}" srcOrd="6" destOrd="0" presId="urn:microsoft.com/office/officeart/2005/8/layout/venn1"/>
    <dgm:cxn modelId="{A456D420-E2B5-44DA-A658-6A117A0A9EE5}" type="presParOf" srcId="{9C87F23B-4C08-4CA0-A5DC-EC18D317D584}" destId="{6A162C6D-6A5B-4FFC-B4FD-D1499611911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4D7A4BC-EDEE-4B47-B169-71E68C3D4D1A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4C14EB-6284-419A-9D6E-32FF95ADE7B6}">
      <dgm:prSet/>
      <dgm:spPr/>
      <dgm:t>
        <a:bodyPr/>
        <a:lstStyle/>
        <a:p>
          <a:r>
            <a:rPr lang="ru-RU" dirty="0"/>
            <a:t>Научно-исследовательская лаборатория рассматривает на молекулярном уровне новый вид исследования</a:t>
          </a:r>
          <a:endParaRPr lang="en-US" dirty="0"/>
        </a:p>
      </dgm:t>
    </dgm:pt>
    <dgm:pt modelId="{7023A1EF-FDB8-456D-AD16-ECA32B1C4786}" type="parTrans" cxnId="{F60C3BF0-D6C0-4391-9611-AF36BBC53E53}">
      <dgm:prSet/>
      <dgm:spPr/>
      <dgm:t>
        <a:bodyPr/>
        <a:lstStyle/>
        <a:p>
          <a:endParaRPr lang="en-US"/>
        </a:p>
      </dgm:t>
    </dgm:pt>
    <dgm:pt modelId="{183833AA-7911-40A7-9BC6-7FF1F4B5C650}" type="sibTrans" cxnId="{F60C3BF0-D6C0-4391-9611-AF36BBC53E53}">
      <dgm:prSet/>
      <dgm:spPr/>
      <dgm:t>
        <a:bodyPr/>
        <a:lstStyle/>
        <a:p>
          <a:endParaRPr lang="en-US"/>
        </a:p>
      </dgm:t>
    </dgm:pt>
    <dgm:pt modelId="{5D060464-5E1D-4CAB-9A60-2F8A94744473}">
      <dgm:prSet/>
      <dgm:spPr/>
      <dgm:t>
        <a:bodyPr/>
        <a:lstStyle/>
        <a:p>
          <a:r>
            <a:rPr lang="ru-RU" dirty="0"/>
            <a:t>Выстраивает дизайн эксперимента</a:t>
          </a:r>
          <a:endParaRPr lang="en-US" dirty="0"/>
        </a:p>
      </dgm:t>
    </dgm:pt>
    <dgm:pt modelId="{E53A2455-A2C9-4F9A-B33F-1A46A4D5EEF2}" type="parTrans" cxnId="{FEED7497-D909-46DB-B421-68FE5BF85341}">
      <dgm:prSet/>
      <dgm:spPr/>
      <dgm:t>
        <a:bodyPr/>
        <a:lstStyle/>
        <a:p>
          <a:endParaRPr lang="en-US"/>
        </a:p>
      </dgm:t>
    </dgm:pt>
    <dgm:pt modelId="{6CF96F28-58CB-4625-BA08-2D40480E5D32}" type="sibTrans" cxnId="{FEED7497-D909-46DB-B421-68FE5BF85341}">
      <dgm:prSet/>
      <dgm:spPr/>
      <dgm:t>
        <a:bodyPr/>
        <a:lstStyle/>
        <a:p>
          <a:endParaRPr lang="en-US"/>
        </a:p>
      </dgm:t>
    </dgm:pt>
    <dgm:pt modelId="{54608650-4CE1-4A70-91AA-4A77215C55AA}" type="pres">
      <dgm:prSet presAssocID="{A4D7A4BC-EDEE-4B47-B169-71E68C3D4D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9192E-6E81-4C21-B4A2-C8053B735A63}" type="pres">
      <dgm:prSet presAssocID="{FD4C14EB-6284-419A-9D6E-32FF95ADE7B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B968D-C525-40C1-A679-46D0D095A508}" type="pres">
      <dgm:prSet presAssocID="{183833AA-7911-40A7-9BC6-7FF1F4B5C65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EECD13F-1448-454B-9A2B-EBB0F1E41C91}" type="pres">
      <dgm:prSet presAssocID="{183833AA-7911-40A7-9BC6-7FF1F4B5C65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C6C2399-B0E2-4B34-96AF-269F96AD09D6}" type="pres">
      <dgm:prSet presAssocID="{5D060464-5E1D-4CAB-9A60-2F8A947444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08869-7158-4866-890E-43EF2655B71A}" type="presOf" srcId="{5D060464-5E1D-4CAB-9A60-2F8A94744473}" destId="{EC6C2399-B0E2-4B34-96AF-269F96AD09D6}" srcOrd="0" destOrd="0" presId="urn:microsoft.com/office/officeart/2005/8/layout/process5"/>
    <dgm:cxn modelId="{33F6D16A-0CF6-4621-8A3C-68295D64B6D5}" type="presOf" srcId="{183833AA-7911-40A7-9BC6-7FF1F4B5C650}" destId="{7ADB968D-C525-40C1-A679-46D0D095A508}" srcOrd="0" destOrd="0" presId="urn:microsoft.com/office/officeart/2005/8/layout/process5"/>
    <dgm:cxn modelId="{BE88A1E9-338B-4C5F-B1DE-410ADDE99E9A}" type="presOf" srcId="{FD4C14EB-6284-419A-9D6E-32FF95ADE7B6}" destId="{FBB9192E-6E81-4C21-B4A2-C8053B735A63}" srcOrd="0" destOrd="0" presId="urn:microsoft.com/office/officeart/2005/8/layout/process5"/>
    <dgm:cxn modelId="{F60C3BF0-D6C0-4391-9611-AF36BBC53E53}" srcId="{A4D7A4BC-EDEE-4B47-B169-71E68C3D4D1A}" destId="{FD4C14EB-6284-419A-9D6E-32FF95ADE7B6}" srcOrd="0" destOrd="0" parTransId="{7023A1EF-FDB8-456D-AD16-ECA32B1C4786}" sibTransId="{183833AA-7911-40A7-9BC6-7FF1F4B5C650}"/>
    <dgm:cxn modelId="{FEED7497-D909-46DB-B421-68FE5BF85341}" srcId="{A4D7A4BC-EDEE-4B47-B169-71E68C3D4D1A}" destId="{5D060464-5E1D-4CAB-9A60-2F8A94744473}" srcOrd="1" destOrd="0" parTransId="{E53A2455-A2C9-4F9A-B33F-1A46A4D5EEF2}" sibTransId="{6CF96F28-58CB-4625-BA08-2D40480E5D32}"/>
    <dgm:cxn modelId="{375009B6-3F4B-4537-BBA6-C4343EBE2D53}" type="presOf" srcId="{183833AA-7911-40A7-9BC6-7FF1F4B5C650}" destId="{2EECD13F-1448-454B-9A2B-EBB0F1E41C91}" srcOrd="1" destOrd="0" presId="urn:microsoft.com/office/officeart/2005/8/layout/process5"/>
    <dgm:cxn modelId="{AE6E46C1-ABE7-4160-B551-4E811EF41421}" type="presOf" srcId="{A4D7A4BC-EDEE-4B47-B169-71E68C3D4D1A}" destId="{54608650-4CE1-4A70-91AA-4A77215C55AA}" srcOrd="0" destOrd="0" presId="urn:microsoft.com/office/officeart/2005/8/layout/process5"/>
    <dgm:cxn modelId="{22C69228-78F3-4ADD-B3D3-1983FBA3E1E9}" type="presParOf" srcId="{54608650-4CE1-4A70-91AA-4A77215C55AA}" destId="{FBB9192E-6E81-4C21-B4A2-C8053B735A63}" srcOrd="0" destOrd="0" presId="urn:microsoft.com/office/officeart/2005/8/layout/process5"/>
    <dgm:cxn modelId="{594850F3-6359-438D-99B7-69CF8ADB197F}" type="presParOf" srcId="{54608650-4CE1-4A70-91AA-4A77215C55AA}" destId="{7ADB968D-C525-40C1-A679-46D0D095A508}" srcOrd="1" destOrd="0" presId="urn:microsoft.com/office/officeart/2005/8/layout/process5"/>
    <dgm:cxn modelId="{6299CA41-5F20-4E00-B242-94B64FA054A0}" type="presParOf" srcId="{7ADB968D-C525-40C1-A679-46D0D095A508}" destId="{2EECD13F-1448-454B-9A2B-EBB0F1E41C91}" srcOrd="0" destOrd="0" presId="urn:microsoft.com/office/officeart/2005/8/layout/process5"/>
    <dgm:cxn modelId="{1B52DDBE-EECF-44A4-84B5-9390E41422F0}" type="presParOf" srcId="{54608650-4CE1-4A70-91AA-4A77215C55AA}" destId="{EC6C2399-B0E2-4B34-96AF-269F96AD09D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AF7C22-3121-4135-9BDD-0416744FBFFC}" type="doc">
      <dgm:prSet loTypeId="urn:microsoft.com/office/officeart/2005/8/layout/venn1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D8E97B1-29B8-4946-895A-10078AEBECFE}">
      <dgm:prSet phldrT="[Текст]" custT="1"/>
      <dgm:spPr/>
      <dgm:t>
        <a:bodyPr/>
        <a:lstStyle/>
        <a:p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Лаборатория медицинской кибернетики и управления в здравоохранении</a:t>
          </a:r>
        </a:p>
      </dgm:t>
    </dgm:pt>
    <dgm:pt modelId="{67E8321F-3A1B-4907-9C5E-204D97931FF7}" type="parTrans" cxnId="{F787D563-FE17-47A8-A15C-964646DF6DCD}">
      <dgm:prSet/>
      <dgm:spPr/>
      <dgm:t>
        <a:bodyPr/>
        <a:lstStyle/>
        <a:p>
          <a:endParaRPr lang="ru-RU"/>
        </a:p>
      </dgm:t>
    </dgm:pt>
    <dgm:pt modelId="{E27E92E4-162B-4D4B-9A38-ACDC42967110}" type="sibTrans" cxnId="{F787D563-FE17-47A8-A15C-964646DF6DCD}">
      <dgm:prSet/>
      <dgm:spPr/>
      <dgm:t>
        <a:bodyPr/>
        <a:lstStyle/>
        <a:p>
          <a:endParaRPr lang="ru-RU"/>
        </a:p>
      </dgm:t>
    </dgm:pt>
    <dgm:pt modelId="{B0544BD8-D67F-4EDF-8026-4C5D2A46EF41}">
      <dgm:prSet phldrT="[Текст]" custT="1"/>
      <dgm:spPr/>
      <dgm:t>
        <a:bodyPr/>
        <a:lstStyle/>
        <a:p>
          <a:r>
            <a:rPr lang="ru-RU" sz="2200">
              <a:latin typeface="Cambria" panose="02040503050406030204" pitchFamily="18" charset="0"/>
              <a:ea typeface="Cambria" panose="02040503050406030204" pitchFamily="18" charset="0"/>
            </a:rPr>
            <a:t>Клинические кафедры</a:t>
          </a:r>
          <a:endParaRPr lang="ru-RU" sz="2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A597A7-E891-4EE6-A89C-B84595B53425}" type="parTrans" cxnId="{6784219D-32BE-4577-8FC2-2D4C817302F0}">
      <dgm:prSet/>
      <dgm:spPr/>
      <dgm:t>
        <a:bodyPr/>
        <a:lstStyle/>
        <a:p>
          <a:endParaRPr lang="ru-RU"/>
        </a:p>
      </dgm:t>
    </dgm:pt>
    <dgm:pt modelId="{8B6B35E8-E7C9-4259-A99E-CD793AC56528}" type="sibTrans" cxnId="{6784219D-32BE-4577-8FC2-2D4C817302F0}">
      <dgm:prSet/>
      <dgm:spPr/>
      <dgm:t>
        <a:bodyPr/>
        <a:lstStyle/>
        <a:p>
          <a:endParaRPr lang="ru-RU"/>
        </a:p>
      </dgm:t>
    </dgm:pt>
    <dgm:pt modelId="{96B59C38-571B-4790-AE94-FA6AFDEAD570}">
      <dgm:prSet phldrT="[Текст]" custT="1"/>
      <dgm:spPr/>
      <dgm:t>
        <a:bodyPr/>
        <a:lstStyle/>
        <a:p>
          <a:r>
            <a:rPr lang="ru-RU" sz="2800" dirty="0">
              <a:latin typeface="Cambria" panose="02040503050406030204" pitchFamily="18" charset="0"/>
              <a:ea typeface="Cambria" panose="02040503050406030204" pitchFamily="18" charset="0"/>
            </a:rPr>
            <a:t>ЦКП</a:t>
          </a:r>
        </a:p>
        <a:p>
          <a:endParaRPr lang="ru-RU" sz="3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5F6309-E9F4-4118-A054-C9F169E744DE}" type="parTrans" cxnId="{394E33D1-242B-4EF3-B049-CBD4661D325F}">
      <dgm:prSet/>
      <dgm:spPr/>
      <dgm:t>
        <a:bodyPr/>
        <a:lstStyle/>
        <a:p>
          <a:endParaRPr lang="ru-RU"/>
        </a:p>
      </dgm:t>
    </dgm:pt>
    <dgm:pt modelId="{12C0D542-9D1A-49F5-8FE4-7443CBA2FEF7}" type="sibTrans" cxnId="{394E33D1-242B-4EF3-B049-CBD4661D325F}">
      <dgm:prSet/>
      <dgm:spPr/>
      <dgm:t>
        <a:bodyPr/>
        <a:lstStyle/>
        <a:p>
          <a:endParaRPr lang="ru-RU"/>
        </a:p>
      </dgm:t>
    </dgm:pt>
    <dgm:pt modelId="{CAA5056F-380F-4785-ABFD-30AF9ECBA067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                 Лаборатории</a:t>
          </a:r>
        </a:p>
      </dgm:t>
    </dgm:pt>
    <dgm:pt modelId="{3E6BCD99-D97E-46AF-9563-C348CD073E63}" type="parTrans" cxnId="{BF87D786-163D-4BB0-9736-BE4483457A7B}">
      <dgm:prSet/>
      <dgm:spPr/>
      <dgm:t>
        <a:bodyPr/>
        <a:lstStyle/>
        <a:p>
          <a:endParaRPr lang="ru-RU"/>
        </a:p>
      </dgm:t>
    </dgm:pt>
    <dgm:pt modelId="{33024372-0063-4CB9-BA87-DDCEA92D0FCC}" type="sibTrans" cxnId="{BF87D786-163D-4BB0-9736-BE4483457A7B}">
      <dgm:prSet/>
      <dgm:spPr/>
      <dgm:t>
        <a:bodyPr/>
        <a:lstStyle/>
        <a:p>
          <a:endParaRPr lang="ru-RU"/>
        </a:p>
      </dgm:t>
    </dgm:pt>
    <dgm:pt modelId="{9C87F23B-4C08-4CA0-A5DC-EC18D317D584}" type="pres">
      <dgm:prSet presAssocID="{77AF7C22-3121-4135-9BDD-0416744FBFF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12198-A6F7-4283-BB9B-41C3B3713A23}" type="pres">
      <dgm:prSet presAssocID="{7D8E97B1-29B8-4946-895A-10078AEBECFE}" presName="circ1" presStyleLbl="vennNode1" presStyleIdx="0" presStyleCnt="4" custScaleX="68679" custScaleY="68679" custLinFactNeighborX="-2220" custLinFactNeighborY="10793"/>
      <dgm:spPr/>
      <dgm:t>
        <a:bodyPr/>
        <a:lstStyle/>
        <a:p>
          <a:endParaRPr lang="ru-RU"/>
        </a:p>
      </dgm:t>
    </dgm:pt>
    <dgm:pt modelId="{FA737A9C-2DF3-4A41-9EB3-352E111CC59E}" type="pres">
      <dgm:prSet presAssocID="{7D8E97B1-29B8-4946-895A-10078AEBEC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6A246-343D-4178-9740-3EB6D4D45D43}" type="pres">
      <dgm:prSet presAssocID="{B0544BD8-D67F-4EDF-8026-4C5D2A46EF41}" presName="circ2" presStyleLbl="vennNode1" presStyleIdx="1" presStyleCnt="4" custScaleX="135280" custScaleY="129870" custLinFactNeighborX="18247" custLinFactNeighborY="-2836"/>
      <dgm:spPr/>
      <dgm:t>
        <a:bodyPr/>
        <a:lstStyle/>
        <a:p>
          <a:endParaRPr lang="ru-RU"/>
        </a:p>
      </dgm:t>
    </dgm:pt>
    <dgm:pt modelId="{B6F6F10E-983B-44B9-B70C-973AD294CDF4}" type="pres">
      <dgm:prSet presAssocID="{B0544BD8-D67F-4EDF-8026-4C5D2A46EF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64D46-03F5-45BB-BA11-8E479AE9F5FF}" type="pres">
      <dgm:prSet presAssocID="{96B59C38-571B-4790-AE94-FA6AFDEAD570}" presName="circ3" presStyleLbl="vennNode1" presStyleIdx="2" presStyleCnt="4" custScaleX="93264" custScaleY="90888" custLinFactNeighborX="569" custLinFactNeighborY="-10847"/>
      <dgm:spPr/>
      <dgm:t>
        <a:bodyPr/>
        <a:lstStyle/>
        <a:p>
          <a:endParaRPr lang="ru-RU"/>
        </a:p>
      </dgm:t>
    </dgm:pt>
    <dgm:pt modelId="{496460A2-38E6-429A-8984-22092E7F361F}" type="pres">
      <dgm:prSet presAssocID="{96B59C38-571B-4790-AE94-FA6AFDEAD5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1EC85-7291-49F9-95A9-1FDE7575B393}" type="pres">
      <dgm:prSet presAssocID="{CAA5056F-380F-4785-ABFD-30AF9ECBA067}" presName="circ4" presStyleLbl="vennNode1" presStyleIdx="3" presStyleCnt="4" custLinFactNeighborX="-1067" custLinFactNeighborY="1836"/>
      <dgm:spPr/>
      <dgm:t>
        <a:bodyPr/>
        <a:lstStyle/>
        <a:p>
          <a:endParaRPr lang="ru-RU"/>
        </a:p>
      </dgm:t>
    </dgm:pt>
    <dgm:pt modelId="{6A162C6D-6A5B-4FFC-B4FD-D14996119114}" type="pres">
      <dgm:prSet presAssocID="{CAA5056F-380F-4785-ABFD-30AF9ECBA06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7D563-FE17-47A8-A15C-964646DF6DCD}" srcId="{77AF7C22-3121-4135-9BDD-0416744FBFFC}" destId="{7D8E97B1-29B8-4946-895A-10078AEBECFE}" srcOrd="0" destOrd="0" parTransId="{67E8321F-3A1B-4907-9C5E-204D97931FF7}" sibTransId="{E27E92E4-162B-4D4B-9A38-ACDC42967110}"/>
    <dgm:cxn modelId="{B113066D-89B1-493E-9A0E-52E7C8566575}" type="presOf" srcId="{7D8E97B1-29B8-4946-895A-10078AEBECFE}" destId="{CB612198-A6F7-4283-BB9B-41C3B3713A23}" srcOrd="0" destOrd="0" presId="urn:microsoft.com/office/officeart/2005/8/layout/venn1"/>
    <dgm:cxn modelId="{CABAEFED-D890-43CA-86B4-C00B00647DBA}" type="presOf" srcId="{CAA5056F-380F-4785-ABFD-30AF9ECBA067}" destId="{6A162C6D-6A5B-4FFC-B4FD-D14996119114}" srcOrd="1" destOrd="0" presId="urn:microsoft.com/office/officeart/2005/8/layout/venn1"/>
    <dgm:cxn modelId="{BF87D786-163D-4BB0-9736-BE4483457A7B}" srcId="{77AF7C22-3121-4135-9BDD-0416744FBFFC}" destId="{CAA5056F-380F-4785-ABFD-30AF9ECBA067}" srcOrd="3" destOrd="0" parTransId="{3E6BCD99-D97E-46AF-9563-C348CD073E63}" sibTransId="{33024372-0063-4CB9-BA87-DDCEA92D0FCC}"/>
    <dgm:cxn modelId="{394E33D1-242B-4EF3-B049-CBD4661D325F}" srcId="{77AF7C22-3121-4135-9BDD-0416744FBFFC}" destId="{96B59C38-571B-4790-AE94-FA6AFDEAD570}" srcOrd="2" destOrd="0" parTransId="{8F5F6309-E9F4-4118-A054-C9F169E744DE}" sibTransId="{12C0D542-9D1A-49F5-8FE4-7443CBA2FEF7}"/>
    <dgm:cxn modelId="{2D1CBA19-7933-4466-8827-ED283407DA1D}" type="presOf" srcId="{77AF7C22-3121-4135-9BDD-0416744FBFFC}" destId="{9C87F23B-4C08-4CA0-A5DC-EC18D317D584}" srcOrd="0" destOrd="0" presId="urn:microsoft.com/office/officeart/2005/8/layout/venn1"/>
    <dgm:cxn modelId="{5DE7CEC5-6983-44E3-9CA5-646BED66E58B}" type="presOf" srcId="{96B59C38-571B-4790-AE94-FA6AFDEAD570}" destId="{496460A2-38E6-429A-8984-22092E7F361F}" srcOrd="1" destOrd="0" presId="urn:microsoft.com/office/officeart/2005/8/layout/venn1"/>
    <dgm:cxn modelId="{6784219D-32BE-4577-8FC2-2D4C817302F0}" srcId="{77AF7C22-3121-4135-9BDD-0416744FBFFC}" destId="{B0544BD8-D67F-4EDF-8026-4C5D2A46EF41}" srcOrd="1" destOrd="0" parTransId="{1AA597A7-E891-4EE6-A89C-B84595B53425}" sibTransId="{8B6B35E8-E7C9-4259-A99E-CD793AC56528}"/>
    <dgm:cxn modelId="{86A25EEF-0964-41A0-BFEF-AFE96F586BB6}" type="presOf" srcId="{7D8E97B1-29B8-4946-895A-10078AEBECFE}" destId="{FA737A9C-2DF3-4A41-9EB3-352E111CC59E}" srcOrd="1" destOrd="0" presId="urn:microsoft.com/office/officeart/2005/8/layout/venn1"/>
    <dgm:cxn modelId="{8C4C2D6A-CDAF-4997-871C-983F7157719B}" type="presOf" srcId="{B0544BD8-D67F-4EDF-8026-4C5D2A46EF41}" destId="{B6F6F10E-983B-44B9-B70C-973AD294CDF4}" srcOrd="1" destOrd="0" presId="urn:microsoft.com/office/officeart/2005/8/layout/venn1"/>
    <dgm:cxn modelId="{79D9998D-2A9A-41B3-A0B7-1F271A80693C}" type="presOf" srcId="{CAA5056F-380F-4785-ABFD-30AF9ECBA067}" destId="{0351EC85-7291-49F9-95A9-1FDE7575B393}" srcOrd="0" destOrd="0" presId="urn:microsoft.com/office/officeart/2005/8/layout/venn1"/>
    <dgm:cxn modelId="{CE8E52A4-521E-4F5B-8549-6705594772F7}" type="presOf" srcId="{B0544BD8-D67F-4EDF-8026-4C5D2A46EF41}" destId="{5356A246-343D-4178-9740-3EB6D4D45D43}" srcOrd="0" destOrd="0" presId="urn:microsoft.com/office/officeart/2005/8/layout/venn1"/>
    <dgm:cxn modelId="{AA817D90-5422-4511-9951-EC0DE467E707}" type="presOf" srcId="{96B59C38-571B-4790-AE94-FA6AFDEAD570}" destId="{BCA64D46-03F5-45BB-BA11-8E479AE9F5FF}" srcOrd="0" destOrd="0" presId="urn:microsoft.com/office/officeart/2005/8/layout/venn1"/>
    <dgm:cxn modelId="{5B4476AA-F854-437F-A382-68BF0BB0367F}" type="presParOf" srcId="{9C87F23B-4C08-4CA0-A5DC-EC18D317D584}" destId="{CB612198-A6F7-4283-BB9B-41C3B3713A23}" srcOrd="0" destOrd="0" presId="urn:microsoft.com/office/officeart/2005/8/layout/venn1"/>
    <dgm:cxn modelId="{7A65C459-0839-4189-908D-13E67AA8839E}" type="presParOf" srcId="{9C87F23B-4C08-4CA0-A5DC-EC18D317D584}" destId="{FA737A9C-2DF3-4A41-9EB3-352E111CC59E}" srcOrd="1" destOrd="0" presId="urn:microsoft.com/office/officeart/2005/8/layout/venn1"/>
    <dgm:cxn modelId="{63C514AF-C690-4E06-8859-368BC6A1DFD7}" type="presParOf" srcId="{9C87F23B-4C08-4CA0-A5DC-EC18D317D584}" destId="{5356A246-343D-4178-9740-3EB6D4D45D43}" srcOrd="2" destOrd="0" presId="urn:microsoft.com/office/officeart/2005/8/layout/venn1"/>
    <dgm:cxn modelId="{B5F2882E-7649-4A8D-97AC-725509417BA3}" type="presParOf" srcId="{9C87F23B-4C08-4CA0-A5DC-EC18D317D584}" destId="{B6F6F10E-983B-44B9-B70C-973AD294CDF4}" srcOrd="3" destOrd="0" presId="urn:microsoft.com/office/officeart/2005/8/layout/venn1"/>
    <dgm:cxn modelId="{1E8208DA-9720-4118-AB1B-6FE7778A9D4C}" type="presParOf" srcId="{9C87F23B-4C08-4CA0-A5DC-EC18D317D584}" destId="{BCA64D46-03F5-45BB-BA11-8E479AE9F5FF}" srcOrd="4" destOrd="0" presId="urn:microsoft.com/office/officeart/2005/8/layout/venn1"/>
    <dgm:cxn modelId="{4DEE9D3F-C097-4064-82F8-2F195F49D647}" type="presParOf" srcId="{9C87F23B-4C08-4CA0-A5DC-EC18D317D584}" destId="{496460A2-38E6-429A-8984-22092E7F361F}" srcOrd="5" destOrd="0" presId="urn:microsoft.com/office/officeart/2005/8/layout/venn1"/>
    <dgm:cxn modelId="{94E2BBE1-CA57-47A8-BC31-8E9C713955BE}" type="presParOf" srcId="{9C87F23B-4C08-4CA0-A5DC-EC18D317D584}" destId="{0351EC85-7291-49F9-95A9-1FDE7575B393}" srcOrd="6" destOrd="0" presId="urn:microsoft.com/office/officeart/2005/8/layout/venn1"/>
    <dgm:cxn modelId="{A456D420-E2B5-44DA-A658-6A117A0A9EE5}" type="presParOf" srcId="{9C87F23B-4C08-4CA0-A5DC-EC18D317D584}" destId="{6A162C6D-6A5B-4FFC-B4FD-D1499611911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F7C22-3121-4135-9BDD-0416744FBFFC}" type="doc">
      <dgm:prSet loTypeId="urn:microsoft.com/office/officeart/2005/8/layout/venn1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D8E97B1-29B8-4946-895A-10078AEBECFE}">
      <dgm:prSet phldrT="[Текст]" custT="1"/>
      <dgm:spPr/>
      <dgm:t>
        <a:bodyPr/>
        <a:lstStyle/>
        <a:p>
          <a:endParaRPr lang="ru-RU" sz="140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sz="1400">
              <a:latin typeface="Cambria" panose="02040503050406030204" pitchFamily="18" charset="0"/>
              <a:ea typeface="Cambria" panose="02040503050406030204" pitchFamily="18" charset="0"/>
            </a:rPr>
            <a:t>Лаборатория медицинской кибернетики и управления в здравоохранении</a:t>
          </a:r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E8321F-3A1B-4907-9C5E-204D97931FF7}" type="parTrans" cxnId="{F787D563-FE17-47A8-A15C-964646DF6DCD}">
      <dgm:prSet/>
      <dgm:spPr/>
      <dgm:t>
        <a:bodyPr/>
        <a:lstStyle/>
        <a:p>
          <a:endParaRPr lang="ru-RU"/>
        </a:p>
      </dgm:t>
    </dgm:pt>
    <dgm:pt modelId="{E27E92E4-162B-4D4B-9A38-ACDC42967110}" type="sibTrans" cxnId="{F787D563-FE17-47A8-A15C-964646DF6DCD}">
      <dgm:prSet/>
      <dgm:spPr/>
      <dgm:t>
        <a:bodyPr/>
        <a:lstStyle/>
        <a:p>
          <a:endParaRPr lang="ru-RU"/>
        </a:p>
      </dgm:t>
    </dgm:pt>
    <dgm:pt modelId="{96B59C38-571B-4790-AE94-FA6AFDEAD570}">
      <dgm:prSet phldrT="[Текст]" custT="1"/>
      <dgm:spPr/>
      <dgm:t>
        <a:bodyPr/>
        <a:lstStyle/>
        <a:p>
          <a:r>
            <a:rPr lang="ru-RU" sz="2800">
              <a:latin typeface="Cambria" panose="02040503050406030204" pitchFamily="18" charset="0"/>
              <a:ea typeface="Cambria" panose="02040503050406030204" pitchFamily="18" charset="0"/>
            </a:rPr>
            <a:t>ЦКП</a:t>
          </a:r>
        </a:p>
        <a:p>
          <a:endParaRPr lang="ru-RU" sz="3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5F6309-E9F4-4118-A054-C9F169E744DE}" type="parTrans" cxnId="{394E33D1-242B-4EF3-B049-CBD4661D325F}">
      <dgm:prSet/>
      <dgm:spPr/>
      <dgm:t>
        <a:bodyPr/>
        <a:lstStyle/>
        <a:p>
          <a:endParaRPr lang="ru-RU"/>
        </a:p>
      </dgm:t>
    </dgm:pt>
    <dgm:pt modelId="{12C0D542-9D1A-49F5-8FE4-7443CBA2FEF7}" type="sibTrans" cxnId="{394E33D1-242B-4EF3-B049-CBD4661D325F}">
      <dgm:prSet/>
      <dgm:spPr/>
      <dgm:t>
        <a:bodyPr/>
        <a:lstStyle/>
        <a:p>
          <a:endParaRPr lang="ru-RU"/>
        </a:p>
      </dgm:t>
    </dgm:pt>
    <dgm:pt modelId="{CAA5056F-380F-4785-ABFD-30AF9ECBA067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  <a:ea typeface="Cambria" panose="02040503050406030204" pitchFamily="18" charset="0"/>
            </a:rPr>
            <a:t>                 </a:t>
          </a:r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Научно-исследовательские лаборатории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6BCD99-D97E-46AF-9563-C348CD073E63}" type="parTrans" cxnId="{BF87D786-163D-4BB0-9736-BE4483457A7B}">
      <dgm:prSet/>
      <dgm:spPr/>
      <dgm:t>
        <a:bodyPr/>
        <a:lstStyle/>
        <a:p>
          <a:endParaRPr lang="ru-RU"/>
        </a:p>
      </dgm:t>
    </dgm:pt>
    <dgm:pt modelId="{33024372-0063-4CB9-BA87-DDCEA92D0FCC}" type="sibTrans" cxnId="{BF87D786-163D-4BB0-9736-BE4483457A7B}">
      <dgm:prSet/>
      <dgm:spPr/>
      <dgm:t>
        <a:bodyPr/>
        <a:lstStyle/>
        <a:p>
          <a:endParaRPr lang="ru-RU"/>
        </a:p>
      </dgm:t>
    </dgm:pt>
    <dgm:pt modelId="{9C87F23B-4C08-4CA0-A5DC-EC18D317D584}" type="pres">
      <dgm:prSet presAssocID="{77AF7C22-3121-4135-9BDD-0416744FBFF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12198-A6F7-4283-BB9B-41C3B3713A23}" type="pres">
      <dgm:prSet presAssocID="{7D8E97B1-29B8-4946-895A-10078AEBECFE}" presName="circ1" presStyleLbl="vennNode1" presStyleIdx="0" presStyleCnt="3" custScaleX="56433" custScaleY="56433" custLinFactNeighborX="-16300" custLinFactNeighborY="-18656"/>
      <dgm:spPr/>
      <dgm:t>
        <a:bodyPr/>
        <a:lstStyle/>
        <a:p>
          <a:endParaRPr lang="ru-RU"/>
        </a:p>
      </dgm:t>
    </dgm:pt>
    <dgm:pt modelId="{FA737A9C-2DF3-4A41-9EB3-352E111CC59E}" type="pres">
      <dgm:prSet presAssocID="{7D8E97B1-29B8-4946-895A-10078AEBEC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E980-FC30-44ED-A78D-3E9181F749CC}" type="pres">
      <dgm:prSet presAssocID="{96B59C38-571B-4790-AE94-FA6AFDEAD570}" presName="circ2" presStyleLbl="vennNode1" presStyleIdx="1" presStyleCnt="3" custScaleX="68505" custScaleY="68505" custLinFactNeighborX="-11794" custLinFactNeighborY="1127"/>
      <dgm:spPr/>
      <dgm:t>
        <a:bodyPr/>
        <a:lstStyle/>
        <a:p>
          <a:endParaRPr lang="ru-RU"/>
        </a:p>
      </dgm:t>
    </dgm:pt>
    <dgm:pt modelId="{B9F02DEB-029F-4B11-9CC6-3DA24FAE811A}" type="pres">
      <dgm:prSet presAssocID="{96B59C38-571B-4790-AE94-FA6AFDEAD5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A6E96-7DCC-4B32-9986-716C2C3045A3}" type="pres">
      <dgm:prSet presAssocID="{CAA5056F-380F-4785-ABFD-30AF9ECBA067}" presName="circ3" presStyleLbl="vennNode1" presStyleIdx="2" presStyleCnt="3" custLinFactNeighborX="-4970" custLinFactNeighborY="-13410"/>
      <dgm:spPr/>
      <dgm:t>
        <a:bodyPr/>
        <a:lstStyle/>
        <a:p>
          <a:endParaRPr lang="ru-RU"/>
        </a:p>
      </dgm:t>
    </dgm:pt>
    <dgm:pt modelId="{4B0FA9B3-EF08-49AC-A051-D4EF21C9BF04}" type="pres">
      <dgm:prSet presAssocID="{CAA5056F-380F-4785-ABFD-30AF9ECBA0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7D563-FE17-47A8-A15C-964646DF6DCD}" srcId="{77AF7C22-3121-4135-9BDD-0416744FBFFC}" destId="{7D8E97B1-29B8-4946-895A-10078AEBECFE}" srcOrd="0" destOrd="0" parTransId="{67E8321F-3A1B-4907-9C5E-204D97931FF7}" sibTransId="{E27E92E4-162B-4D4B-9A38-ACDC42967110}"/>
    <dgm:cxn modelId="{B113066D-89B1-493E-9A0E-52E7C8566575}" type="presOf" srcId="{7D8E97B1-29B8-4946-895A-10078AEBECFE}" destId="{CB612198-A6F7-4283-BB9B-41C3B3713A23}" srcOrd="0" destOrd="0" presId="urn:microsoft.com/office/officeart/2005/8/layout/venn1"/>
    <dgm:cxn modelId="{47A21A14-F2F4-43CE-B5C5-599CD719699D}" type="presOf" srcId="{96B59C38-571B-4790-AE94-FA6AFDEAD570}" destId="{B9F02DEB-029F-4B11-9CC6-3DA24FAE811A}" srcOrd="1" destOrd="0" presId="urn:microsoft.com/office/officeart/2005/8/layout/venn1"/>
    <dgm:cxn modelId="{BF87D786-163D-4BB0-9736-BE4483457A7B}" srcId="{77AF7C22-3121-4135-9BDD-0416744FBFFC}" destId="{CAA5056F-380F-4785-ABFD-30AF9ECBA067}" srcOrd="2" destOrd="0" parTransId="{3E6BCD99-D97E-46AF-9563-C348CD073E63}" sibTransId="{33024372-0063-4CB9-BA87-DDCEA92D0FCC}"/>
    <dgm:cxn modelId="{394E33D1-242B-4EF3-B049-CBD4661D325F}" srcId="{77AF7C22-3121-4135-9BDD-0416744FBFFC}" destId="{96B59C38-571B-4790-AE94-FA6AFDEAD570}" srcOrd="1" destOrd="0" parTransId="{8F5F6309-E9F4-4118-A054-C9F169E744DE}" sibTransId="{12C0D542-9D1A-49F5-8FE4-7443CBA2FEF7}"/>
    <dgm:cxn modelId="{2D1CBA19-7933-4466-8827-ED283407DA1D}" type="presOf" srcId="{77AF7C22-3121-4135-9BDD-0416744FBFFC}" destId="{9C87F23B-4C08-4CA0-A5DC-EC18D317D584}" srcOrd="0" destOrd="0" presId="urn:microsoft.com/office/officeart/2005/8/layout/venn1"/>
    <dgm:cxn modelId="{86A25EEF-0964-41A0-BFEF-AFE96F586BB6}" type="presOf" srcId="{7D8E97B1-29B8-4946-895A-10078AEBECFE}" destId="{FA737A9C-2DF3-4A41-9EB3-352E111CC59E}" srcOrd="1" destOrd="0" presId="urn:microsoft.com/office/officeart/2005/8/layout/venn1"/>
    <dgm:cxn modelId="{B2B769E7-0247-4200-8CDF-A477732A1881}" type="presOf" srcId="{CAA5056F-380F-4785-ABFD-30AF9ECBA067}" destId="{4B0FA9B3-EF08-49AC-A051-D4EF21C9BF04}" srcOrd="1" destOrd="0" presId="urn:microsoft.com/office/officeart/2005/8/layout/venn1"/>
    <dgm:cxn modelId="{78CB1B8D-D08B-4D61-8634-D499B49124CD}" type="presOf" srcId="{96B59C38-571B-4790-AE94-FA6AFDEAD570}" destId="{B7B9E980-FC30-44ED-A78D-3E9181F749CC}" srcOrd="0" destOrd="0" presId="urn:microsoft.com/office/officeart/2005/8/layout/venn1"/>
    <dgm:cxn modelId="{4CABF5BE-D4D1-4528-B1DD-3E0BBA1D8E14}" type="presOf" srcId="{CAA5056F-380F-4785-ABFD-30AF9ECBA067}" destId="{687A6E96-7DCC-4B32-9986-716C2C3045A3}" srcOrd="0" destOrd="0" presId="urn:microsoft.com/office/officeart/2005/8/layout/venn1"/>
    <dgm:cxn modelId="{5B4476AA-F854-437F-A382-68BF0BB0367F}" type="presParOf" srcId="{9C87F23B-4C08-4CA0-A5DC-EC18D317D584}" destId="{CB612198-A6F7-4283-BB9B-41C3B3713A23}" srcOrd="0" destOrd="0" presId="urn:microsoft.com/office/officeart/2005/8/layout/venn1"/>
    <dgm:cxn modelId="{7A65C459-0839-4189-908D-13E67AA8839E}" type="presParOf" srcId="{9C87F23B-4C08-4CA0-A5DC-EC18D317D584}" destId="{FA737A9C-2DF3-4A41-9EB3-352E111CC59E}" srcOrd="1" destOrd="0" presId="urn:microsoft.com/office/officeart/2005/8/layout/venn1"/>
    <dgm:cxn modelId="{95787C6D-F279-4A26-96FF-F259D8110730}" type="presParOf" srcId="{9C87F23B-4C08-4CA0-A5DC-EC18D317D584}" destId="{B7B9E980-FC30-44ED-A78D-3E9181F749CC}" srcOrd="2" destOrd="0" presId="urn:microsoft.com/office/officeart/2005/8/layout/venn1"/>
    <dgm:cxn modelId="{6F6CA960-31D9-4563-AF79-FB5DBB44B692}" type="presParOf" srcId="{9C87F23B-4C08-4CA0-A5DC-EC18D317D584}" destId="{B9F02DEB-029F-4B11-9CC6-3DA24FAE811A}" srcOrd="3" destOrd="0" presId="urn:microsoft.com/office/officeart/2005/8/layout/venn1"/>
    <dgm:cxn modelId="{797B789C-5F41-4B50-9E5F-B2804655EBAA}" type="presParOf" srcId="{9C87F23B-4C08-4CA0-A5DC-EC18D317D584}" destId="{687A6E96-7DCC-4B32-9986-716C2C3045A3}" srcOrd="4" destOrd="0" presId="urn:microsoft.com/office/officeart/2005/8/layout/venn1"/>
    <dgm:cxn modelId="{DEDC930A-7F73-4671-8CDE-A88C42DBE9CF}" type="presParOf" srcId="{9C87F23B-4C08-4CA0-A5DC-EC18D317D584}" destId="{4B0FA9B3-EF08-49AC-A051-D4EF21C9BF0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3141E2-504F-4095-AA74-82590A62E5D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CCED7-098D-434B-82FC-8A0F39C87C6F}">
      <dgm:prSet phldrT="[Текст]" custT="1"/>
      <dgm:spPr/>
      <dgm:t>
        <a:bodyPr/>
        <a:lstStyle/>
        <a:p>
          <a:r>
            <a:rPr lang="ru-RU" sz="2800" dirty="0">
              <a:solidFill>
                <a:schemeClr val="bg1"/>
              </a:solidFill>
            </a:rPr>
            <a:t>НИИ</a:t>
          </a:r>
        </a:p>
      </dgm:t>
    </dgm:pt>
    <dgm:pt modelId="{D29314DE-6E49-4D0C-99D1-EF73A7B9F994}" type="parTrans" cxnId="{CD4EB698-3FF0-4BED-9B4D-4088DC7CA779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49FB80D5-04C9-499F-AF8E-0B5D98B0A946}" type="sibTrans" cxnId="{CD4EB698-3FF0-4BED-9B4D-4088DC7CA779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D6659084-0487-4D6B-B092-17F157A13E0E}">
      <dgm:prSet phldrT="[Текст]" custT="1"/>
      <dgm:spPr/>
      <dgm:t>
        <a:bodyPr/>
        <a:lstStyle/>
        <a:p>
          <a:r>
            <a:rPr lang="ru-RU" altLang="ru-RU" sz="1400" dirty="0">
              <a:solidFill>
                <a:schemeClr val="bg1"/>
              </a:solidFill>
            </a:rPr>
            <a:t>Лаборатория культур и клеточных моделей</a:t>
          </a:r>
          <a:endParaRPr lang="ru-RU" sz="1400" dirty="0">
            <a:solidFill>
              <a:schemeClr val="bg1"/>
            </a:solidFill>
          </a:endParaRPr>
        </a:p>
      </dgm:t>
    </dgm:pt>
    <dgm:pt modelId="{F17FA402-7C1A-45B1-B8F5-B80410B2D7E3}" type="parTrans" cxnId="{C4458D5A-A3C9-4EF6-9D32-6DBF7E97456D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1DD9E355-77ED-4961-A2BC-71B48FCF7D37}" type="sibTrans" cxnId="{C4458D5A-A3C9-4EF6-9D32-6DBF7E97456D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ED92B1B7-6932-4B18-A9C9-EBFE19ECBEE5}">
      <dgm:prSet phldrT="[Текст]" custT="1"/>
      <dgm:spPr/>
      <dgm:t>
        <a:bodyPr/>
        <a:lstStyle/>
        <a:p>
          <a:r>
            <a:rPr lang="ru-RU" altLang="ru-RU" sz="1400" dirty="0">
              <a:solidFill>
                <a:schemeClr val="bg1"/>
              </a:solidFill>
            </a:rPr>
            <a:t>Лаборатория изучения социального мозга</a:t>
          </a:r>
          <a:endParaRPr lang="ru-RU" sz="1400" dirty="0">
            <a:solidFill>
              <a:schemeClr val="bg1"/>
            </a:solidFill>
          </a:endParaRPr>
        </a:p>
      </dgm:t>
    </dgm:pt>
    <dgm:pt modelId="{A51A5018-722E-442B-8CD8-27780D2A10AA}" type="parTrans" cxnId="{CC0238E6-3533-4B3A-985F-785F51ABFF78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54ADB5E4-AD6A-44E4-9322-E9CAA3773F64}" type="sibTrans" cxnId="{CC0238E6-3533-4B3A-985F-785F51ABFF78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6E03F05F-8415-48B8-B7D7-2F81878ED0BD}">
      <dgm:prSet phldrT="[Текст]" custT="1"/>
      <dgm:spPr/>
      <dgm:t>
        <a:bodyPr/>
        <a:lstStyle/>
        <a:p>
          <a:r>
            <a:rPr lang="ru-RU" altLang="ru-RU" sz="1400" dirty="0">
              <a:solidFill>
                <a:schemeClr val="bg1"/>
              </a:solidFill>
            </a:rPr>
            <a:t>Лаборатория генетики</a:t>
          </a:r>
          <a:endParaRPr lang="ru-RU" sz="1400" dirty="0">
            <a:solidFill>
              <a:schemeClr val="bg1"/>
            </a:solidFill>
          </a:endParaRPr>
        </a:p>
      </dgm:t>
    </dgm:pt>
    <dgm:pt modelId="{1231A330-689D-4B0B-BD69-3E865F8D1327}" type="parTrans" cxnId="{12F5E442-F564-4DC7-BB87-40D466C80DE0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B8FD7E41-EE89-4D72-9D2A-5C16A3E5E617}" type="sibTrans" cxnId="{12F5E442-F564-4DC7-BB87-40D466C80DE0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0AF907EC-295E-453C-9BC6-115AF4AB9453}">
      <dgm:prSet phldrT="[Текст]" custT="1"/>
      <dgm:spPr/>
      <dgm:t>
        <a:bodyPr/>
        <a:lstStyle/>
        <a:p>
          <a:r>
            <a:rPr lang="ru-RU" altLang="ru-RU" sz="1100" dirty="0">
              <a:solidFill>
                <a:schemeClr val="bg1"/>
              </a:solidFill>
            </a:rPr>
            <a:t>Лаборатория изучения патологических состояний ЖКТ</a:t>
          </a:r>
          <a:endParaRPr lang="ru-RU" sz="1100" dirty="0">
            <a:solidFill>
              <a:schemeClr val="bg1"/>
            </a:solidFill>
          </a:endParaRPr>
        </a:p>
      </dgm:t>
    </dgm:pt>
    <dgm:pt modelId="{6E6235D8-2C79-4669-B326-FABA1BAFFCA3}" type="parTrans" cxnId="{4FA1ADFB-930E-4E2E-A4A1-142B8DEEF32A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44F54943-7CB4-415C-A589-288C1F839E71}" type="sibTrans" cxnId="{4FA1ADFB-930E-4E2E-A4A1-142B8DEEF32A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23E940A1-A0A1-4354-8271-5371C13D08F4}">
      <dgm:prSet phldrT="[Текст]" custT="1"/>
      <dgm:spPr/>
      <dgm:t>
        <a:bodyPr/>
        <a:lstStyle/>
        <a:p>
          <a:r>
            <a:rPr lang="ru-RU" altLang="ru-RU" sz="1200" dirty="0">
              <a:solidFill>
                <a:schemeClr val="bg1"/>
              </a:solidFill>
            </a:rPr>
            <a:t>Лаборатория изучения патогенеза болезни Альцгеймера</a:t>
          </a:r>
          <a:endParaRPr lang="ru-RU" sz="1200" dirty="0">
            <a:solidFill>
              <a:schemeClr val="bg1"/>
            </a:solidFill>
          </a:endParaRPr>
        </a:p>
      </dgm:t>
    </dgm:pt>
    <dgm:pt modelId="{6B3BF153-516D-4780-84C9-D688455DAFFB}" type="parTrans" cxnId="{DC6B203C-DB89-44D9-9E1C-944FF4167219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99D556EC-8097-4FB9-BF96-46B9A8EB832F}" type="sibTrans" cxnId="{DC6B203C-DB89-44D9-9E1C-944FF4167219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EF978E01-8B1E-4880-94E9-366118408CA2}">
      <dgm:prSet phldrT="[Текст]" custT="1"/>
      <dgm:spPr/>
      <dgm:t>
        <a:bodyPr/>
        <a:lstStyle/>
        <a:p>
          <a:r>
            <a:rPr lang="ru-RU" altLang="ru-RU" sz="1200" dirty="0">
              <a:solidFill>
                <a:schemeClr val="bg1"/>
              </a:solidFill>
            </a:rPr>
            <a:t>Лаборатория изучения </a:t>
          </a:r>
          <a:r>
            <a:rPr lang="ru-RU" altLang="ru-RU" sz="1200" dirty="0" err="1">
              <a:solidFill>
                <a:schemeClr val="bg1"/>
              </a:solidFill>
            </a:rPr>
            <a:t>нейродегенеративных</a:t>
          </a:r>
          <a:r>
            <a:rPr lang="ru-RU" altLang="ru-RU" sz="1200" dirty="0">
              <a:solidFill>
                <a:schemeClr val="bg1"/>
              </a:solidFill>
            </a:rPr>
            <a:t> состояний мозжечка</a:t>
          </a:r>
          <a:endParaRPr lang="ru-RU" sz="1200" dirty="0">
            <a:solidFill>
              <a:schemeClr val="bg1"/>
            </a:solidFill>
          </a:endParaRPr>
        </a:p>
      </dgm:t>
    </dgm:pt>
    <dgm:pt modelId="{DEA16EAE-ABF8-4027-8E22-80094CB8FE31}" type="parTrans" cxnId="{12A1EE1D-0D80-46FC-A973-506D6620CA54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0FDD98F4-5B6C-4CE4-8CB6-9BCEE154C15A}" type="sibTrans" cxnId="{12A1EE1D-0D80-46FC-A973-506D6620CA54}">
      <dgm:prSet/>
      <dgm:spPr/>
      <dgm:t>
        <a:bodyPr/>
        <a:lstStyle/>
        <a:p>
          <a:endParaRPr lang="ru-RU" sz="2400">
            <a:solidFill>
              <a:schemeClr val="bg1"/>
            </a:solidFill>
          </a:endParaRPr>
        </a:p>
      </dgm:t>
    </dgm:pt>
    <dgm:pt modelId="{321E1A5C-A1ED-4129-B0B9-E3F3190400CD}" type="pres">
      <dgm:prSet presAssocID="{043141E2-504F-4095-AA74-82590A62E5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5360A6-5D52-4306-8B6E-11B5C238AF44}" type="pres">
      <dgm:prSet presAssocID="{8A0CCED7-098D-434B-82FC-8A0F39C87C6F}" presName="centerShape" presStyleLbl="node0" presStyleIdx="0" presStyleCnt="1"/>
      <dgm:spPr/>
      <dgm:t>
        <a:bodyPr/>
        <a:lstStyle/>
        <a:p>
          <a:endParaRPr lang="ru-RU"/>
        </a:p>
      </dgm:t>
    </dgm:pt>
    <dgm:pt modelId="{ACBF363D-21D4-4BCF-A6A5-B71283BDE49D}" type="pres">
      <dgm:prSet presAssocID="{D6659084-0487-4D6B-B092-17F157A13E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771D4-0C11-4DA7-832C-94EB53C50FD5}" type="pres">
      <dgm:prSet presAssocID="{D6659084-0487-4D6B-B092-17F157A13E0E}" presName="dummy" presStyleCnt="0"/>
      <dgm:spPr/>
    </dgm:pt>
    <dgm:pt modelId="{19C56B02-9506-4CD3-B68A-55C0AE4FD2A8}" type="pres">
      <dgm:prSet presAssocID="{1DD9E355-77ED-4961-A2BC-71B48FCF7D3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D17E32B-1485-4FB6-A25C-E5C7D8522479}" type="pres">
      <dgm:prSet presAssocID="{23E940A1-A0A1-4354-8271-5371C13D08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FF87E-1C0A-4B8E-A073-3398333F3723}" type="pres">
      <dgm:prSet presAssocID="{23E940A1-A0A1-4354-8271-5371C13D08F4}" presName="dummy" presStyleCnt="0"/>
      <dgm:spPr/>
    </dgm:pt>
    <dgm:pt modelId="{E76D1C2C-E377-4793-AC52-CF4229E66324}" type="pres">
      <dgm:prSet presAssocID="{99D556EC-8097-4FB9-BF96-46B9A8EB832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0174B28-0A05-4CA9-9F1D-8912BA7886A2}" type="pres">
      <dgm:prSet presAssocID="{EF978E01-8B1E-4880-94E9-366118408C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2D03B-F117-448C-8304-8A19E353F9DD}" type="pres">
      <dgm:prSet presAssocID="{EF978E01-8B1E-4880-94E9-366118408CA2}" presName="dummy" presStyleCnt="0"/>
      <dgm:spPr/>
    </dgm:pt>
    <dgm:pt modelId="{2051A2B6-5B34-4B16-AF8A-37C606576D10}" type="pres">
      <dgm:prSet presAssocID="{0FDD98F4-5B6C-4CE4-8CB6-9BCEE154C15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5031575-0328-4C7C-91EC-B429722047DF}" type="pres">
      <dgm:prSet presAssocID="{ED92B1B7-6932-4B18-A9C9-EBFE19ECBEE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A168-B960-4D57-A06D-7EC30466E28E}" type="pres">
      <dgm:prSet presAssocID="{ED92B1B7-6932-4B18-A9C9-EBFE19ECBEE5}" presName="dummy" presStyleCnt="0"/>
      <dgm:spPr/>
    </dgm:pt>
    <dgm:pt modelId="{7DD7DCBA-9F27-44FE-AC85-A96AD0687578}" type="pres">
      <dgm:prSet presAssocID="{54ADB5E4-AD6A-44E4-9322-E9CAA3773F6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F3FB949-A2F6-4E6B-91E6-2E1741162451}" type="pres">
      <dgm:prSet presAssocID="{6E03F05F-8415-48B8-B7D7-2F81878ED0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F22B-E303-4D49-A8A8-2A4851777643}" type="pres">
      <dgm:prSet presAssocID="{6E03F05F-8415-48B8-B7D7-2F81878ED0BD}" presName="dummy" presStyleCnt="0"/>
      <dgm:spPr/>
    </dgm:pt>
    <dgm:pt modelId="{FEC74325-5A76-45DE-BD58-8654A1E2665D}" type="pres">
      <dgm:prSet presAssocID="{B8FD7E41-EE89-4D72-9D2A-5C16A3E5E61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9EBA6BF1-0B05-40DC-BFD1-3D735325FBD2}" type="pres">
      <dgm:prSet presAssocID="{0AF907EC-295E-453C-9BC6-115AF4AB94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4C4B1-F00A-4BA6-BA90-DD8E501A9181}" type="pres">
      <dgm:prSet presAssocID="{0AF907EC-295E-453C-9BC6-115AF4AB9453}" presName="dummy" presStyleCnt="0"/>
      <dgm:spPr/>
    </dgm:pt>
    <dgm:pt modelId="{A6984533-7306-445B-A871-2B15C7F5B824}" type="pres">
      <dgm:prSet presAssocID="{44F54943-7CB4-415C-A589-288C1F839E71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E04652A-950A-4C34-B90B-15A31A5F80E8}" type="presOf" srcId="{D6659084-0487-4D6B-B092-17F157A13E0E}" destId="{ACBF363D-21D4-4BCF-A6A5-B71283BDE49D}" srcOrd="0" destOrd="0" presId="urn:microsoft.com/office/officeart/2005/8/layout/radial6"/>
    <dgm:cxn modelId="{DC6B203C-DB89-44D9-9E1C-944FF4167219}" srcId="{8A0CCED7-098D-434B-82FC-8A0F39C87C6F}" destId="{23E940A1-A0A1-4354-8271-5371C13D08F4}" srcOrd="1" destOrd="0" parTransId="{6B3BF153-516D-4780-84C9-D688455DAFFB}" sibTransId="{99D556EC-8097-4FB9-BF96-46B9A8EB832F}"/>
    <dgm:cxn modelId="{4DD68988-D59E-4AE0-95AD-8FE58190E392}" type="presOf" srcId="{043141E2-504F-4095-AA74-82590A62E5DB}" destId="{321E1A5C-A1ED-4129-B0B9-E3F3190400CD}" srcOrd="0" destOrd="0" presId="urn:microsoft.com/office/officeart/2005/8/layout/radial6"/>
    <dgm:cxn modelId="{C4458D5A-A3C9-4EF6-9D32-6DBF7E97456D}" srcId="{8A0CCED7-098D-434B-82FC-8A0F39C87C6F}" destId="{D6659084-0487-4D6B-B092-17F157A13E0E}" srcOrd="0" destOrd="0" parTransId="{F17FA402-7C1A-45B1-B8F5-B80410B2D7E3}" sibTransId="{1DD9E355-77ED-4961-A2BC-71B48FCF7D37}"/>
    <dgm:cxn modelId="{12F5E442-F564-4DC7-BB87-40D466C80DE0}" srcId="{8A0CCED7-098D-434B-82FC-8A0F39C87C6F}" destId="{6E03F05F-8415-48B8-B7D7-2F81878ED0BD}" srcOrd="4" destOrd="0" parTransId="{1231A330-689D-4B0B-BD69-3E865F8D1327}" sibTransId="{B8FD7E41-EE89-4D72-9D2A-5C16A3E5E617}"/>
    <dgm:cxn modelId="{20F195F2-04CF-404F-A704-2F814AFC097C}" type="presOf" srcId="{EF978E01-8B1E-4880-94E9-366118408CA2}" destId="{30174B28-0A05-4CA9-9F1D-8912BA7886A2}" srcOrd="0" destOrd="0" presId="urn:microsoft.com/office/officeart/2005/8/layout/radial6"/>
    <dgm:cxn modelId="{5EB02AF0-10A9-4645-B470-6BA3A085BD54}" type="presOf" srcId="{0FDD98F4-5B6C-4CE4-8CB6-9BCEE154C15A}" destId="{2051A2B6-5B34-4B16-AF8A-37C606576D10}" srcOrd="0" destOrd="0" presId="urn:microsoft.com/office/officeart/2005/8/layout/radial6"/>
    <dgm:cxn modelId="{CD4EB698-3FF0-4BED-9B4D-4088DC7CA779}" srcId="{043141E2-504F-4095-AA74-82590A62E5DB}" destId="{8A0CCED7-098D-434B-82FC-8A0F39C87C6F}" srcOrd="0" destOrd="0" parTransId="{D29314DE-6E49-4D0C-99D1-EF73A7B9F994}" sibTransId="{49FB80D5-04C9-499F-AF8E-0B5D98B0A946}"/>
    <dgm:cxn modelId="{46966B78-5791-4701-B9A4-12ADA1818EAF}" type="presOf" srcId="{99D556EC-8097-4FB9-BF96-46B9A8EB832F}" destId="{E76D1C2C-E377-4793-AC52-CF4229E66324}" srcOrd="0" destOrd="0" presId="urn:microsoft.com/office/officeart/2005/8/layout/radial6"/>
    <dgm:cxn modelId="{12A1EE1D-0D80-46FC-A973-506D6620CA54}" srcId="{8A0CCED7-098D-434B-82FC-8A0F39C87C6F}" destId="{EF978E01-8B1E-4880-94E9-366118408CA2}" srcOrd="2" destOrd="0" parTransId="{DEA16EAE-ABF8-4027-8E22-80094CB8FE31}" sibTransId="{0FDD98F4-5B6C-4CE4-8CB6-9BCEE154C15A}"/>
    <dgm:cxn modelId="{BD25D06C-577C-4181-BA95-D06F3E6A99AF}" type="presOf" srcId="{23E940A1-A0A1-4354-8271-5371C13D08F4}" destId="{5D17E32B-1485-4FB6-A25C-E5C7D8522479}" srcOrd="0" destOrd="0" presId="urn:microsoft.com/office/officeart/2005/8/layout/radial6"/>
    <dgm:cxn modelId="{714AA8E6-DAF1-4930-8428-8D6660B54F89}" type="presOf" srcId="{54ADB5E4-AD6A-44E4-9322-E9CAA3773F64}" destId="{7DD7DCBA-9F27-44FE-AC85-A96AD0687578}" srcOrd="0" destOrd="0" presId="urn:microsoft.com/office/officeart/2005/8/layout/radial6"/>
    <dgm:cxn modelId="{BE39E7A9-0152-49D6-96C1-3D43ACB095C8}" type="presOf" srcId="{B8FD7E41-EE89-4D72-9D2A-5C16A3E5E617}" destId="{FEC74325-5A76-45DE-BD58-8654A1E2665D}" srcOrd="0" destOrd="0" presId="urn:microsoft.com/office/officeart/2005/8/layout/radial6"/>
    <dgm:cxn modelId="{4A95274F-26A4-4B5B-A4A4-42632866BCF0}" type="presOf" srcId="{6E03F05F-8415-48B8-B7D7-2F81878ED0BD}" destId="{0F3FB949-A2F6-4E6B-91E6-2E1741162451}" srcOrd="0" destOrd="0" presId="urn:microsoft.com/office/officeart/2005/8/layout/radial6"/>
    <dgm:cxn modelId="{5ADF3A25-1662-4B19-9368-44A44AF79378}" type="presOf" srcId="{8A0CCED7-098D-434B-82FC-8A0F39C87C6F}" destId="{3B5360A6-5D52-4306-8B6E-11B5C238AF44}" srcOrd="0" destOrd="0" presId="urn:microsoft.com/office/officeart/2005/8/layout/radial6"/>
    <dgm:cxn modelId="{5017147F-4942-4B0F-BAD3-2E5181AAA2A7}" type="presOf" srcId="{0AF907EC-295E-453C-9BC6-115AF4AB9453}" destId="{9EBA6BF1-0B05-40DC-BFD1-3D735325FBD2}" srcOrd="0" destOrd="0" presId="urn:microsoft.com/office/officeart/2005/8/layout/radial6"/>
    <dgm:cxn modelId="{4FA1ADFB-930E-4E2E-A4A1-142B8DEEF32A}" srcId="{8A0CCED7-098D-434B-82FC-8A0F39C87C6F}" destId="{0AF907EC-295E-453C-9BC6-115AF4AB9453}" srcOrd="5" destOrd="0" parTransId="{6E6235D8-2C79-4669-B326-FABA1BAFFCA3}" sibTransId="{44F54943-7CB4-415C-A589-288C1F839E71}"/>
    <dgm:cxn modelId="{A1297EA2-F85D-4F95-BED4-A7C9CACFFC44}" type="presOf" srcId="{ED92B1B7-6932-4B18-A9C9-EBFE19ECBEE5}" destId="{25031575-0328-4C7C-91EC-B429722047DF}" srcOrd="0" destOrd="0" presId="urn:microsoft.com/office/officeart/2005/8/layout/radial6"/>
    <dgm:cxn modelId="{7E2EF43A-28E4-4B23-9FAC-2F97586F2A43}" type="presOf" srcId="{44F54943-7CB4-415C-A589-288C1F839E71}" destId="{A6984533-7306-445B-A871-2B15C7F5B824}" srcOrd="0" destOrd="0" presId="urn:microsoft.com/office/officeart/2005/8/layout/radial6"/>
    <dgm:cxn modelId="{29830B50-34DE-4DAC-99B3-4FCD241370C8}" type="presOf" srcId="{1DD9E355-77ED-4961-A2BC-71B48FCF7D37}" destId="{19C56B02-9506-4CD3-B68A-55C0AE4FD2A8}" srcOrd="0" destOrd="0" presId="urn:microsoft.com/office/officeart/2005/8/layout/radial6"/>
    <dgm:cxn modelId="{CC0238E6-3533-4B3A-985F-785F51ABFF78}" srcId="{8A0CCED7-098D-434B-82FC-8A0F39C87C6F}" destId="{ED92B1B7-6932-4B18-A9C9-EBFE19ECBEE5}" srcOrd="3" destOrd="0" parTransId="{A51A5018-722E-442B-8CD8-27780D2A10AA}" sibTransId="{54ADB5E4-AD6A-44E4-9322-E9CAA3773F64}"/>
    <dgm:cxn modelId="{BFF90090-EDBE-4E09-A34C-02D5BAA490F0}" type="presParOf" srcId="{321E1A5C-A1ED-4129-B0B9-E3F3190400CD}" destId="{3B5360A6-5D52-4306-8B6E-11B5C238AF44}" srcOrd="0" destOrd="0" presId="urn:microsoft.com/office/officeart/2005/8/layout/radial6"/>
    <dgm:cxn modelId="{AFD83DDB-ACDE-4053-BEDB-0C2B46A5EE8A}" type="presParOf" srcId="{321E1A5C-A1ED-4129-B0B9-E3F3190400CD}" destId="{ACBF363D-21D4-4BCF-A6A5-B71283BDE49D}" srcOrd="1" destOrd="0" presId="urn:microsoft.com/office/officeart/2005/8/layout/radial6"/>
    <dgm:cxn modelId="{BCEB8223-AFC8-44CB-BAD4-741E04D5034E}" type="presParOf" srcId="{321E1A5C-A1ED-4129-B0B9-E3F3190400CD}" destId="{910771D4-0C11-4DA7-832C-94EB53C50FD5}" srcOrd="2" destOrd="0" presId="urn:microsoft.com/office/officeart/2005/8/layout/radial6"/>
    <dgm:cxn modelId="{9177B725-CBDC-4546-AFAF-E1C740254CA6}" type="presParOf" srcId="{321E1A5C-A1ED-4129-B0B9-E3F3190400CD}" destId="{19C56B02-9506-4CD3-B68A-55C0AE4FD2A8}" srcOrd="3" destOrd="0" presId="urn:microsoft.com/office/officeart/2005/8/layout/radial6"/>
    <dgm:cxn modelId="{0CCB48D1-FDD9-4E52-AF79-57E19562522D}" type="presParOf" srcId="{321E1A5C-A1ED-4129-B0B9-E3F3190400CD}" destId="{5D17E32B-1485-4FB6-A25C-E5C7D8522479}" srcOrd="4" destOrd="0" presId="urn:microsoft.com/office/officeart/2005/8/layout/radial6"/>
    <dgm:cxn modelId="{2C1326A3-0976-466B-822F-BCF1B3DA017F}" type="presParOf" srcId="{321E1A5C-A1ED-4129-B0B9-E3F3190400CD}" destId="{117FF87E-1C0A-4B8E-A073-3398333F3723}" srcOrd="5" destOrd="0" presId="urn:microsoft.com/office/officeart/2005/8/layout/radial6"/>
    <dgm:cxn modelId="{6D9EF137-C348-4D1C-9A72-28159F7F8813}" type="presParOf" srcId="{321E1A5C-A1ED-4129-B0B9-E3F3190400CD}" destId="{E76D1C2C-E377-4793-AC52-CF4229E66324}" srcOrd="6" destOrd="0" presId="urn:microsoft.com/office/officeart/2005/8/layout/radial6"/>
    <dgm:cxn modelId="{C57134C5-8B47-4D05-9D36-8AA1857A48A2}" type="presParOf" srcId="{321E1A5C-A1ED-4129-B0B9-E3F3190400CD}" destId="{30174B28-0A05-4CA9-9F1D-8912BA7886A2}" srcOrd="7" destOrd="0" presId="urn:microsoft.com/office/officeart/2005/8/layout/radial6"/>
    <dgm:cxn modelId="{F48FE5B5-FE59-48DE-8FDE-BAB536CDB997}" type="presParOf" srcId="{321E1A5C-A1ED-4129-B0B9-E3F3190400CD}" destId="{D592D03B-F117-448C-8304-8A19E353F9DD}" srcOrd="8" destOrd="0" presId="urn:microsoft.com/office/officeart/2005/8/layout/radial6"/>
    <dgm:cxn modelId="{CC02AFF4-B0F2-4FDD-BBB5-698141C8629F}" type="presParOf" srcId="{321E1A5C-A1ED-4129-B0B9-E3F3190400CD}" destId="{2051A2B6-5B34-4B16-AF8A-37C606576D10}" srcOrd="9" destOrd="0" presId="urn:microsoft.com/office/officeart/2005/8/layout/radial6"/>
    <dgm:cxn modelId="{236DF21B-3A38-4253-81C2-7E3164927F1D}" type="presParOf" srcId="{321E1A5C-A1ED-4129-B0B9-E3F3190400CD}" destId="{25031575-0328-4C7C-91EC-B429722047DF}" srcOrd="10" destOrd="0" presId="urn:microsoft.com/office/officeart/2005/8/layout/radial6"/>
    <dgm:cxn modelId="{9E6D53B4-A125-40E7-9359-38C7A6C5CF61}" type="presParOf" srcId="{321E1A5C-A1ED-4129-B0B9-E3F3190400CD}" destId="{F27BA168-B960-4D57-A06D-7EC30466E28E}" srcOrd="11" destOrd="0" presId="urn:microsoft.com/office/officeart/2005/8/layout/radial6"/>
    <dgm:cxn modelId="{6B1FB907-A3DA-401E-9422-56DB7112ABC8}" type="presParOf" srcId="{321E1A5C-A1ED-4129-B0B9-E3F3190400CD}" destId="{7DD7DCBA-9F27-44FE-AC85-A96AD0687578}" srcOrd="12" destOrd="0" presId="urn:microsoft.com/office/officeart/2005/8/layout/radial6"/>
    <dgm:cxn modelId="{79A531B7-CE61-4A0F-B767-2A92771C228B}" type="presParOf" srcId="{321E1A5C-A1ED-4129-B0B9-E3F3190400CD}" destId="{0F3FB949-A2F6-4E6B-91E6-2E1741162451}" srcOrd="13" destOrd="0" presId="urn:microsoft.com/office/officeart/2005/8/layout/radial6"/>
    <dgm:cxn modelId="{9F98D31C-A00D-4251-939E-6B28C58078DB}" type="presParOf" srcId="{321E1A5C-A1ED-4129-B0B9-E3F3190400CD}" destId="{8982F22B-E303-4D49-A8A8-2A4851777643}" srcOrd="14" destOrd="0" presId="urn:microsoft.com/office/officeart/2005/8/layout/radial6"/>
    <dgm:cxn modelId="{26FFF425-1EFA-4B3B-86DF-EDA352257F1C}" type="presParOf" srcId="{321E1A5C-A1ED-4129-B0B9-E3F3190400CD}" destId="{FEC74325-5A76-45DE-BD58-8654A1E2665D}" srcOrd="15" destOrd="0" presId="urn:microsoft.com/office/officeart/2005/8/layout/radial6"/>
    <dgm:cxn modelId="{3B78E9E6-804B-413F-A86A-4B39FF7A7B60}" type="presParOf" srcId="{321E1A5C-A1ED-4129-B0B9-E3F3190400CD}" destId="{9EBA6BF1-0B05-40DC-BFD1-3D735325FBD2}" srcOrd="16" destOrd="0" presId="urn:microsoft.com/office/officeart/2005/8/layout/radial6"/>
    <dgm:cxn modelId="{242D29C5-EE73-438E-BFA5-014A6419FB57}" type="presParOf" srcId="{321E1A5C-A1ED-4129-B0B9-E3F3190400CD}" destId="{45E4C4B1-F00A-4BA6-BA90-DD8E501A9181}" srcOrd="17" destOrd="0" presId="urn:microsoft.com/office/officeart/2005/8/layout/radial6"/>
    <dgm:cxn modelId="{D8E270DD-ECD3-42E0-ADE2-E302662547D7}" type="presParOf" srcId="{321E1A5C-A1ED-4129-B0B9-E3F3190400CD}" destId="{A6984533-7306-445B-A871-2B15C7F5B82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F113CB-C3A7-4415-9214-A590DAC8CB3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DF8302-0E0F-45D3-9095-E0FF61E6D747}">
      <dgm:prSet/>
      <dgm:spPr/>
      <dgm:t>
        <a:bodyPr/>
        <a:lstStyle/>
        <a:p>
          <a:r>
            <a:rPr lang="ru-RU"/>
            <a:t>Моделирование заболевания</a:t>
          </a:r>
          <a:endParaRPr lang="en-US"/>
        </a:p>
      </dgm:t>
    </dgm:pt>
    <dgm:pt modelId="{1F9C9539-D4A1-43AB-9FCE-38D65B05F82A}" type="parTrans" cxnId="{DF389331-55A8-4A12-8A57-3192EC81D2FF}">
      <dgm:prSet/>
      <dgm:spPr/>
      <dgm:t>
        <a:bodyPr/>
        <a:lstStyle/>
        <a:p>
          <a:endParaRPr lang="en-US"/>
        </a:p>
      </dgm:t>
    </dgm:pt>
    <dgm:pt modelId="{C56E3E91-DCAA-40A1-BDD5-5E9423158A9F}" type="sibTrans" cxnId="{DF389331-55A8-4A12-8A57-3192EC81D2FF}">
      <dgm:prSet/>
      <dgm:spPr/>
      <dgm:t>
        <a:bodyPr/>
        <a:lstStyle/>
        <a:p>
          <a:endParaRPr lang="en-US"/>
        </a:p>
      </dgm:t>
    </dgm:pt>
    <dgm:pt modelId="{032F49B5-20CF-418C-B87D-44E07FAAE2DA}">
      <dgm:prSet/>
      <dgm:spPr/>
      <dgm:t>
        <a:bodyPr/>
        <a:lstStyle/>
        <a:p>
          <a:r>
            <a:rPr lang="ru-RU"/>
            <a:t>Поведение</a:t>
          </a:r>
          <a:endParaRPr lang="en-US"/>
        </a:p>
      </dgm:t>
    </dgm:pt>
    <dgm:pt modelId="{D6340040-B892-4396-95B5-175AC4B18CE2}" type="parTrans" cxnId="{8AF8AC02-03BF-4AEF-97AF-863184387249}">
      <dgm:prSet/>
      <dgm:spPr/>
      <dgm:t>
        <a:bodyPr/>
        <a:lstStyle/>
        <a:p>
          <a:endParaRPr lang="en-US"/>
        </a:p>
      </dgm:t>
    </dgm:pt>
    <dgm:pt modelId="{2F064A22-D767-4078-B226-A2629B19EED2}" type="sibTrans" cxnId="{8AF8AC02-03BF-4AEF-97AF-863184387249}">
      <dgm:prSet/>
      <dgm:spPr/>
      <dgm:t>
        <a:bodyPr/>
        <a:lstStyle/>
        <a:p>
          <a:endParaRPr lang="en-US"/>
        </a:p>
      </dgm:t>
    </dgm:pt>
    <dgm:pt modelId="{164B9025-09C1-46EB-9AB6-0FE6AF80B6A9}">
      <dgm:prSet/>
      <dgm:spPr/>
      <dgm:t>
        <a:bodyPr/>
        <a:lstStyle/>
        <a:p>
          <a:r>
            <a:rPr lang="ru-RU"/>
            <a:t>Культивирование срезов и клеток</a:t>
          </a:r>
          <a:endParaRPr lang="en-US"/>
        </a:p>
      </dgm:t>
    </dgm:pt>
    <dgm:pt modelId="{1F6B8DF9-1A97-4F76-B50B-692F163E8650}" type="parTrans" cxnId="{741493F7-9E9E-4DEE-B6F6-1404DD13158D}">
      <dgm:prSet/>
      <dgm:spPr/>
      <dgm:t>
        <a:bodyPr/>
        <a:lstStyle/>
        <a:p>
          <a:endParaRPr lang="en-US"/>
        </a:p>
      </dgm:t>
    </dgm:pt>
    <dgm:pt modelId="{7A0149DC-33AF-4248-A88E-E3A4275E19E3}" type="sibTrans" cxnId="{741493F7-9E9E-4DEE-B6F6-1404DD13158D}">
      <dgm:prSet/>
      <dgm:spPr/>
      <dgm:t>
        <a:bodyPr/>
        <a:lstStyle/>
        <a:p>
          <a:endParaRPr lang="en-US"/>
        </a:p>
      </dgm:t>
    </dgm:pt>
    <dgm:pt modelId="{FF55C94D-3A28-42D4-8631-526C72F6DCA1}">
      <dgm:prSet/>
      <dgm:spPr/>
      <dgm:t>
        <a:bodyPr/>
        <a:lstStyle/>
        <a:p>
          <a:r>
            <a:rPr lang="ru-RU"/>
            <a:t>Электрофизиология</a:t>
          </a:r>
          <a:endParaRPr lang="en-US"/>
        </a:p>
      </dgm:t>
    </dgm:pt>
    <dgm:pt modelId="{A3327A97-14F6-4B5F-8370-073907A3B104}" type="parTrans" cxnId="{B2EF0626-C962-47B3-AA73-37E8AFA76611}">
      <dgm:prSet/>
      <dgm:spPr/>
      <dgm:t>
        <a:bodyPr/>
        <a:lstStyle/>
        <a:p>
          <a:endParaRPr lang="en-US"/>
        </a:p>
      </dgm:t>
    </dgm:pt>
    <dgm:pt modelId="{A14CEB56-9AE2-4456-B1A3-86B29FC72D6B}" type="sibTrans" cxnId="{B2EF0626-C962-47B3-AA73-37E8AFA76611}">
      <dgm:prSet/>
      <dgm:spPr/>
      <dgm:t>
        <a:bodyPr/>
        <a:lstStyle/>
        <a:p>
          <a:endParaRPr lang="en-US"/>
        </a:p>
      </dgm:t>
    </dgm:pt>
    <dgm:pt modelId="{F479F8DF-DC6E-41BB-9825-7069BE4224CD}">
      <dgm:prSet/>
      <dgm:spPr/>
      <dgm:t>
        <a:bodyPr/>
        <a:lstStyle/>
        <a:p>
          <a:r>
            <a:rPr lang="ru-RU"/>
            <a:t>Генетические исследования</a:t>
          </a:r>
          <a:endParaRPr lang="en-US"/>
        </a:p>
      </dgm:t>
    </dgm:pt>
    <dgm:pt modelId="{0E4AC718-F861-4F6D-B7A1-BB33B5673F41}" type="parTrans" cxnId="{365A75A5-5E61-4609-9F64-1EEF493AE2DB}">
      <dgm:prSet/>
      <dgm:spPr/>
      <dgm:t>
        <a:bodyPr/>
        <a:lstStyle/>
        <a:p>
          <a:endParaRPr lang="en-US"/>
        </a:p>
      </dgm:t>
    </dgm:pt>
    <dgm:pt modelId="{C666CAA5-3BAE-4D5E-B109-E44CB2B7BE53}" type="sibTrans" cxnId="{365A75A5-5E61-4609-9F64-1EEF493AE2DB}">
      <dgm:prSet/>
      <dgm:spPr/>
      <dgm:t>
        <a:bodyPr/>
        <a:lstStyle/>
        <a:p>
          <a:endParaRPr lang="en-US"/>
        </a:p>
      </dgm:t>
    </dgm:pt>
    <dgm:pt modelId="{82375E06-B628-4A85-805E-1DEA8393B929}">
      <dgm:prSet/>
      <dgm:spPr/>
      <dgm:t>
        <a:bodyPr/>
        <a:lstStyle/>
        <a:p>
          <a:r>
            <a:rPr lang="ru-RU"/>
            <a:t>Иммуногистохимия</a:t>
          </a:r>
          <a:endParaRPr lang="en-US"/>
        </a:p>
      </dgm:t>
    </dgm:pt>
    <dgm:pt modelId="{E8B00585-0FA5-4A3D-9476-35EC54B7AF43}" type="parTrans" cxnId="{CE9680EF-7762-4701-842E-049868F3FCD5}">
      <dgm:prSet/>
      <dgm:spPr/>
      <dgm:t>
        <a:bodyPr/>
        <a:lstStyle/>
        <a:p>
          <a:endParaRPr lang="en-US"/>
        </a:p>
      </dgm:t>
    </dgm:pt>
    <dgm:pt modelId="{3FC36CC4-0BA4-4116-A27F-248B227191D9}" type="sibTrans" cxnId="{CE9680EF-7762-4701-842E-049868F3FCD5}">
      <dgm:prSet/>
      <dgm:spPr/>
      <dgm:t>
        <a:bodyPr/>
        <a:lstStyle/>
        <a:p>
          <a:endParaRPr lang="en-US"/>
        </a:p>
      </dgm:t>
    </dgm:pt>
    <dgm:pt modelId="{543E6A49-3F78-4380-9C43-861C5A3D37B6}">
      <dgm:prSet/>
      <dgm:spPr/>
      <dgm:t>
        <a:bodyPr/>
        <a:lstStyle/>
        <a:p>
          <a:r>
            <a:rPr lang="ru-RU"/>
            <a:t>Микроскопия</a:t>
          </a:r>
          <a:endParaRPr lang="en-US"/>
        </a:p>
      </dgm:t>
    </dgm:pt>
    <dgm:pt modelId="{1B51E995-6342-43FD-AB0A-A2A217E2EB6F}" type="parTrans" cxnId="{D887B520-F68B-4536-8ADB-FFF04DA52734}">
      <dgm:prSet/>
      <dgm:spPr/>
      <dgm:t>
        <a:bodyPr/>
        <a:lstStyle/>
        <a:p>
          <a:endParaRPr lang="en-US"/>
        </a:p>
      </dgm:t>
    </dgm:pt>
    <dgm:pt modelId="{6B4085D8-F3FA-4FEF-AC3A-10B1B95A70BE}" type="sibTrans" cxnId="{D887B520-F68B-4536-8ADB-FFF04DA52734}">
      <dgm:prSet/>
      <dgm:spPr/>
      <dgm:t>
        <a:bodyPr/>
        <a:lstStyle/>
        <a:p>
          <a:endParaRPr lang="en-US"/>
        </a:p>
      </dgm:t>
    </dgm:pt>
    <dgm:pt modelId="{784CDBAF-29A3-4E5D-B0AA-2599EB5FE3AB}">
      <dgm:prSet/>
      <dgm:spPr/>
      <dgm:t>
        <a:bodyPr/>
        <a:lstStyle/>
        <a:p>
          <a:r>
            <a:rPr lang="ru-RU"/>
            <a:t>Анализ данных</a:t>
          </a:r>
          <a:endParaRPr lang="en-US"/>
        </a:p>
      </dgm:t>
    </dgm:pt>
    <dgm:pt modelId="{E3D49723-D732-4FC9-9071-7B30BA819554}" type="parTrans" cxnId="{E5991BC3-C64F-4EAB-BB0A-9935ED7E8A82}">
      <dgm:prSet/>
      <dgm:spPr/>
      <dgm:t>
        <a:bodyPr/>
        <a:lstStyle/>
        <a:p>
          <a:endParaRPr lang="en-US"/>
        </a:p>
      </dgm:t>
    </dgm:pt>
    <dgm:pt modelId="{867936F4-92FF-4C3D-BC29-A447CA69BBD9}" type="sibTrans" cxnId="{E5991BC3-C64F-4EAB-BB0A-9935ED7E8A82}">
      <dgm:prSet/>
      <dgm:spPr/>
      <dgm:t>
        <a:bodyPr/>
        <a:lstStyle/>
        <a:p>
          <a:endParaRPr lang="en-US"/>
        </a:p>
      </dgm:t>
    </dgm:pt>
    <dgm:pt modelId="{4B1BA7D3-55B8-4EF0-BEB4-FD1C18109954}">
      <dgm:prSet/>
      <dgm:spPr/>
      <dgm:t>
        <a:bodyPr/>
        <a:lstStyle/>
        <a:p>
          <a:r>
            <a:rPr lang="ru-RU"/>
            <a:t>Публикация</a:t>
          </a:r>
          <a:endParaRPr lang="en-US"/>
        </a:p>
      </dgm:t>
    </dgm:pt>
    <dgm:pt modelId="{17811429-F8E7-47B9-B053-6D2F703A701A}" type="parTrans" cxnId="{11FF40F1-276A-4F04-A398-B9FE58C33171}">
      <dgm:prSet/>
      <dgm:spPr/>
      <dgm:t>
        <a:bodyPr/>
        <a:lstStyle/>
        <a:p>
          <a:endParaRPr lang="en-US"/>
        </a:p>
      </dgm:t>
    </dgm:pt>
    <dgm:pt modelId="{C7D2C0DC-52D3-47D7-8A1A-9DB7F4479E83}" type="sibTrans" cxnId="{11FF40F1-276A-4F04-A398-B9FE58C33171}">
      <dgm:prSet/>
      <dgm:spPr/>
      <dgm:t>
        <a:bodyPr/>
        <a:lstStyle/>
        <a:p>
          <a:endParaRPr lang="en-US"/>
        </a:p>
      </dgm:t>
    </dgm:pt>
    <dgm:pt modelId="{C9B51E87-8372-48CA-ACC1-B9C8C7739527}" type="pres">
      <dgm:prSet presAssocID="{B2F113CB-C3A7-4415-9214-A590DAC8CB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B54C1-C298-4D2D-A962-625CD38ACFC2}" type="pres">
      <dgm:prSet presAssocID="{D5DF8302-0E0F-45D3-9095-E0FF61E6D74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2C58-2633-4FF2-B061-5301BAD2F8E4}" type="pres">
      <dgm:prSet presAssocID="{C56E3E91-DCAA-40A1-BDD5-5E9423158A9F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10042E0-7FD7-4160-BE54-F1FE4D022FAA}" type="pres">
      <dgm:prSet presAssocID="{C56E3E91-DCAA-40A1-BDD5-5E9423158A9F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D6251E33-33AC-4C75-8A9E-121E81E760FD}" type="pres">
      <dgm:prSet presAssocID="{032F49B5-20CF-418C-B87D-44E07FAAE2D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ACCFF-E8A9-40DF-A1A9-676BC72867DC}" type="pres">
      <dgm:prSet presAssocID="{2F064A22-D767-4078-B226-A2629B19EED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87E36D99-A0B2-4D8D-9233-57E0313F94B2}" type="pres">
      <dgm:prSet presAssocID="{2F064A22-D767-4078-B226-A2629B19EED2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F77087A0-AB93-47EC-96B2-FF9E2E98EF2F}" type="pres">
      <dgm:prSet presAssocID="{164B9025-09C1-46EB-9AB6-0FE6AF80B6A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FD678-DD81-448A-A02C-35AC0B772C4F}" type="pres">
      <dgm:prSet presAssocID="{7A0149DC-33AF-4248-A88E-E3A4275E19E3}" presName="sibTrans" presStyleLbl="sibTrans1D1" presStyleIdx="2" presStyleCnt="8"/>
      <dgm:spPr/>
      <dgm:t>
        <a:bodyPr/>
        <a:lstStyle/>
        <a:p>
          <a:endParaRPr lang="ru-RU"/>
        </a:p>
      </dgm:t>
    </dgm:pt>
    <dgm:pt modelId="{CCDC505D-CACC-4BF1-A548-3FECC45C18DB}" type="pres">
      <dgm:prSet presAssocID="{7A0149DC-33AF-4248-A88E-E3A4275E19E3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680E3CDC-931C-40FF-9357-DDF70C15DC36}" type="pres">
      <dgm:prSet presAssocID="{FF55C94D-3A28-42D4-8631-526C72F6DCA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DC358-7EBC-4F40-B414-5A93EE50C83C}" type="pres">
      <dgm:prSet presAssocID="{A14CEB56-9AE2-4456-B1A3-86B29FC72D6B}" presName="sibTrans" presStyleLbl="sibTrans1D1" presStyleIdx="3" presStyleCnt="8"/>
      <dgm:spPr/>
      <dgm:t>
        <a:bodyPr/>
        <a:lstStyle/>
        <a:p>
          <a:endParaRPr lang="ru-RU"/>
        </a:p>
      </dgm:t>
    </dgm:pt>
    <dgm:pt modelId="{B59AE9E0-5BCE-4A12-9099-C0CF68B1B90E}" type="pres">
      <dgm:prSet presAssocID="{A14CEB56-9AE2-4456-B1A3-86B29FC72D6B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42D8C506-EDC9-4C76-B89B-989F95160980}" type="pres">
      <dgm:prSet presAssocID="{F479F8DF-DC6E-41BB-9825-7069BE4224C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475B2-B2B7-4E3D-872C-310BAF57AA41}" type="pres">
      <dgm:prSet presAssocID="{C666CAA5-3BAE-4D5E-B109-E44CB2B7BE53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FF5D216-FAB0-4E4F-82BC-98C9A6145099}" type="pres">
      <dgm:prSet presAssocID="{C666CAA5-3BAE-4D5E-B109-E44CB2B7BE53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54B97E89-3E26-4450-B75F-F7845EA3357C}" type="pres">
      <dgm:prSet presAssocID="{82375E06-B628-4A85-805E-1DEA8393B92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6A55C-541D-4896-9D4B-2CC5388A580D}" type="pres">
      <dgm:prSet presAssocID="{3FC36CC4-0BA4-4116-A27F-248B227191D9}" presName="sibTrans" presStyleLbl="sibTrans1D1" presStyleIdx="5" presStyleCnt="8"/>
      <dgm:spPr/>
      <dgm:t>
        <a:bodyPr/>
        <a:lstStyle/>
        <a:p>
          <a:endParaRPr lang="ru-RU"/>
        </a:p>
      </dgm:t>
    </dgm:pt>
    <dgm:pt modelId="{AE2F22A6-2F79-4FC8-8933-DA183B51EA9F}" type="pres">
      <dgm:prSet presAssocID="{3FC36CC4-0BA4-4116-A27F-248B227191D9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39633714-8433-47B3-BB0D-D780EB60E149}" type="pres">
      <dgm:prSet presAssocID="{543E6A49-3F78-4380-9C43-861C5A3D37B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98545-C775-45AF-954C-89EE85FC3532}" type="pres">
      <dgm:prSet presAssocID="{6B4085D8-F3FA-4FEF-AC3A-10B1B95A70BE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B427884-6DBA-4CCA-A569-CA099781E4A5}" type="pres">
      <dgm:prSet presAssocID="{6B4085D8-F3FA-4FEF-AC3A-10B1B95A70BE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3A55A959-606B-4757-A287-09BE4DDD817D}" type="pres">
      <dgm:prSet presAssocID="{784CDBAF-29A3-4E5D-B0AA-2599EB5FE3A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86148-5458-4B3E-B0FD-DD8209A24E2E}" type="pres">
      <dgm:prSet presAssocID="{867936F4-92FF-4C3D-BC29-A447CA69BBD9}" presName="sibTrans" presStyleLbl="sibTrans1D1" presStyleIdx="7" presStyleCnt="8"/>
      <dgm:spPr/>
      <dgm:t>
        <a:bodyPr/>
        <a:lstStyle/>
        <a:p>
          <a:endParaRPr lang="ru-RU"/>
        </a:p>
      </dgm:t>
    </dgm:pt>
    <dgm:pt modelId="{327D69CF-EEF7-4EF8-A2B5-77CC7A289ED2}" type="pres">
      <dgm:prSet presAssocID="{867936F4-92FF-4C3D-BC29-A447CA69BBD9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566F2A28-74EC-43C7-8BB9-59580E62B244}" type="pres">
      <dgm:prSet presAssocID="{4B1BA7D3-55B8-4EF0-BEB4-FD1C1810995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06BB6-1268-41B3-9D1C-1ABFD5204B65}" type="presOf" srcId="{C666CAA5-3BAE-4D5E-B109-E44CB2B7BE53}" destId="{AFF5D216-FAB0-4E4F-82BC-98C9A6145099}" srcOrd="1" destOrd="0" presId="urn:microsoft.com/office/officeart/2016/7/layout/RepeatingBendingProcessNew"/>
    <dgm:cxn modelId="{92F86625-B7F9-4CEF-939C-EB047A40DE9C}" type="presOf" srcId="{543E6A49-3F78-4380-9C43-861C5A3D37B6}" destId="{39633714-8433-47B3-BB0D-D780EB60E149}" srcOrd="0" destOrd="0" presId="urn:microsoft.com/office/officeart/2016/7/layout/RepeatingBendingProcessNew"/>
    <dgm:cxn modelId="{533BCD2A-2610-4564-A19F-74ECD34A1B3D}" type="presOf" srcId="{A14CEB56-9AE2-4456-B1A3-86B29FC72D6B}" destId="{B59AE9E0-5BCE-4A12-9099-C0CF68B1B90E}" srcOrd="1" destOrd="0" presId="urn:microsoft.com/office/officeart/2016/7/layout/RepeatingBendingProcessNew"/>
    <dgm:cxn modelId="{582425E8-962B-47EE-AAF1-059836A05BAF}" type="presOf" srcId="{2F064A22-D767-4078-B226-A2629B19EED2}" destId="{87E36D99-A0B2-4D8D-9233-57E0313F94B2}" srcOrd="1" destOrd="0" presId="urn:microsoft.com/office/officeart/2016/7/layout/RepeatingBendingProcessNew"/>
    <dgm:cxn modelId="{365A75A5-5E61-4609-9F64-1EEF493AE2DB}" srcId="{B2F113CB-C3A7-4415-9214-A590DAC8CB35}" destId="{F479F8DF-DC6E-41BB-9825-7069BE4224CD}" srcOrd="4" destOrd="0" parTransId="{0E4AC718-F861-4F6D-B7A1-BB33B5673F41}" sibTransId="{C666CAA5-3BAE-4D5E-B109-E44CB2B7BE53}"/>
    <dgm:cxn modelId="{741493F7-9E9E-4DEE-B6F6-1404DD13158D}" srcId="{B2F113CB-C3A7-4415-9214-A590DAC8CB35}" destId="{164B9025-09C1-46EB-9AB6-0FE6AF80B6A9}" srcOrd="2" destOrd="0" parTransId="{1F6B8DF9-1A97-4F76-B50B-692F163E8650}" sibTransId="{7A0149DC-33AF-4248-A88E-E3A4275E19E3}"/>
    <dgm:cxn modelId="{33CAD6EC-5B5C-488C-994C-5080CB2B2719}" type="presOf" srcId="{A14CEB56-9AE2-4456-B1A3-86B29FC72D6B}" destId="{4C6DC358-7EBC-4F40-B414-5A93EE50C83C}" srcOrd="0" destOrd="0" presId="urn:microsoft.com/office/officeart/2016/7/layout/RepeatingBendingProcessNew"/>
    <dgm:cxn modelId="{B24A209D-43E4-47EF-A8B1-75E8C765B5DF}" type="presOf" srcId="{82375E06-B628-4A85-805E-1DEA8393B929}" destId="{54B97E89-3E26-4450-B75F-F7845EA3357C}" srcOrd="0" destOrd="0" presId="urn:microsoft.com/office/officeart/2016/7/layout/RepeatingBendingProcessNew"/>
    <dgm:cxn modelId="{13113116-982F-414E-8F81-32F0D0D1C8C5}" type="presOf" srcId="{3FC36CC4-0BA4-4116-A27F-248B227191D9}" destId="{AE2F22A6-2F79-4FC8-8933-DA183B51EA9F}" srcOrd="1" destOrd="0" presId="urn:microsoft.com/office/officeart/2016/7/layout/RepeatingBendingProcessNew"/>
    <dgm:cxn modelId="{D887B520-F68B-4536-8ADB-FFF04DA52734}" srcId="{B2F113CB-C3A7-4415-9214-A590DAC8CB35}" destId="{543E6A49-3F78-4380-9C43-861C5A3D37B6}" srcOrd="6" destOrd="0" parTransId="{1B51E995-6342-43FD-AB0A-A2A217E2EB6F}" sibTransId="{6B4085D8-F3FA-4FEF-AC3A-10B1B95A70BE}"/>
    <dgm:cxn modelId="{DF389331-55A8-4A12-8A57-3192EC81D2FF}" srcId="{B2F113CB-C3A7-4415-9214-A590DAC8CB35}" destId="{D5DF8302-0E0F-45D3-9095-E0FF61E6D747}" srcOrd="0" destOrd="0" parTransId="{1F9C9539-D4A1-43AB-9FCE-38D65B05F82A}" sibTransId="{C56E3E91-DCAA-40A1-BDD5-5E9423158A9F}"/>
    <dgm:cxn modelId="{3B1554ED-6A60-4393-96D6-FF977EC594B8}" type="presOf" srcId="{C666CAA5-3BAE-4D5E-B109-E44CB2B7BE53}" destId="{80E475B2-B2B7-4E3D-872C-310BAF57AA41}" srcOrd="0" destOrd="0" presId="urn:microsoft.com/office/officeart/2016/7/layout/RepeatingBendingProcessNew"/>
    <dgm:cxn modelId="{297B7273-2548-409D-B49C-D9FECB4BF8F1}" type="presOf" srcId="{2F064A22-D767-4078-B226-A2629B19EED2}" destId="{06BACCFF-E8A9-40DF-A1A9-676BC72867DC}" srcOrd="0" destOrd="0" presId="urn:microsoft.com/office/officeart/2016/7/layout/RepeatingBendingProcessNew"/>
    <dgm:cxn modelId="{2A223E04-052B-475A-AB25-1F339A3DE4B0}" type="presOf" srcId="{164B9025-09C1-46EB-9AB6-0FE6AF80B6A9}" destId="{F77087A0-AB93-47EC-96B2-FF9E2E98EF2F}" srcOrd="0" destOrd="0" presId="urn:microsoft.com/office/officeart/2016/7/layout/RepeatingBendingProcessNew"/>
    <dgm:cxn modelId="{0D0E8FB5-6DD6-4758-B1FF-8B8B67A4D970}" type="presOf" srcId="{C56E3E91-DCAA-40A1-BDD5-5E9423158A9F}" destId="{A10042E0-7FD7-4160-BE54-F1FE4D022FAA}" srcOrd="1" destOrd="0" presId="urn:microsoft.com/office/officeart/2016/7/layout/RepeatingBendingProcessNew"/>
    <dgm:cxn modelId="{AA89EA48-228A-438E-8EA5-4A805BDF45E0}" type="presOf" srcId="{4B1BA7D3-55B8-4EF0-BEB4-FD1C18109954}" destId="{566F2A28-74EC-43C7-8BB9-59580E62B244}" srcOrd="0" destOrd="0" presId="urn:microsoft.com/office/officeart/2016/7/layout/RepeatingBendingProcessNew"/>
    <dgm:cxn modelId="{8AF8AC02-03BF-4AEF-97AF-863184387249}" srcId="{B2F113CB-C3A7-4415-9214-A590DAC8CB35}" destId="{032F49B5-20CF-418C-B87D-44E07FAAE2DA}" srcOrd="1" destOrd="0" parTransId="{D6340040-B892-4396-95B5-175AC4B18CE2}" sibTransId="{2F064A22-D767-4078-B226-A2629B19EED2}"/>
    <dgm:cxn modelId="{12708685-C876-40A4-81E1-173B23EEB344}" type="presOf" srcId="{D5DF8302-0E0F-45D3-9095-E0FF61E6D747}" destId="{B74B54C1-C298-4D2D-A962-625CD38ACFC2}" srcOrd="0" destOrd="0" presId="urn:microsoft.com/office/officeart/2016/7/layout/RepeatingBendingProcessNew"/>
    <dgm:cxn modelId="{361E9803-1DA6-45F3-983F-16D2F09AEBB2}" type="presOf" srcId="{867936F4-92FF-4C3D-BC29-A447CA69BBD9}" destId="{327D69CF-EEF7-4EF8-A2B5-77CC7A289ED2}" srcOrd="1" destOrd="0" presId="urn:microsoft.com/office/officeart/2016/7/layout/RepeatingBendingProcessNew"/>
    <dgm:cxn modelId="{CE9680EF-7762-4701-842E-049868F3FCD5}" srcId="{B2F113CB-C3A7-4415-9214-A590DAC8CB35}" destId="{82375E06-B628-4A85-805E-1DEA8393B929}" srcOrd="5" destOrd="0" parTransId="{E8B00585-0FA5-4A3D-9476-35EC54B7AF43}" sibTransId="{3FC36CC4-0BA4-4116-A27F-248B227191D9}"/>
    <dgm:cxn modelId="{F5D7121E-9AF7-40C8-B073-5D4228916549}" type="presOf" srcId="{B2F113CB-C3A7-4415-9214-A590DAC8CB35}" destId="{C9B51E87-8372-48CA-ACC1-B9C8C7739527}" srcOrd="0" destOrd="0" presId="urn:microsoft.com/office/officeart/2016/7/layout/RepeatingBendingProcessNew"/>
    <dgm:cxn modelId="{9961407F-17BD-4E4B-9411-E4A496FF8E92}" type="presOf" srcId="{7A0149DC-33AF-4248-A88E-E3A4275E19E3}" destId="{548FD678-DD81-448A-A02C-35AC0B772C4F}" srcOrd="0" destOrd="0" presId="urn:microsoft.com/office/officeart/2016/7/layout/RepeatingBendingProcessNew"/>
    <dgm:cxn modelId="{E5991BC3-C64F-4EAB-BB0A-9935ED7E8A82}" srcId="{B2F113CB-C3A7-4415-9214-A590DAC8CB35}" destId="{784CDBAF-29A3-4E5D-B0AA-2599EB5FE3AB}" srcOrd="7" destOrd="0" parTransId="{E3D49723-D732-4FC9-9071-7B30BA819554}" sibTransId="{867936F4-92FF-4C3D-BC29-A447CA69BBD9}"/>
    <dgm:cxn modelId="{B0833204-5C55-4BCE-8E2C-D1CC4D9DBEC9}" type="presOf" srcId="{FF55C94D-3A28-42D4-8631-526C72F6DCA1}" destId="{680E3CDC-931C-40FF-9357-DDF70C15DC36}" srcOrd="0" destOrd="0" presId="urn:microsoft.com/office/officeart/2016/7/layout/RepeatingBendingProcessNew"/>
    <dgm:cxn modelId="{B2EF0626-C962-47B3-AA73-37E8AFA76611}" srcId="{B2F113CB-C3A7-4415-9214-A590DAC8CB35}" destId="{FF55C94D-3A28-42D4-8631-526C72F6DCA1}" srcOrd="3" destOrd="0" parTransId="{A3327A97-14F6-4B5F-8370-073907A3B104}" sibTransId="{A14CEB56-9AE2-4456-B1A3-86B29FC72D6B}"/>
    <dgm:cxn modelId="{F05CB00C-57D9-433A-BD15-8DDD9B9C2E21}" type="presOf" srcId="{F479F8DF-DC6E-41BB-9825-7069BE4224CD}" destId="{42D8C506-EDC9-4C76-B89B-989F95160980}" srcOrd="0" destOrd="0" presId="urn:microsoft.com/office/officeart/2016/7/layout/RepeatingBendingProcessNew"/>
    <dgm:cxn modelId="{97F23004-082C-4F6E-9DD0-333E09358130}" type="presOf" srcId="{C56E3E91-DCAA-40A1-BDD5-5E9423158A9F}" destId="{FCFA2C58-2633-4FF2-B061-5301BAD2F8E4}" srcOrd="0" destOrd="0" presId="urn:microsoft.com/office/officeart/2016/7/layout/RepeatingBendingProcessNew"/>
    <dgm:cxn modelId="{923D8DB3-A9ED-4970-BD71-C7EC743107F3}" type="presOf" srcId="{784CDBAF-29A3-4E5D-B0AA-2599EB5FE3AB}" destId="{3A55A959-606B-4757-A287-09BE4DDD817D}" srcOrd="0" destOrd="0" presId="urn:microsoft.com/office/officeart/2016/7/layout/RepeatingBendingProcessNew"/>
    <dgm:cxn modelId="{11FF40F1-276A-4F04-A398-B9FE58C33171}" srcId="{B2F113CB-C3A7-4415-9214-A590DAC8CB35}" destId="{4B1BA7D3-55B8-4EF0-BEB4-FD1C18109954}" srcOrd="8" destOrd="0" parTransId="{17811429-F8E7-47B9-B053-6D2F703A701A}" sibTransId="{C7D2C0DC-52D3-47D7-8A1A-9DB7F4479E83}"/>
    <dgm:cxn modelId="{C0C3EE71-32AC-4AB9-A436-9FB27F0A4B3A}" type="presOf" srcId="{6B4085D8-F3FA-4FEF-AC3A-10B1B95A70BE}" destId="{3C798545-C775-45AF-954C-89EE85FC3532}" srcOrd="0" destOrd="0" presId="urn:microsoft.com/office/officeart/2016/7/layout/RepeatingBendingProcessNew"/>
    <dgm:cxn modelId="{7E770DD5-7233-44D4-915E-B36DF86497C8}" type="presOf" srcId="{6B4085D8-F3FA-4FEF-AC3A-10B1B95A70BE}" destId="{2B427884-6DBA-4CCA-A569-CA099781E4A5}" srcOrd="1" destOrd="0" presId="urn:microsoft.com/office/officeart/2016/7/layout/RepeatingBendingProcessNew"/>
    <dgm:cxn modelId="{F2169001-9FC5-4683-BAF0-0286619A9F56}" type="presOf" srcId="{867936F4-92FF-4C3D-BC29-A447CA69BBD9}" destId="{C5E86148-5458-4B3E-B0FD-DD8209A24E2E}" srcOrd="0" destOrd="0" presId="urn:microsoft.com/office/officeart/2016/7/layout/RepeatingBendingProcessNew"/>
    <dgm:cxn modelId="{B7B7BCCB-2CC7-4093-8B05-21A36F1B161B}" type="presOf" srcId="{7A0149DC-33AF-4248-A88E-E3A4275E19E3}" destId="{CCDC505D-CACC-4BF1-A548-3FECC45C18DB}" srcOrd="1" destOrd="0" presId="urn:microsoft.com/office/officeart/2016/7/layout/RepeatingBendingProcessNew"/>
    <dgm:cxn modelId="{211E192B-BA9D-4121-8093-0E3A12E462A7}" type="presOf" srcId="{032F49B5-20CF-418C-B87D-44E07FAAE2DA}" destId="{D6251E33-33AC-4C75-8A9E-121E81E760FD}" srcOrd="0" destOrd="0" presId="urn:microsoft.com/office/officeart/2016/7/layout/RepeatingBendingProcessNew"/>
    <dgm:cxn modelId="{FEFDA585-F5C1-4DE8-9B13-7AD0F3C9413E}" type="presOf" srcId="{3FC36CC4-0BA4-4116-A27F-248B227191D9}" destId="{5A46A55C-541D-4896-9D4B-2CC5388A580D}" srcOrd="0" destOrd="0" presId="urn:microsoft.com/office/officeart/2016/7/layout/RepeatingBendingProcessNew"/>
    <dgm:cxn modelId="{60F610CD-407F-44D3-97D8-26CC6137CCB2}" type="presParOf" srcId="{C9B51E87-8372-48CA-ACC1-B9C8C7739527}" destId="{B74B54C1-C298-4D2D-A962-625CD38ACFC2}" srcOrd="0" destOrd="0" presId="urn:microsoft.com/office/officeart/2016/7/layout/RepeatingBendingProcessNew"/>
    <dgm:cxn modelId="{733A07C2-B8F1-4EB0-9579-0E3C8BD8BC06}" type="presParOf" srcId="{C9B51E87-8372-48CA-ACC1-B9C8C7739527}" destId="{FCFA2C58-2633-4FF2-B061-5301BAD2F8E4}" srcOrd="1" destOrd="0" presId="urn:microsoft.com/office/officeart/2016/7/layout/RepeatingBendingProcessNew"/>
    <dgm:cxn modelId="{DC57F3E8-CFFF-4664-BBB0-84C782C0A866}" type="presParOf" srcId="{FCFA2C58-2633-4FF2-B061-5301BAD2F8E4}" destId="{A10042E0-7FD7-4160-BE54-F1FE4D022FAA}" srcOrd="0" destOrd="0" presId="urn:microsoft.com/office/officeart/2016/7/layout/RepeatingBendingProcessNew"/>
    <dgm:cxn modelId="{8ED075EE-B7E7-402D-A5E8-7C223409F80C}" type="presParOf" srcId="{C9B51E87-8372-48CA-ACC1-B9C8C7739527}" destId="{D6251E33-33AC-4C75-8A9E-121E81E760FD}" srcOrd="2" destOrd="0" presId="urn:microsoft.com/office/officeart/2016/7/layout/RepeatingBendingProcessNew"/>
    <dgm:cxn modelId="{8F6711D3-1528-4ED9-A7BB-DD2D0D609159}" type="presParOf" srcId="{C9B51E87-8372-48CA-ACC1-B9C8C7739527}" destId="{06BACCFF-E8A9-40DF-A1A9-676BC72867DC}" srcOrd="3" destOrd="0" presId="urn:microsoft.com/office/officeart/2016/7/layout/RepeatingBendingProcessNew"/>
    <dgm:cxn modelId="{C1E855C6-09BD-4DBD-8352-A9061ABD3DAC}" type="presParOf" srcId="{06BACCFF-E8A9-40DF-A1A9-676BC72867DC}" destId="{87E36D99-A0B2-4D8D-9233-57E0313F94B2}" srcOrd="0" destOrd="0" presId="urn:microsoft.com/office/officeart/2016/7/layout/RepeatingBendingProcessNew"/>
    <dgm:cxn modelId="{A162344A-38DF-4464-971A-0F22359CF3F6}" type="presParOf" srcId="{C9B51E87-8372-48CA-ACC1-B9C8C7739527}" destId="{F77087A0-AB93-47EC-96B2-FF9E2E98EF2F}" srcOrd="4" destOrd="0" presId="urn:microsoft.com/office/officeart/2016/7/layout/RepeatingBendingProcessNew"/>
    <dgm:cxn modelId="{C3B4EF92-85F3-4881-845E-3D5F37FF23F2}" type="presParOf" srcId="{C9B51E87-8372-48CA-ACC1-B9C8C7739527}" destId="{548FD678-DD81-448A-A02C-35AC0B772C4F}" srcOrd="5" destOrd="0" presId="urn:microsoft.com/office/officeart/2016/7/layout/RepeatingBendingProcessNew"/>
    <dgm:cxn modelId="{CA1BDC99-B50C-4927-BC07-99C9E8E5DF7D}" type="presParOf" srcId="{548FD678-DD81-448A-A02C-35AC0B772C4F}" destId="{CCDC505D-CACC-4BF1-A548-3FECC45C18DB}" srcOrd="0" destOrd="0" presId="urn:microsoft.com/office/officeart/2016/7/layout/RepeatingBendingProcessNew"/>
    <dgm:cxn modelId="{1C70BEE0-04FA-43AA-A8A3-EF822113D823}" type="presParOf" srcId="{C9B51E87-8372-48CA-ACC1-B9C8C7739527}" destId="{680E3CDC-931C-40FF-9357-DDF70C15DC36}" srcOrd="6" destOrd="0" presId="urn:microsoft.com/office/officeart/2016/7/layout/RepeatingBendingProcessNew"/>
    <dgm:cxn modelId="{B1CF2E65-DD08-47B5-B0A8-76FBD81F0461}" type="presParOf" srcId="{C9B51E87-8372-48CA-ACC1-B9C8C7739527}" destId="{4C6DC358-7EBC-4F40-B414-5A93EE50C83C}" srcOrd="7" destOrd="0" presId="urn:microsoft.com/office/officeart/2016/7/layout/RepeatingBendingProcessNew"/>
    <dgm:cxn modelId="{39CB4D79-D031-49AB-9FA1-56A3572B57F3}" type="presParOf" srcId="{4C6DC358-7EBC-4F40-B414-5A93EE50C83C}" destId="{B59AE9E0-5BCE-4A12-9099-C0CF68B1B90E}" srcOrd="0" destOrd="0" presId="urn:microsoft.com/office/officeart/2016/7/layout/RepeatingBendingProcessNew"/>
    <dgm:cxn modelId="{6735FFDC-E55D-4F6C-A28E-E691BBA4D5FF}" type="presParOf" srcId="{C9B51E87-8372-48CA-ACC1-B9C8C7739527}" destId="{42D8C506-EDC9-4C76-B89B-989F95160980}" srcOrd="8" destOrd="0" presId="urn:microsoft.com/office/officeart/2016/7/layout/RepeatingBendingProcessNew"/>
    <dgm:cxn modelId="{33590FFD-10BD-4DD5-9BC6-301CBB7FA047}" type="presParOf" srcId="{C9B51E87-8372-48CA-ACC1-B9C8C7739527}" destId="{80E475B2-B2B7-4E3D-872C-310BAF57AA41}" srcOrd="9" destOrd="0" presId="urn:microsoft.com/office/officeart/2016/7/layout/RepeatingBendingProcessNew"/>
    <dgm:cxn modelId="{8783242C-4BE2-485B-948C-659A40DEACE6}" type="presParOf" srcId="{80E475B2-B2B7-4E3D-872C-310BAF57AA41}" destId="{AFF5D216-FAB0-4E4F-82BC-98C9A6145099}" srcOrd="0" destOrd="0" presId="urn:microsoft.com/office/officeart/2016/7/layout/RepeatingBendingProcessNew"/>
    <dgm:cxn modelId="{B084A585-61C9-4EE3-BC84-A5B3C08BC762}" type="presParOf" srcId="{C9B51E87-8372-48CA-ACC1-B9C8C7739527}" destId="{54B97E89-3E26-4450-B75F-F7845EA3357C}" srcOrd="10" destOrd="0" presId="urn:microsoft.com/office/officeart/2016/7/layout/RepeatingBendingProcessNew"/>
    <dgm:cxn modelId="{F946DA8A-F690-49E9-9D7B-409BCDA69B8A}" type="presParOf" srcId="{C9B51E87-8372-48CA-ACC1-B9C8C7739527}" destId="{5A46A55C-541D-4896-9D4B-2CC5388A580D}" srcOrd="11" destOrd="0" presId="urn:microsoft.com/office/officeart/2016/7/layout/RepeatingBendingProcessNew"/>
    <dgm:cxn modelId="{EF5BCA90-1B9B-44C1-9D54-92AB9EDE02C2}" type="presParOf" srcId="{5A46A55C-541D-4896-9D4B-2CC5388A580D}" destId="{AE2F22A6-2F79-4FC8-8933-DA183B51EA9F}" srcOrd="0" destOrd="0" presId="urn:microsoft.com/office/officeart/2016/7/layout/RepeatingBendingProcessNew"/>
    <dgm:cxn modelId="{61F633FF-CCF8-474F-BCE8-24136B018BA7}" type="presParOf" srcId="{C9B51E87-8372-48CA-ACC1-B9C8C7739527}" destId="{39633714-8433-47B3-BB0D-D780EB60E149}" srcOrd="12" destOrd="0" presId="urn:microsoft.com/office/officeart/2016/7/layout/RepeatingBendingProcessNew"/>
    <dgm:cxn modelId="{9E4B69C5-226D-42C8-9E44-32A5F0CBC130}" type="presParOf" srcId="{C9B51E87-8372-48CA-ACC1-B9C8C7739527}" destId="{3C798545-C775-45AF-954C-89EE85FC3532}" srcOrd="13" destOrd="0" presId="urn:microsoft.com/office/officeart/2016/7/layout/RepeatingBendingProcessNew"/>
    <dgm:cxn modelId="{229F86B7-00C0-4C66-B5AE-7891B57267C1}" type="presParOf" srcId="{3C798545-C775-45AF-954C-89EE85FC3532}" destId="{2B427884-6DBA-4CCA-A569-CA099781E4A5}" srcOrd="0" destOrd="0" presId="urn:microsoft.com/office/officeart/2016/7/layout/RepeatingBendingProcessNew"/>
    <dgm:cxn modelId="{4699B51E-B514-455E-A187-FD3B888578DC}" type="presParOf" srcId="{C9B51E87-8372-48CA-ACC1-B9C8C7739527}" destId="{3A55A959-606B-4757-A287-09BE4DDD817D}" srcOrd="14" destOrd="0" presId="urn:microsoft.com/office/officeart/2016/7/layout/RepeatingBendingProcessNew"/>
    <dgm:cxn modelId="{E75718FA-D510-4625-87C0-4BB07A710FC7}" type="presParOf" srcId="{C9B51E87-8372-48CA-ACC1-B9C8C7739527}" destId="{C5E86148-5458-4B3E-B0FD-DD8209A24E2E}" srcOrd="15" destOrd="0" presId="urn:microsoft.com/office/officeart/2016/7/layout/RepeatingBendingProcessNew"/>
    <dgm:cxn modelId="{D450A417-E7E8-43A2-B0E9-3E49603E2176}" type="presParOf" srcId="{C5E86148-5458-4B3E-B0FD-DD8209A24E2E}" destId="{327D69CF-EEF7-4EF8-A2B5-77CC7A289ED2}" srcOrd="0" destOrd="0" presId="urn:microsoft.com/office/officeart/2016/7/layout/RepeatingBendingProcessNew"/>
    <dgm:cxn modelId="{34150522-AF42-43FB-93C2-596D12A95032}" type="presParOf" srcId="{C9B51E87-8372-48CA-ACC1-B9C8C7739527}" destId="{566F2A28-74EC-43C7-8BB9-59580E62B244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78205-B85B-4AE3-990E-3DB91FE5EF5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9C2B1C-DF0D-4688-A2D0-834151BC3AE1}">
      <dgm:prSet/>
      <dgm:spPr/>
      <dgm:t>
        <a:bodyPr/>
        <a:lstStyle/>
        <a:p>
          <a:r>
            <a:rPr lang="ru-RU"/>
            <a:t>1) интегративные нейронауки (изучение молекулярных механизмов нарушений развития мозга и нейродегенерации);</a:t>
          </a:r>
          <a:endParaRPr lang="en-US"/>
        </a:p>
      </dgm:t>
    </dgm:pt>
    <dgm:pt modelId="{8908FD36-FB2A-4036-8034-0A590A2E4861}" type="parTrans" cxnId="{7E4CD0A8-8F11-47C7-841F-F7A033279BF9}">
      <dgm:prSet/>
      <dgm:spPr/>
      <dgm:t>
        <a:bodyPr/>
        <a:lstStyle/>
        <a:p>
          <a:endParaRPr lang="en-US"/>
        </a:p>
      </dgm:t>
    </dgm:pt>
    <dgm:pt modelId="{5010C5CE-EFE7-4435-80BA-32915876F921}" type="sibTrans" cxnId="{7E4CD0A8-8F11-47C7-841F-F7A033279BF9}">
      <dgm:prSet/>
      <dgm:spPr/>
      <dgm:t>
        <a:bodyPr/>
        <a:lstStyle/>
        <a:p>
          <a:endParaRPr lang="en-US"/>
        </a:p>
      </dgm:t>
    </dgm:pt>
    <dgm:pt modelId="{867DFC0A-CC47-4134-847F-72FF07DA8B4D}">
      <dgm:prSet/>
      <dgm:spPr/>
      <dgm:t>
        <a:bodyPr/>
        <a:lstStyle/>
        <a:p>
          <a:r>
            <a:rPr lang="ru-RU"/>
            <a:t>2) молекулярная медицина (изучение молекулярных механизмов развития социально-значимых заболеваний;</a:t>
          </a:r>
          <a:endParaRPr lang="en-US"/>
        </a:p>
      </dgm:t>
    </dgm:pt>
    <dgm:pt modelId="{0163AB1C-DBAE-4CDA-871A-B938BAF52679}" type="parTrans" cxnId="{C661ED34-BF98-493A-B3C2-00F671246C79}">
      <dgm:prSet/>
      <dgm:spPr/>
      <dgm:t>
        <a:bodyPr/>
        <a:lstStyle/>
        <a:p>
          <a:endParaRPr lang="en-US"/>
        </a:p>
      </dgm:t>
    </dgm:pt>
    <dgm:pt modelId="{3CCC92A7-4FE8-42C0-B56C-C183ACB25EFC}" type="sibTrans" cxnId="{C661ED34-BF98-493A-B3C2-00F671246C79}">
      <dgm:prSet/>
      <dgm:spPr/>
      <dgm:t>
        <a:bodyPr/>
        <a:lstStyle/>
        <a:p>
          <a:endParaRPr lang="en-US"/>
        </a:p>
      </dgm:t>
    </dgm:pt>
    <dgm:pt modelId="{48EB7CEF-3989-4E40-9EDA-8C3FDAC6ABC1}">
      <dgm:prSet/>
      <dgm:spPr/>
      <dgm:t>
        <a:bodyPr/>
        <a:lstStyle/>
        <a:p>
          <a:r>
            <a:rPr lang="ru-RU"/>
            <a:t>3) медицинская биотехнология (разработка клеточных моделей ГЭБ in vitro);</a:t>
          </a:r>
          <a:endParaRPr lang="en-US"/>
        </a:p>
      </dgm:t>
    </dgm:pt>
    <dgm:pt modelId="{96B64B83-CD95-4825-8F40-E0C256C6366C}" type="parTrans" cxnId="{CCD591BF-BAD2-43BB-8840-CFD1A4D66357}">
      <dgm:prSet/>
      <dgm:spPr/>
      <dgm:t>
        <a:bodyPr/>
        <a:lstStyle/>
        <a:p>
          <a:endParaRPr lang="en-US"/>
        </a:p>
      </dgm:t>
    </dgm:pt>
    <dgm:pt modelId="{18788700-B431-4409-BACE-320C238324F1}" type="sibTrans" cxnId="{CCD591BF-BAD2-43BB-8840-CFD1A4D66357}">
      <dgm:prSet/>
      <dgm:spPr/>
      <dgm:t>
        <a:bodyPr/>
        <a:lstStyle/>
        <a:p>
          <a:endParaRPr lang="en-US"/>
        </a:p>
      </dgm:t>
    </dgm:pt>
    <dgm:pt modelId="{2FBC9820-FA75-40A0-BB8D-50BDEAFFA478}">
      <dgm:prSet/>
      <dgm:spPr/>
      <dgm:t>
        <a:bodyPr/>
        <a:lstStyle/>
        <a:p>
          <a:r>
            <a:rPr lang="ru-RU"/>
            <a:t>4) медицинская биофотоника и биомедицинская оптика (разработка приборов и методов оптической биопсии).</a:t>
          </a:r>
          <a:endParaRPr lang="en-US"/>
        </a:p>
      </dgm:t>
    </dgm:pt>
    <dgm:pt modelId="{DFE9A7A8-DB80-4F7D-A76B-5BBBCAA81D63}" type="parTrans" cxnId="{11E20942-B87F-41E2-A53D-D344F4AB1ECE}">
      <dgm:prSet/>
      <dgm:spPr/>
      <dgm:t>
        <a:bodyPr/>
        <a:lstStyle/>
        <a:p>
          <a:endParaRPr lang="en-US"/>
        </a:p>
      </dgm:t>
    </dgm:pt>
    <dgm:pt modelId="{496A3689-C228-4EED-8A7E-73F3B1D41BC0}" type="sibTrans" cxnId="{11E20942-B87F-41E2-A53D-D344F4AB1ECE}">
      <dgm:prSet/>
      <dgm:spPr/>
      <dgm:t>
        <a:bodyPr/>
        <a:lstStyle/>
        <a:p>
          <a:endParaRPr lang="en-US"/>
        </a:p>
      </dgm:t>
    </dgm:pt>
    <dgm:pt modelId="{D65DB9E3-F559-44A6-A0BC-F7836C09634E}" type="pres">
      <dgm:prSet presAssocID="{B1E78205-B85B-4AE3-990E-3DB91FE5EF5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95703-6D28-4AFA-889C-F8E0728BAF48}" type="pres">
      <dgm:prSet presAssocID="{B1E78205-B85B-4AE3-990E-3DB91FE5EF51}" presName="dummyMaxCanvas" presStyleCnt="0">
        <dgm:presLayoutVars/>
      </dgm:prSet>
      <dgm:spPr/>
    </dgm:pt>
    <dgm:pt modelId="{AAB704FC-0471-4B3B-8759-1993A3338BCA}" type="pres">
      <dgm:prSet presAssocID="{B1E78205-B85B-4AE3-990E-3DB91FE5EF5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C5CED-0E76-4AC0-AF3F-25A6E21FBA56}" type="pres">
      <dgm:prSet presAssocID="{B1E78205-B85B-4AE3-990E-3DB91FE5EF5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FC6F5-352B-4EF7-80AE-D2A918767DD4}" type="pres">
      <dgm:prSet presAssocID="{B1E78205-B85B-4AE3-990E-3DB91FE5EF5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11DF3-7D3D-4AC4-A9B6-6E37D3680A1A}" type="pres">
      <dgm:prSet presAssocID="{B1E78205-B85B-4AE3-990E-3DB91FE5EF5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07C53-5AE3-48E1-A595-86E2E9723D50}" type="pres">
      <dgm:prSet presAssocID="{B1E78205-B85B-4AE3-990E-3DB91FE5EF51}" presName="FourConn_1-2" presStyleLbl="fgAccFollowNode1" presStyleIdx="0" presStyleCnt="3" custFlipVert="1" custScaleX="6835" custScaleY="5997" custLinFactNeighborX="37784" custLinFactNeighborY="-50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75DFC-DD6C-455A-9A0A-8F4D82108EBC}" type="pres">
      <dgm:prSet presAssocID="{B1E78205-B85B-4AE3-990E-3DB91FE5EF51}" presName="FourConn_2-3" presStyleLbl="fgAccFollowNode1" presStyleIdx="1" presStyleCnt="3" custFlipVert="1" custScaleX="5997" custScaleY="5998" custLinFactY="-100000" custLinFactNeighborX="-25076" custLinFactNeighborY="-132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0F966-55A4-425B-B59C-CB22AEE6336A}" type="pres">
      <dgm:prSet presAssocID="{B1E78205-B85B-4AE3-990E-3DB91FE5EF51}" presName="FourConn_3-4" presStyleLbl="fgAccFollowNode1" presStyleIdx="2" presStyleCnt="3" custFlipVert="1" custFlipHor="1" custScaleX="5997" custScaleY="5997" custLinFactY="-200000" custLinFactNeighborX="-86586" custLinFactNeighborY="-214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3C951-53CD-4F06-AB04-559D854E39FD}" type="pres">
      <dgm:prSet presAssocID="{B1E78205-B85B-4AE3-990E-3DB91FE5EF5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C04D-553E-45D4-8AA3-1AB97C7634CB}" type="pres">
      <dgm:prSet presAssocID="{B1E78205-B85B-4AE3-990E-3DB91FE5EF5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C1EFD-BDAB-40B2-99AB-085AC36F7A68}" type="pres">
      <dgm:prSet presAssocID="{B1E78205-B85B-4AE3-990E-3DB91FE5EF5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897AD-C912-4110-A427-CA87895EA58B}" type="pres">
      <dgm:prSet presAssocID="{B1E78205-B85B-4AE3-990E-3DB91FE5EF5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3A1CE-D19A-4A55-AD4B-21B418AB91AB}" type="presOf" srcId="{867DFC0A-CC47-4134-847F-72FF07DA8B4D}" destId="{9DEBC04D-553E-45D4-8AA3-1AB97C7634CB}" srcOrd="1" destOrd="0" presId="urn:microsoft.com/office/officeart/2005/8/layout/vProcess5"/>
    <dgm:cxn modelId="{DB59142D-C428-48F9-978A-9286CF8BE6FC}" type="presOf" srcId="{B1E78205-B85B-4AE3-990E-3DB91FE5EF51}" destId="{D65DB9E3-F559-44A6-A0BC-F7836C09634E}" srcOrd="0" destOrd="0" presId="urn:microsoft.com/office/officeart/2005/8/layout/vProcess5"/>
    <dgm:cxn modelId="{6EADD1B2-C757-4C0B-B6BD-3797A6414A82}" type="presOf" srcId="{2FBC9820-FA75-40A0-BB8D-50BDEAFFA478}" destId="{FA111DF3-7D3D-4AC4-A9B6-6E37D3680A1A}" srcOrd="0" destOrd="0" presId="urn:microsoft.com/office/officeart/2005/8/layout/vProcess5"/>
    <dgm:cxn modelId="{11E20942-B87F-41E2-A53D-D344F4AB1ECE}" srcId="{B1E78205-B85B-4AE3-990E-3DB91FE5EF51}" destId="{2FBC9820-FA75-40A0-BB8D-50BDEAFFA478}" srcOrd="3" destOrd="0" parTransId="{DFE9A7A8-DB80-4F7D-A76B-5BBBCAA81D63}" sibTransId="{496A3689-C228-4EED-8A7E-73F3B1D41BC0}"/>
    <dgm:cxn modelId="{DDA049D1-9C8A-46B1-90F4-16B89C500942}" type="presOf" srcId="{2FBC9820-FA75-40A0-BB8D-50BDEAFFA478}" destId="{C2C897AD-C912-4110-A427-CA87895EA58B}" srcOrd="1" destOrd="0" presId="urn:microsoft.com/office/officeart/2005/8/layout/vProcess5"/>
    <dgm:cxn modelId="{827DEC89-5A8A-4E46-B604-8603C208E16D}" type="presOf" srcId="{459C2B1C-DF0D-4688-A2D0-834151BC3AE1}" destId="{AAB704FC-0471-4B3B-8759-1993A3338BCA}" srcOrd="0" destOrd="0" presId="urn:microsoft.com/office/officeart/2005/8/layout/vProcess5"/>
    <dgm:cxn modelId="{5ACAD1A8-74C9-42D9-A041-6D286AD5EF8C}" type="presOf" srcId="{48EB7CEF-3989-4E40-9EDA-8C3FDAC6ABC1}" destId="{5ECC1EFD-BDAB-40B2-99AB-085AC36F7A68}" srcOrd="1" destOrd="0" presId="urn:microsoft.com/office/officeart/2005/8/layout/vProcess5"/>
    <dgm:cxn modelId="{49AD5911-2894-426A-9140-6EB30D9D326D}" type="presOf" srcId="{3CCC92A7-4FE8-42C0-B56C-C183ACB25EFC}" destId="{11975DFC-DD6C-455A-9A0A-8F4D82108EBC}" srcOrd="0" destOrd="0" presId="urn:microsoft.com/office/officeart/2005/8/layout/vProcess5"/>
    <dgm:cxn modelId="{C661ED34-BF98-493A-B3C2-00F671246C79}" srcId="{B1E78205-B85B-4AE3-990E-3DB91FE5EF51}" destId="{867DFC0A-CC47-4134-847F-72FF07DA8B4D}" srcOrd="1" destOrd="0" parTransId="{0163AB1C-DBAE-4CDA-871A-B938BAF52679}" sibTransId="{3CCC92A7-4FE8-42C0-B56C-C183ACB25EFC}"/>
    <dgm:cxn modelId="{CCD591BF-BAD2-43BB-8840-CFD1A4D66357}" srcId="{B1E78205-B85B-4AE3-990E-3DB91FE5EF51}" destId="{48EB7CEF-3989-4E40-9EDA-8C3FDAC6ABC1}" srcOrd="2" destOrd="0" parTransId="{96B64B83-CD95-4825-8F40-E0C256C6366C}" sibTransId="{18788700-B431-4409-BACE-320C238324F1}"/>
    <dgm:cxn modelId="{08DC4116-E50C-4FCD-9C2E-B6A25BB0685B}" type="presOf" srcId="{48EB7CEF-3989-4E40-9EDA-8C3FDAC6ABC1}" destId="{7D2FC6F5-352B-4EF7-80AE-D2A918767DD4}" srcOrd="0" destOrd="0" presId="urn:microsoft.com/office/officeart/2005/8/layout/vProcess5"/>
    <dgm:cxn modelId="{7072B4F0-0E4C-4A4F-9C37-068F5874E77E}" type="presOf" srcId="{867DFC0A-CC47-4134-847F-72FF07DA8B4D}" destId="{C66C5CED-0E76-4AC0-AF3F-25A6E21FBA56}" srcOrd="0" destOrd="0" presId="urn:microsoft.com/office/officeart/2005/8/layout/vProcess5"/>
    <dgm:cxn modelId="{79D4EE4E-E99B-414B-8E6C-A67BBB215B3A}" type="presOf" srcId="{459C2B1C-DF0D-4688-A2D0-834151BC3AE1}" destId="{9003C951-53CD-4F06-AB04-559D854E39FD}" srcOrd="1" destOrd="0" presId="urn:microsoft.com/office/officeart/2005/8/layout/vProcess5"/>
    <dgm:cxn modelId="{1EC7EA6B-3AC8-444B-B942-C528CFD78C68}" type="presOf" srcId="{5010C5CE-EFE7-4435-80BA-32915876F921}" destId="{56107C53-5AE3-48E1-A595-86E2E9723D50}" srcOrd="0" destOrd="0" presId="urn:microsoft.com/office/officeart/2005/8/layout/vProcess5"/>
    <dgm:cxn modelId="{7E4CD0A8-8F11-47C7-841F-F7A033279BF9}" srcId="{B1E78205-B85B-4AE3-990E-3DB91FE5EF51}" destId="{459C2B1C-DF0D-4688-A2D0-834151BC3AE1}" srcOrd="0" destOrd="0" parTransId="{8908FD36-FB2A-4036-8034-0A590A2E4861}" sibTransId="{5010C5CE-EFE7-4435-80BA-32915876F921}"/>
    <dgm:cxn modelId="{3B59743D-0B37-4177-92DE-482F2FCC6829}" type="presOf" srcId="{18788700-B431-4409-BACE-320C238324F1}" destId="{0F40F966-55A4-425B-B59C-CB22AEE6336A}" srcOrd="0" destOrd="0" presId="urn:microsoft.com/office/officeart/2005/8/layout/vProcess5"/>
    <dgm:cxn modelId="{0533B0B9-1D41-4A85-9177-5558F92B0B8E}" type="presParOf" srcId="{D65DB9E3-F559-44A6-A0BC-F7836C09634E}" destId="{49895703-6D28-4AFA-889C-F8E0728BAF48}" srcOrd="0" destOrd="0" presId="urn:microsoft.com/office/officeart/2005/8/layout/vProcess5"/>
    <dgm:cxn modelId="{CBB8966C-FD40-42CA-8518-33444FBA25B3}" type="presParOf" srcId="{D65DB9E3-F559-44A6-A0BC-F7836C09634E}" destId="{AAB704FC-0471-4B3B-8759-1993A3338BCA}" srcOrd="1" destOrd="0" presId="urn:microsoft.com/office/officeart/2005/8/layout/vProcess5"/>
    <dgm:cxn modelId="{3C2D53C7-D581-45D0-996D-34B781BB370E}" type="presParOf" srcId="{D65DB9E3-F559-44A6-A0BC-F7836C09634E}" destId="{C66C5CED-0E76-4AC0-AF3F-25A6E21FBA56}" srcOrd="2" destOrd="0" presId="urn:microsoft.com/office/officeart/2005/8/layout/vProcess5"/>
    <dgm:cxn modelId="{8BD30651-8F62-41AE-9DF4-264A68AC24B3}" type="presParOf" srcId="{D65DB9E3-F559-44A6-A0BC-F7836C09634E}" destId="{7D2FC6F5-352B-4EF7-80AE-D2A918767DD4}" srcOrd="3" destOrd="0" presId="urn:microsoft.com/office/officeart/2005/8/layout/vProcess5"/>
    <dgm:cxn modelId="{24D8EF11-714E-4F8B-8879-2CDA90E26733}" type="presParOf" srcId="{D65DB9E3-F559-44A6-A0BC-F7836C09634E}" destId="{FA111DF3-7D3D-4AC4-A9B6-6E37D3680A1A}" srcOrd="4" destOrd="0" presId="urn:microsoft.com/office/officeart/2005/8/layout/vProcess5"/>
    <dgm:cxn modelId="{7C9C33F2-3F9D-46C5-BBA4-31D3EC7A7CB8}" type="presParOf" srcId="{D65DB9E3-F559-44A6-A0BC-F7836C09634E}" destId="{56107C53-5AE3-48E1-A595-86E2E9723D50}" srcOrd="5" destOrd="0" presId="urn:microsoft.com/office/officeart/2005/8/layout/vProcess5"/>
    <dgm:cxn modelId="{77B6BEB4-CE87-4EEC-96C0-4E02A39CD293}" type="presParOf" srcId="{D65DB9E3-F559-44A6-A0BC-F7836C09634E}" destId="{11975DFC-DD6C-455A-9A0A-8F4D82108EBC}" srcOrd="6" destOrd="0" presId="urn:microsoft.com/office/officeart/2005/8/layout/vProcess5"/>
    <dgm:cxn modelId="{93FA9008-236C-429D-9EE7-1AB9B785513C}" type="presParOf" srcId="{D65DB9E3-F559-44A6-A0BC-F7836C09634E}" destId="{0F40F966-55A4-425B-B59C-CB22AEE6336A}" srcOrd="7" destOrd="0" presId="urn:microsoft.com/office/officeart/2005/8/layout/vProcess5"/>
    <dgm:cxn modelId="{0A5B668A-6C6D-4288-A37B-F8325E10053E}" type="presParOf" srcId="{D65DB9E3-F559-44A6-A0BC-F7836C09634E}" destId="{9003C951-53CD-4F06-AB04-559D854E39FD}" srcOrd="8" destOrd="0" presId="urn:microsoft.com/office/officeart/2005/8/layout/vProcess5"/>
    <dgm:cxn modelId="{C3CE3FA8-3564-4BDF-A6BA-A086BAE70268}" type="presParOf" srcId="{D65DB9E3-F559-44A6-A0BC-F7836C09634E}" destId="{9DEBC04D-553E-45D4-8AA3-1AB97C7634CB}" srcOrd="9" destOrd="0" presId="urn:microsoft.com/office/officeart/2005/8/layout/vProcess5"/>
    <dgm:cxn modelId="{2F50C109-5EE5-4160-BB13-05784F4C0553}" type="presParOf" srcId="{D65DB9E3-F559-44A6-A0BC-F7836C09634E}" destId="{5ECC1EFD-BDAB-40B2-99AB-085AC36F7A68}" srcOrd="10" destOrd="0" presId="urn:microsoft.com/office/officeart/2005/8/layout/vProcess5"/>
    <dgm:cxn modelId="{E02A4EBA-A681-44D1-BFDD-7397610AFF62}" type="presParOf" srcId="{D65DB9E3-F559-44A6-A0BC-F7836C09634E}" destId="{C2C897AD-C912-4110-A427-CA87895EA58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940F88-6481-40A0-A50F-94074BEC39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12EB128A-BD44-4ED3-9B09-81535C72B3C2}">
      <dgm:prSet/>
      <dgm:spPr/>
      <dgm:t>
        <a:bodyPr/>
        <a:lstStyle/>
        <a:p>
          <a:r>
            <a:rPr lang="ru-RU" dirty="0"/>
            <a:t>Пластичность головного мозга, обеспечиваемая нейронами с пролонгированной незрелостью, при стрессе раннего периода жизни </a:t>
          </a:r>
          <a:endParaRPr lang="en-US" dirty="0"/>
        </a:p>
      </dgm:t>
    </dgm:pt>
    <dgm:pt modelId="{40E09C43-49F2-44FB-BDC4-BB1965A9E43F}" type="parTrans" cxnId="{67DC5CC3-4509-4D92-A9E9-F2F74A8E9E6E}">
      <dgm:prSet/>
      <dgm:spPr/>
      <dgm:t>
        <a:bodyPr/>
        <a:lstStyle/>
        <a:p>
          <a:endParaRPr lang="en-US"/>
        </a:p>
      </dgm:t>
    </dgm:pt>
    <dgm:pt modelId="{038F9248-4BCA-41B7-8EC2-FA00C319F10E}" type="sibTrans" cxnId="{67DC5CC3-4509-4D92-A9E9-F2F74A8E9E6E}">
      <dgm:prSet/>
      <dgm:spPr/>
      <dgm:t>
        <a:bodyPr/>
        <a:lstStyle/>
        <a:p>
          <a:endParaRPr lang="en-US"/>
        </a:p>
      </dgm:t>
    </dgm:pt>
    <dgm:pt modelId="{DAA04F9E-3FE4-4B30-8169-B9A85154BF55}">
      <dgm:prSet/>
      <dgm:spPr/>
      <dgm:t>
        <a:bodyPr/>
        <a:lstStyle/>
        <a:p>
          <a:r>
            <a:rPr lang="ru-RU" dirty="0"/>
            <a:t>Вклад NMDA рецепторов в </a:t>
          </a:r>
          <a:r>
            <a:rPr lang="ru-RU" dirty="0" err="1"/>
            <a:t>астроцит</a:t>
          </a:r>
          <a:r>
            <a:rPr lang="ru-RU" dirty="0"/>
            <a:t>-опосредованные механизмы </a:t>
          </a:r>
          <a:r>
            <a:rPr lang="ru-RU" dirty="0" err="1"/>
            <a:t>эксайтото-ксичности</a:t>
          </a:r>
          <a:r>
            <a:rPr lang="ru-RU" dirty="0"/>
            <a:t> при </a:t>
          </a:r>
          <a:r>
            <a:rPr lang="ru-RU" dirty="0" err="1"/>
            <a:t>нейродегенерации</a:t>
          </a:r>
          <a:r>
            <a:rPr lang="ru-RU" dirty="0"/>
            <a:t> мозжечка на примере спиноцеребеллярной атаксии 1 типа</a:t>
          </a:r>
          <a:endParaRPr lang="en-US" dirty="0"/>
        </a:p>
      </dgm:t>
    </dgm:pt>
    <dgm:pt modelId="{158FBBC6-1747-49CF-AAA1-ABDA3D39C656}" type="parTrans" cxnId="{0BA1E4FD-D29F-46CC-80A3-C3C8A3BBEB0E}">
      <dgm:prSet/>
      <dgm:spPr/>
      <dgm:t>
        <a:bodyPr/>
        <a:lstStyle/>
        <a:p>
          <a:endParaRPr lang="en-US"/>
        </a:p>
      </dgm:t>
    </dgm:pt>
    <dgm:pt modelId="{06A2F541-741B-4BE3-8470-8A4DD9DA75F6}" type="sibTrans" cxnId="{0BA1E4FD-D29F-46CC-80A3-C3C8A3BBEB0E}">
      <dgm:prSet/>
      <dgm:spPr/>
      <dgm:t>
        <a:bodyPr/>
        <a:lstStyle/>
        <a:p>
          <a:endParaRPr lang="en-US"/>
        </a:p>
      </dgm:t>
    </dgm:pt>
    <dgm:pt modelId="{AAE059D4-F57F-49BD-8742-0162E4203CCA}">
      <dgm:prSet/>
      <dgm:spPr/>
      <dgm:t>
        <a:bodyPr/>
        <a:lstStyle/>
        <a:p>
          <a:r>
            <a:rPr lang="ru-RU"/>
            <a:t>Новые механизмы влияния неравновесной плазмы на клетки эпителия и эндотелия in vitro</a:t>
          </a:r>
          <a:endParaRPr lang="en-US"/>
        </a:p>
      </dgm:t>
    </dgm:pt>
    <dgm:pt modelId="{7C98D986-4B6B-4E89-90DC-154DC3873B47}" type="parTrans" cxnId="{F9910164-B9F5-4100-BEA0-5EBE93545C01}">
      <dgm:prSet/>
      <dgm:spPr/>
      <dgm:t>
        <a:bodyPr/>
        <a:lstStyle/>
        <a:p>
          <a:endParaRPr lang="en-US"/>
        </a:p>
      </dgm:t>
    </dgm:pt>
    <dgm:pt modelId="{EBE5A13A-81BD-4589-87C8-13D089C04C76}" type="sibTrans" cxnId="{F9910164-B9F5-4100-BEA0-5EBE93545C01}">
      <dgm:prSet/>
      <dgm:spPr/>
      <dgm:t>
        <a:bodyPr/>
        <a:lstStyle/>
        <a:p>
          <a:endParaRPr lang="en-US"/>
        </a:p>
      </dgm:t>
    </dgm:pt>
    <dgm:pt modelId="{5CA0B44F-5951-41DA-8173-C80E23FAB836}">
      <dgm:prSet/>
      <dgm:spPr/>
      <dgm:t>
        <a:bodyPr/>
        <a:lstStyle/>
        <a:p>
          <a:r>
            <a:rPr lang="ru-RU"/>
            <a:t>Адресная доставка антиконвульсивных препаратов при эпилепсии</a:t>
          </a:r>
          <a:endParaRPr lang="en-US"/>
        </a:p>
      </dgm:t>
    </dgm:pt>
    <dgm:pt modelId="{4F54E56A-F8D2-4BFD-BD5B-B61070671B43}" type="parTrans" cxnId="{B6061C62-7D8D-4162-9037-B0AC02F647A6}">
      <dgm:prSet/>
      <dgm:spPr/>
      <dgm:t>
        <a:bodyPr/>
        <a:lstStyle/>
        <a:p>
          <a:endParaRPr lang="en-US"/>
        </a:p>
      </dgm:t>
    </dgm:pt>
    <dgm:pt modelId="{036DC7C4-BDFE-4793-8B6C-3EC3A7163366}" type="sibTrans" cxnId="{B6061C62-7D8D-4162-9037-B0AC02F647A6}">
      <dgm:prSet/>
      <dgm:spPr/>
      <dgm:t>
        <a:bodyPr/>
        <a:lstStyle/>
        <a:p>
          <a:endParaRPr lang="en-US"/>
        </a:p>
      </dgm:t>
    </dgm:pt>
    <dgm:pt modelId="{EE18F887-17E3-420A-9F5D-CCBFA4E59DA7}">
      <dgm:prSet/>
      <dgm:spPr/>
      <dgm:t>
        <a:bodyPr/>
        <a:lstStyle/>
        <a:p>
          <a:r>
            <a:rPr lang="ru-RU" dirty="0"/>
            <a:t>Выявление молекул-мишеней, значимых для кратковременной синаптической пластичности при спиноцеребеллярной атаксии 1-го типа </a:t>
          </a:r>
          <a:endParaRPr lang="en-US" dirty="0"/>
        </a:p>
      </dgm:t>
    </dgm:pt>
    <dgm:pt modelId="{6481CABE-C0A2-4415-8F79-27EF473B8745}" type="parTrans" cxnId="{A58471FA-613C-4C89-9B22-368ADDE3E315}">
      <dgm:prSet/>
      <dgm:spPr/>
      <dgm:t>
        <a:bodyPr/>
        <a:lstStyle/>
        <a:p>
          <a:endParaRPr lang="en-US"/>
        </a:p>
      </dgm:t>
    </dgm:pt>
    <dgm:pt modelId="{BB0117F7-C741-4D7B-B45C-C8D43E8BD888}" type="sibTrans" cxnId="{A58471FA-613C-4C89-9B22-368ADDE3E315}">
      <dgm:prSet/>
      <dgm:spPr/>
      <dgm:t>
        <a:bodyPr/>
        <a:lstStyle/>
        <a:p>
          <a:endParaRPr lang="en-US"/>
        </a:p>
      </dgm:t>
    </dgm:pt>
    <dgm:pt modelId="{47D04156-95CB-46F6-A177-F7475C482F7C}" type="pres">
      <dgm:prSet presAssocID="{F0940F88-6481-40A0-A50F-94074BEC395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8CBBB-C5AB-4A25-9609-E138AAEECE8E}" type="pres">
      <dgm:prSet presAssocID="{12EB128A-BD44-4ED3-9B09-81535C72B3C2}" presName="compNode" presStyleCnt="0"/>
      <dgm:spPr/>
    </dgm:pt>
    <dgm:pt modelId="{148546BD-60BD-487F-A126-465C44B3D2D2}" type="pres">
      <dgm:prSet presAssocID="{12EB128A-BD44-4ED3-9B09-81535C72B3C2}" presName="bgRect" presStyleLbl="bgShp" presStyleIdx="0" presStyleCnt="5"/>
      <dgm:spPr/>
    </dgm:pt>
    <dgm:pt modelId="{FCD467D6-397B-4ADB-B608-158B4ED076B0}" type="pres">
      <dgm:prSet presAssocID="{12EB128A-BD44-4ED3-9B09-81535C72B3C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Мозг контур"/>
        </a:ext>
      </dgm:extLst>
    </dgm:pt>
    <dgm:pt modelId="{36DBA7A0-B172-42CC-9013-26B43AB9E6CD}" type="pres">
      <dgm:prSet presAssocID="{12EB128A-BD44-4ED3-9B09-81535C72B3C2}" presName="spaceRect" presStyleCnt="0"/>
      <dgm:spPr/>
    </dgm:pt>
    <dgm:pt modelId="{AABB5F18-24E1-4008-BC1D-73B3F603843A}" type="pres">
      <dgm:prSet presAssocID="{12EB128A-BD44-4ED3-9B09-81535C72B3C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35BEFA9-0781-4979-997B-2112262FA12E}" type="pres">
      <dgm:prSet presAssocID="{038F9248-4BCA-41B7-8EC2-FA00C319F10E}" presName="sibTrans" presStyleCnt="0"/>
      <dgm:spPr/>
    </dgm:pt>
    <dgm:pt modelId="{99DA1A2D-0F54-4582-A1D2-793EB72E07B5}" type="pres">
      <dgm:prSet presAssocID="{DAA04F9E-3FE4-4B30-8169-B9A85154BF55}" presName="compNode" presStyleCnt="0"/>
      <dgm:spPr/>
    </dgm:pt>
    <dgm:pt modelId="{4FAE4413-5C3C-417A-96FB-1BC80E51B378}" type="pres">
      <dgm:prSet presAssocID="{DAA04F9E-3FE4-4B30-8169-B9A85154BF55}" presName="bgRect" presStyleLbl="bgShp" presStyleIdx="1" presStyleCnt="5"/>
      <dgm:spPr/>
    </dgm:pt>
    <dgm:pt modelId="{27FEAFEA-C3E7-4C14-AAB8-D88702DA87D1}" type="pres">
      <dgm:prSet presAssocID="{DAA04F9E-3FE4-4B30-8169-B9A85154BF5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еть контур"/>
        </a:ext>
      </dgm:extLst>
    </dgm:pt>
    <dgm:pt modelId="{9C522506-14D0-4889-9333-3DC74AAEAA22}" type="pres">
      <dgm:prSet presAssocID="{DAA04F9E-3FE4-4B30-8169-B9A85154BF55}" presName="spaceRect" presStyleCnt="0"/>
      <dgm:spPr/>
    </dgm:pt>
    <dgm:pt modelId="{B4AAEC85-35A5-4629-8976-55AE6D755E78}" type="pres">
      <dgm:prSet presAssocID="{DAA04F9E-3FE4-4B30-8169-B9A85154BF5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189B18F-A3E7-4BA2-89D5-3BED119E67CA}" type="pres">
      <dgm:prSet presAssocID="{06A2F541-741B-4BE3-8470-8A4DD9DA75F6}" presName="sibTrans" presStyleCnt="0"/>
      <dgm:spPr/>
    </dgm:pt>
    <dgm:pt modelId="{423AD87A-89FE-4AB5-A47E-C33F79B2DFFB}" type="pres">
      <dgm:prSet presAssocID="{AAE059D4-F57F-49BD-8742-0162E4203CCA}" presName="compNode" presStyleCnt="0"/>
      <dgm:spPr/>
    </dgm:pt>
    <dgm:pt modelId="{0C35BEC6-C65D-4864-91C7-E3658F3D5E28}" type="pres">
      <dgm:prSet presAssocID="{AAE059D4-F57F-49BD-8742-0162E4203CCA}" presName="bgRect" presStyleLbl="bgShp" presStyleIdx="2" presStyleCnt="5"/>
      <dgm:spPr/>
    </dgm:pt>
    <dgm:pt modelId="{0B876FF5-19FA-44CB-8692-CCCAA48A327D}" type="pres">
      <dgm:prSet presAssocID="{AAE059D4-F57F-49BD-8742-0162E4203CCA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микроб со сплошной заливкой"/>
        </a:ext>
      </dgm:extLst>
    </dgm:pt>
    <dgm:pt modelId="{2D19B00C-1FD8-4769-AEC5-60E569FC8885}" type="pres">
      <dgm:prSet presAssocID="{AAE059D4-F57F-49BD-8742-0162E4203CCA}" presName="spaceRect" presStyleCnt="0"/>
      <dgm:spPr/>
    </dgm:pt>
    <dgm:pt modelId="{E466F78B-FBB6-40B9-8591-6FE7A4E5F098}" type="pres">
      <dgm:prSet presAssocID="{AAE059D4-F57F-49BD-8742-0162E4203CCA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7A7D98E-8602-4DD8-8B4E-AFD4ECA8117C}" type="pres">
      <dgm:prSet presAssocID="{EBE5A13A-81BD-4589-87C8-13D089C04C76}" presName="sibTrans" presStyleCnt="0"/>
      <dgm:spPr/>
    </dgm:pt>
    <dgm:pt modelId="{4B5CA636-EC66-4728-9B2F-291A079975DB}" type="pres">
      <dgm:prSet presAssocID="{5CA0B44F-5951-41DA-8173-C80E23FAB836}" presName="compNode" presStyleCnt="0"/>
      <dgm:spPr/>
    </dgm:pt>
    <dgm:pt modelId="{6D41D851-069A-467B-A92D-2CBB4E230AB5}" type="pres">
      <dgm:prSet presAssocID="{5CA0B44F-5951-41DA-8173-C80E23FAB836}" presName="bgRect" presStyleLbl="bgShp" presStyleIdx="3" presStyleCnt="5"/>
      <dgm:spPr/>
    </dgm:pt>
    <dgm:pt modelId="{3A8D6B63-283E-49A9-B55D-A8C8CB695CE3}" type="pres">
      <dgm:prSet presAssocID="{5CA0B44F-5951-41DA-8173-C80E23FAB836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трелка: вертикальный разворот со сплошной заливкой"/>
        </a:ext>
      </dgm:extLst>
    </dgm:pt>
    <dgm:pt modelId="{1AE98BF6-645F-46CF-8A15-7ED7703BCBDD}" type="pres">
      <dgm:prSet presAssocID="{5CA0B44F-5951-41DA-8173-C80E23FAB836}" presName="spaceRect" presStyleCnt="0"/>
      <dgm:spPr/>
    </dgm:pt>
    <dgm:pt modelId="{4DBD9BB1-CB67-4E64-8A7A-D99CD4A23FFC}" type="pres">
      <dgm:prSet presAssocID="{5CA0B44F-5951-41DA-8173-C80E23FAB836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FAB7EB6-A229-4FD0-8DF4-7B7FCD51ABFF}" type="pres">
      <dgm:prSet presAssocID="{036DC7C4-BDFE-4793-8B6C-3EC3A7163366}" presName="sibTrans" presStyleCnt="0"/>
      <dgm:spPr/>
    </dgm:pt>
    <dgm:pt modelId="{D2D951A3-CA17-424F-B36B-B8EF8EE574C0}" type="pres">
      <dgm:prSet presAssocID="{EE18F887-17E3-420A-9F5D-CCBFA4E59DA7}" presName="compNode" presStyleCnt="0"/>
      <dgm:spPr/>
    </dgm:pt>
    <dgm:pt modelId="{624588EC-6106-4FCD-B569-DB10465F1A15}" type="pres">
      <dgm:prSet presAssocID="{EE18F887-17E3-420A-9F5D-CCBFA4E59DA7}" presName="bgRect" presStyleLbl="bgShp" presStyleIdx="4" presStyleCnt="5"/>
      <dgm:spPr/>
    </dgm:pt>
    <dgm:pt modelId="{C8E02481-7F88-4DD7-B0C7-CD2148F29656}" type="pres">
      <dgm:prSet presAssocID="{EE18F887-17E3-420A-9F5D-CCBFA4E59DA7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сследование"/>
        </a:ext>
      </dgm:extLst>
    </dgm:pt>
    <dgm:pt modelId="{50C61FC0-F55A-4B63-AA1A-37FD76F3FB11}" type="pres">
      <dgm:prSet presAssocID="{EE18F887-17E3-420A-9F5D-CCBFA4E59DA7}" presName="spaceRect" presStyleCnt="0"/>
      <dgm:spPr/>
    </dgm:pt>
    <dgm:pt modelId="{30A3C42E-6EB0-43D6-99E8-1D2F41041299}" type="pres">
      <dgm:prSet presAssocID="{EE18F887-17E3-420A-9F5D-CCBFA4E59DA7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5D1AD30-9062-43AD-877A-4D3F88562E74}" type="presOf" srcId="{DAA04F9E-3FE4-4B30-8169-B9A85154BF55}" destId="{B4AAEC85-35A5-4629-8976-55AE6D755E78}" srcOrd="0" destOrd="0" presId="urn:microsoft.com/office/officeart/2018/2/layout/IconVerticalSolidList"/>
    <dgm:cxn modelId="{B6061C62-7D8D-4162-9037-B0AC02F647A6}" srcId="{F0940F88-6481-40A0-A50F-94074BEC3955}" destId="{5CA0B44F-5951-41DA-8173-C80E23FAB836}" srcOrd="3" destOrd="0" parTransId="{4F54E56A-F8D2-4BFD-BD5B-B61070671B43}" sibTransId="{036DC7C4-BDFE-4793-8B6C-3EC3A7163366}"/>
    <dgm:cxn modelId="{A58471FA-613C-4C89-9B22-368ADDE3E315}" srcId="{F0940F88-6481-40A0-A50F-94074BEC3955}" destId="{EE18F887-17E3-420A-9F5D-CCBFA4E59DA7}" srcOrd="4" destOrd="0" parTransId="{6481CABE-C0A2-4415-8F79-27EF473B8745}" sibTransId="{BB0117F7-C741-4D7B-B45C-C8D43E8BD888}"/>
    <dgm:cxn modelId="{8082CEB5-6BCF-4C7C-9B45-5FCDAF8A533F}" type="presOf" srcId="{AAE059D4-F57F-49BD-8742-0162E4203CCA}" destId="{E466F78B-FBB6-40B9-8591-6FE7A4E5F098}" srcOrd="0" destOrd="0" presId="urn:microsoft.com/office/officeart/2018/2/layout/IconVerticalSolidList"/>
    <dgm:cxn modelId="{0BA1E4FD-D29F-46CC-80A3-C3C8A3BBEB0E}" srcId="{F0940F88-6481-40A0-A50F-94074BEC3955}" destId="{DAA04F9E-3FE4-4B30-8169-B9A85154BF55}" srcOrd="1" destOrd="0" parTransId="{158FBBC6-1747-49CF-AAA1-ABDA3D39C656}" sibTransId="{06A2F541-741B-4BE3-8470-8A4DD9DA75F6}"/>
    <dgm:cxn modelId="{2E357D45-6CFC-432A-99C8-4E49416AC3E4}" type="presOf" srcId="{12EB128A-BD44-4ED3-9B09-81535C72B3C2}" destId="{AABB5F18-24E1-4008-BC1D-73B3F603843A}" srcOrd="0" destOrd="0" presId="urn:microsoft.com/office/officeart/2018/2/layout/IconVerticalSolidList"/>
    <dgm:cxn modelId="{F9910164-B9F5-4100-BEA0-5EBE93545C01}" srcId="{F0940F88-6481-40A0-A50F-94074BEC3955}" destId="{AAE059D4-F57F-49BD-8742-0162E4203CCA}" srcOrd="2" destOrd="0" parTransId="{7C98D986-4B6B-4E89-90DC-154DC3873B47}" sibTransId="{EBE5A13A-81BD-4589-87C8-13D089C04C76}"/>
    <dgm:cxn modelId="{3390A4B1-D213-4374-81D8-7111B0B5BEA8}" type="presOf" srcId="{F0940F88-6481-40A0-A50F-94074BEC3955}" destId="{47D04156-95CB-46F6-A177-F7475C482F7C}" srcOrd="0" destOrd="0" presId="urn:microsoft.com/office/officeart/2018/2/layout/IconVerticalSolidList"/>
    <dgm:cxn modelId="{1324E584-6C95-49C9-8D7A-C15BE3586EE2}" type="presOf" srcId="{EE18F887-17E3-420A-9F5D-CCBFA4E59DA7}" destId="{30A3C42E-6EB0-43D6-99E8-1D2F41041299}" srcOrd="0" destOrd="0" presId="urn:microsoft.com/office/officeart/2018/2/layout/IconVerticalSolidList"/>
    <dgm:cxn modelId="{67DC5CC3-4509-4D92-A9E9-F2F74A8E9E6E}" srcId="{F0940F88-6481-40A0-A50F-94074BEC3955}" destId="{12EB128A-BD44-4ED3-9B09-81535C72B3C2}" srcOrd="0" destOrd="0" parTransId="{40E09C43-49F2-44FB-BDC4-BB1965A9E43F}" sibTransId="{038F9248-4BCA-41B7-8EC2-FA00C319F10E}"/>
    <dgm:cxn modelId="{79F39AFB-64F9-488C-9090-1EB650A30F43}" type="presOf" srcId="{5CA0B44F-5951-41DA-8173-C80E23FAB836}" destId="{4DBD9BB1-CB67-4E64-8A7A-D99CD4A23FFC}" srcOrd="0" destOrd="0" presId="urn:microsoft.com/office/officeart/2018/2/layout/IconVerticalSolidList"/>
    <dgm:cxn modelId="{B63B1F49-FC59-436B-BAA0-C19E21AF909D}" type="presParOf" srcId="{47D04156-95CB-46F6-A177-F7475C482F7C}" destId="{C4C8CBBB-C5AB-4A25-9609-E138AAEECE8E}" srcOrd="0" destOrd="0" presId="urn:microsoft.com/office/officeart/2018/2/layout/IconVerticalSolidList"/>
    <dgm:cxn modelId="{53CC2096-4470-4F39-AAE7-EDFD02876541}" type="presParOf" srcId="{C4C8CBBB-C5AB-4A25-9609-E138AAEECE8E}" destId="{148546BD-60BD-487F-A126-465C44B3D2D2}" srcOrd="0" destOrd="0" presId="urn:microsoft.com/office/officeart/2018/2/layout/IconVerticalSolidList"/>
    <dgm:cxn modelId="{8E795E0E-6420-4642-BA4B-9C2A777B07A1}" type="presParOf" srcId="{C4C8CBBB-C5AB-4A25-9609-E138AAEECE8E}" destId="{FCD467D6-397B-4ADB-B608-158B4ED076B0}" srcOrd="1" destOrd="0" presId="urn:microsoft.com/office/officeart/2018/2/layout/IconVerticalSolidList"/>
    <dgm:cxn modelId="{7B3725CA-AF64-462B-B0E3-D0226BCB7726}" type="presParOf" srcId="{C4C8CBBB-C5AB-4A25-9609-E138AAEECE8E}" destId="{36DBA7A0-B172-42CC-9013-26B43AB9E6CD}" srcOrd="2" destOrd="0" presId="urn:microsoft.com/office/officeart/2018/2/layout/IconVerticalSolidList"/>
    <dgm:cxn modelId="{04F36FB4-A721-4889-BF79-5CCC6D17C729}" type="presParOf" srcId="{C4C8CBBB-C5AB-4A25-9609-E138AAEECE8E}" destId="{AABB5F18-24E1-4008-BC1D-73B3F603843A}" srcOrd="3" destOrd="0" presId="urn:microsoft.com/office/officeart/2018/2/layout/IconVerticalSolidList"/>
    <dgm:cxn modelId="{45BBD68B-505E-436E-9F04-EC42A474B9F6}" type="presParOf" srcId="{47D04156-95CB-46F6-A177-F7475C482F7C}" destId="{635BEFA9-0781-4979-997B-2112262FA12E}" srcOrd="1" destOrd="0" presId="urn:microsoft.com/office/officeart/2018/2/layout/IconVerticalSolidList"/>
    <dgm:cxn modelId="{ABE7350C-E11E-4790-95D1-8F825A416F2A}" type="presParOf" srcId="{47D04156-95CB-46F6-A177-F7475C482F7C}" destId="{99DA1A2D-0F54-4582-A1D2-793EB72E07B5}" srcOrd="2" destOrd="0" presId="urn:microsoft.com/office/officeart/2018/2/layout/IconVerticalSolidList"/>
    <dgm:cxn modelId="{8FC43490-6853-4C1B-AE0E-2B21388872E8}" type="presParOf" srcId="{99DA1A2D-0F54-4582-A1D2-793EB72E07B5}" destId="{4FAE4413-5C3C-417A-96FB-1BC80E51B378}" srcOrd="0" destOrd="0" presId="urn:microsoft.com/office/officeart/2018/2/layout/IconVerticalSolidList"/>
    <dgm:cxn modelId="{9C27E694-247E-4F97-97DA-3E4B4E981105}" type="presParOf" srcId="{99DA1A2D-0F54-4582-A1D2-793EB72E07B5}" destId="{27FEAFEA-C3E7-4C14-AAB8-D88702DA87D1}" srcOrd="1" destOrd="0" presId="urn:microsoft.com/office/officeart/2018/2/layout/IconVerticalSolidList"/>
    <dgm:cxn modelId="{BAABE760-B1B9-4BB0-B94C-81596F7F00A5}" type="presParOf" srcId="{99DA1A2D-0F54-4582-A1D2-793EB72E07B5}" destId="{9C522506-14D0-4889-9333-3DC74AAEAA22}" srcOrd="2" destOrd="0" presId="urn:microsoft.com/office/officeart/2018/2/layout/IconVerticalSolidList"/>
    <dgm:cxn modelId="{9D4A075C-8737-424B-AF1F-9FCBD957C8C8}" type="presParOf" srcId="{99DA1A2D-0F54-4582-A1D2-793EB72E07B5}" destId="{B4AAEC85-35A5-4629-8976-55AE6D755E78}" srcOrd="3" destOrd="0" presId="urn:microsoft.com/office/officeart/2018/2/layout/IconVerticalSolidList"/>
    <dgm:cxn modelId="{464A6AA8-F452-42D6-8112-3B6D3A83A1B1}" type="presParOf" srcId="{47D04156-95CB-46F6-A177-F7475C482F7C}" destId="{3189B18F-A3E7-4BA2-89D5-3BED119E67CA}" srcOrd="3" destOrd="0" presId="urn:microsoft.com/office/officeart/2018/2/layout/IconVerticalSolidList"/>
    <dgm:cxn modelId="{F6C52F24-7B5F-4406-83F6-6DA20F851B74}" type="presParOf" srcId="{47D04156-95CB-46F6-A177-F7475C482F7C}" destId="{423AD87A-89FE-4AB5-A47E-C33F79B2DFFB}" srcOrd="4" destOrd="0" presId="urn:microsoft.com/office/officeart/2018/2/layout/IconVerticalSolidList"/>
    <dgm:cxn modelId="{32197096-45AA-45B8-8CFA-AFC461DBD8A5}" type="presParOf" srcId="{423AD87A-89FE-4AB5-A47E-C33F79B2DFFB}" destId="{0C35BEC6-C65D-4864-91C7-E3658F3D5E28}" srcOrd="0" destOrd="0" presId="urn:microsoft.com/office/officeart/2018/2/layout/IconVerticalSolidList"/>
    <dgm:cxn modelId="{BA0CD427-0B8D-4C60-B8B3-6C2A0A9728D5}" type="presParOf" srcId="{423AD87A-89FE-4AB5-A47E-C33F79B2DFFB}" destId="{0B876FF5-19FA-44CB-8692-CCCAA48A327D}" srcOrd="1" destOrd="0" presId="urn:microsoft.com/office/officeart/2018/2/layout/IconVerticalSolidList"/>
    <dgm:cxn modelId="{376BBFAC-F8F0-49F5-93D8-B7BF6E903076}" type="presParOf" srcId="{423AD87A-89FE-4AB5-A47E-C33F79B2DFFB}" destId="{2D19B00C-1FD8-4769-AEC5-60E569FC8885}" srcOrd="2" destOrd="0" presId="urn:microsoft.com/office/officeart/2018/2/layout/IconVerticalSolidList"/>
    <dgm:cxn modelId="{F6CE8ADB-0DA0-4A08-8AB7-686BA1FA34F6}" type="presParOf" srcId="{423AD87A-89FE-4AB5-A47E-C33F79B2DFFB}" destId="{E466F78B-FBB6-40B9-8591-6FE7A4E5F098}" srcOrd="3" destOrd="0" presId="urn:microsoft.com/office/officeart/2018/2/layout/IconVerticalSolidList"/>
    <dgm:cxn modelId="{228260A6-9326-4D6B-AE69-C90088703C30}" type="presParOf" srcId="{47D04156-95CB-46F6-A177-F7475C482F7C}" destId="{67A7D98E-8602-4DD8-8B4E-AFD4ECA8117C}" srcOrd="5" destOrd="0" presId="urn:microsoft.com/office/officeart/2018/2/layout/IconVerticalSolidList"/>
    <dgm:cxn modelId="{DC27F50C-CDEF-4D19-B1F0-15CBB00E999C}" type="presParOf" srcId="{47D04156-95CB-46F6-A177-F7475C482F7C}" destId="{4B5CA636-EC66-4728-9B2F-291A079975DB}" srcOrd="6" destOrd="0" presId="urn:microsoft.com/office/officeart/2018/2/layout/IconVerticalSolidList"/>
    <dgm:cxn modelId="{2B2A0480-AFA4-40D3-B2C5-8FCE74433A84}" type="presParOf" srcId="{4B5CA636-EC66-4728-9B2F-291A079975DB}" destId="{6D41D851-069A-467B-A92D-2CBB4E230AB5}" srcOrd="0" destOrd="0" presId="urn:microsoft.com/office/officeart/2018/2/layout/IconVerticalSolidList"/>
    <dgm:cxn modelId="{62206E5C-8845-475B-9453-5A2FBBBCC2DD}" type="presParOf" srcId="{4B5CA636-EC66-4728-9B2F-291A079975DB}" destId="{3A8D6B63-283E-49A9-B55D-A8C8CB695CE3}" srcOrd="1" destOrd="0" presId="urn:microsoft.com/office/officeart/2018/2/layout/IconVerticalSolidList"/>
    <dgm:cxn modelId="{FCA2AD8A-48CB-4B37-B802-6FA4CB09CF2F}" type="presParOf" srcId="{4B5CA636-EC66-4728-9B2F-291A079975DB}" destId="{1AE98BF6-645F-46CF-8A15-7ED7703BCBDD}" srcOrd="2" destOrd="0" presId="urn:microsoft.com/office/officeart/2018/2/layout/IconVerticalSolidList"/>
    <dgm:cxn modelId="{126C4DD5-D3F3-4282-AD88-CFF32C6BEC7A}" type="presParOf" srcId="{4B5CA636-EC66-4728-9B2F-291A079975DB}" destId="{4DBD9BB1-CB67-4E64-8A7A-D99CD4A23FFC}" srcOrd="3" destOrd="0" presId="urn:microsoft.com/office/officeart/2018/2/layout/IconVerticalSolidList"/>
    <dgm:cxn modelId="{AB4F1374-FC86-46D1-9C68-B9E0389F1885}" type="presParOf" srcId="{47D04156-95CB-46F6-A177-F7475C482F7C}" destId="{EFAB7EB6-A229-4FD0-8DF4-7B7FCD51ABFF}" srcOrd="7" destOrd="0" presId="urn:microsoft.com/office/officeart/2018/2/layout/IconVerticalSolidList"/>
    <dgm:cxn modelId="{0B306CF9-1DD8-4743-A619-33E88C794AB9}" type="presParOf" srcId="{47D04156-95CB-46F6-A177-F7475C482F7C}" destId="{D2D951A3-CA17-424F-B36B-B8EF8EE574C0}" srcOrd="8" destOrd="0" presId="urn:microsoft.com/office/officeart/2018/2/layout/IconVerticalSolidList"/>
    <dgm:cxn modelId="{02F6695E-48E4-4B81-B890-EE03C7BADB57}" type="presParOf" srcId="{D2D951A3-CA17-424F-B36B-B8EF8EE574C0}" destId="{624588EC-6106-4FCD-B569-DB10465F1A15}" srcOrd="0" destOrd="0" presId="urn:microsoft.com/office/officeart/2018/2/layout/IconVerticalSolidList"/>
    <dgm:cxn modelId="{46690436-2FED-489B-A0FA-7A58B219672E}" type="presParOf" srcId="{D2D951A3-CA17-424F-B36B-B8EF8EE574C0}" destId="{C8E02481-7F88-4DD7-B0C7-CD2148F29656}" srcOrd="1" destOrd="0" presId="urn:microsoft.com/office/officeart/2018/2/layout/IconVerticalSolidList"/>
    <dgm:cxn modelId="{147C735B-80BB-4684-81FA-0A5E8FCB5B55}" type="presParOf" srcId="{D2D951A3-CA17-424F-B36B-B8EF8EE574C0}" destId="{50C61FC0-F55A-4B63-AA1A-37FD76F3FB11}" srcOrd="2" destOrd="0" presId="urn:microsoft.com/office/officeart/2018/2/layout/IconVerticalSolidList"/>
    <dgm:cxn modelId="{3B3D489C-3CEB-4898-A5D4-6E9DA95F83B0}" type="presParOf" srcId="{D2D951A3-CA17-424F-B36B-B8EF8EE574C0}" destId="{30A3C42E-6EB0-43D6-99E8-1D2F410412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651578-90EB-4EF5-8FBC-D898A61AC89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16394-9BD4-4B44-A571-293558DCC27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Кафедра фармацевтической технологии и фармакогнозии с курсом ПО</a:t>
          </a:r>
          <a:endParaRPr lang="en-US"/>
        </a:p>
      </dgm:t>
    </dgm:pt>
    <dgm:pt modelId="{708AF715-D1B0-4EB6-8576-094C04D8DC0E}" type="parTrans" cxnId="{B2BB73BE-2BEB-4CCB-98CE-F89754DCB0F0}">
      <dgm:prSet/>
      <dgm:spPr/>
      <dgm:t>
        <a:bodyPr/>
        <a:lstStyle/>
        <a:p>
          <a:endParaRPr lang="en-US"/>
        </a:p>
      </dgm:t>
    </dgm:pt>
    <dgm:pt modelId="{19138F29-681F-4FDE-8AC1-E1C341D6766A}" type="sibTrans" cxnId="{B2BB73BE-2BEB-4CCB-98CE-F89754DCB0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CC6EAC-600D-43B9-B448-A5FDBF1BA6A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Лаборатория биомолекулярных и медицинских технологий</a:t>
          </a:r>
          <a:endParaRPr lang="en-US"/>
        </a:p>
      </dgm:t>
    </dgm:pt>
    <dgm:pt modelId="{FBCDE0CC-9328-4C3D-B421-B901B404016E}" type="parTrans" cxnId="{629DE732-A541-48B0-A261-81875476C58A}">
      <dgm:prSet/>
      <dgm:spPr/>
      <dgm:t>
        <a:bodyPr/>
        <a:lstStyle/>
        <a:p>
          <a:endParaRPr lang="en-US"/>
        </a:p>
      </dgm:t>
    </dgm:pt>
    <dgm:pt modelId="{DAFE6C5B-1AD8-41D2-85A2-85E00809AFBA}" type="sibTrans" cxnId="{629DE732-A541-48B0-A261-81875476C5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6418585-68E7-496C-8F9C-FBC644F4890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Кафедра медицинской и биологической физики</a:t>
          </a:r>
          <a:endParaRPr lang="en-US"/>
        </a:p>
      </dgm:t>
    </dgm:pt>
    <dgm:pt modelId="{91720E21-A7AE-40EC-964B-6FA5EA563D05}" type="parTrans" cxnId="{352A76C0-B5FF-45F5-B94E-046A5CADF656}">
      <dgm:prSet/>
      <dgm:spPr/>
      <dgm:t>
        <a:bodyPr/>
        <a:lstStyle/>
        <a:p>
          <a:endParaRPr lang="en-US"/>
        </a:p>
      </dgm:t>
    </dgm:pt>
    <dgm:pt modelId="{268DF28A-4D20-4A83-84E3-DD3F9365635A}" type="sibTrans" cxnId="{352A76C0-B5FF-45F5-B94E-046A5CADF6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B8054E-C29B-4D67-B294-63CDF5E3EEF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Кафедра психиатрии и наркологии с курсом ПО</a:t>
          </a:r>
          <a:endParaRPr lang="en-US"/>
        </a:p>
      </dgm:t>
    </dgm:pt>
    <dgm:pt modelId="{BE314E25-FD68-4338-9972-0F531B7CF08F}" type="parTrans" cxnId="{85A944FE-0F81-4C14-8C15-4335C9ADC232}">
      <dgm:prSet/>
      <dgm:spPr/>
      <dgm:t>
        <a:bodyPr/>
        <a:lstStyle/>
        <a:p>
          <a:endParaRPr lang="en-US"/>
        </a:p>
      </dgm:t>
    </dgm:pt>
    <dgm:pt modelId="{FA388B94-9CD9-4004-AA84-1B72D52A50AF}" type="sibTrans" cxnId="{85A944FE-0F81-4C14-8C15-4335C9ADC232}">
      <dgm:prSet/>
      <dgm:spPr/>
      <dgm:t>
        <a:bodyPr/>
        <a:lstStyle/>
        <a:p>
          <a:endParaRPr lang="en-US"/>
        </a:p>
      </dgm:t>
    </dgm:pt>
    <dgm:pt modelId="{3BABBAA6-3084-4928-A3E3-09937FA0D58D}" type="pres">
      <dgm:prSet presAssocID="{F3651578-90EB-4EF5-8FBC-D898A61AC89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DC28D-0B3F-4D97-ABE8-E54E86F831CD}" type="pres">
      <dgm:prSet presAssocID="{F3651578-90EB-4EF5-8FBC-D898A61AC890}" presName="container" presStyleCnt="0">
        <dgm:presLayoutVars>
          <dgm:dir/>
          <dgm:resizeHandles val="exact"/>
        </dgm:presLayoutVars>
      </dgm:prSet>
      <dgm:spPr/>
    </dgm:pt>
    <dgm:pt modelId="{836D4FEF-16ED-4B22-8E9E-F5F40CE436EB}" type="pres">
      <dgm:prSet presAssocID="{CCE16394-9BD4-4B44-A571-293558DCC278}" presName="compNode" presStyleCnt="0"/>
      <dgm:spPr/>
    </dgm:pt>
    <dgm:pt modelId="{6498E6A0-86B5-4668-AD6E-F43A066BB7F0}" type="pres">
      <dgm:prSet presAssocID="{CCE16394-9BD4-4B44-A571-293558DCC278}" presName="iconBgRect" presStyleLbl="bgShp" presStyleIdx="0" presStyleCnt="4"/>
      <dgm:spPr/>
    </dgm:pt>
    <dgm:pt modelId="{3A95823C-508A-4150-BC46-E5F103ACA261}" type="pres">
      <dgm:prSet presAssocID="{CCE16394-9BD4-4B44-A571-293558DCC278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Лекарство контур"/>
        </a:ext>
      </dgm:extLst>
    </dgm:pt>
    <dgm:pt modelId="{386F571B-39FD-493F-8D7A-7947631A5B7D}" type="pres">
      <dgm:prSet presAssocID="{CCE16394-9BD4-4B44-A571-293558DCC278}" presName="spaceRect" presStyleCnt="0"/>
      <dgm:spPr/>
    </dgm:pt>
    <dgm:pt modelId="{4C53A10A-D4B1-483A-B92E-AE5698EA5C27}" type="pres">
      <dgm:prSet presAssocID="{CCE16394-9BD4-4B44-A571-293558DCC278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2089A19-669F-4F42-8238-8764314541BC}" type="pres">
      <dgm:prSet presAssocID="{19138F29-681F-4FDE-8AC1-E1C341D676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6DD88D-D5FA-4BF5-ABD0-82323F746A1E}" type="pres">
      <dgm:prSet presAssocID="{D7CC6EAC-600D-43B9-B448-A5FDBF1BA6A0}" presName="compNode" presStyleCnt="0"/>
      <dgm:spPr/>
    </dgm:pt>
    <dgm:pt modelId="{E2A969F4-3405-4236-921F-DBA67F06C873}" type="pres">
      <dgm:prSet presAssocID="{D7CC6EAC-600D-43B9-B448-A5FDBF1BA6A0}" presName="iconBgRect" presStyleLbl="bgShp" presStyleIdx="1" presStyleCnt="4"/>
      <dgm:spPr/>
    </dgm:pt>
    <dgm:pt modelId="{3C73C050-D67A-4643-A9B7-2FCDD837432E}" type="pres">
      <dgm:prSet presAssocID="{D7CC6EAC-600D-43B9-B448-A5FDBF1BA6A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DA3A6770-DD59-4B32-AC61-65AE87BC3072}" type="pres">
      <dgm:prSet presAssocID="{D7CC6EAC-600D-43B9-B448-A5FDBF1BA6A0}" presName="spaceRect" presStyleCnt="0"/>
      <dgm:spPr/>
    </dgm:pt>
    <dgm:pt modelId="{C7B5A18D-0717-4003-90AF-AFFA0BC7DF6C}" type="pres">
      <dgm:prSet presAssocID="{D7CC6EAC-600D-43B9-B448-A5FDBF1BA6A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381FB5A-F1C2-40DE-84B7-D5B417ECCB4C}" type="pres">
      <dgm:prSet presAssocID="{DAFE6C5B-1AD8-41D2-85A2-85E00809AF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AE67F6-A2F6-4B92-BED4-B910FA06C325}" type="pres">
      <dgm:prSet presAssocID="{46418585-68E7-496C-8F9C-FBC644F48906}" presName="compNode" presStyleCnt="0"/>
      <dgm:spPr/>
    </dgm:pt>
    <dgm:pt modelId="{3C388091-6235-4C81-A5CD-088604998C5C}" type="pres">
      <dgm:prSet presAssocID="{46418585-68E7-496C-8F9C-FBC644F48906}" presName="iconBgRect" presStyleLbl="bgShp" presStyleIdx="2" presStyleCnt="4"/>
      <dgm:spPr/>
    </dgm:pt>
    <dgm:pt modelId="{41B71EDC-EC54-4136-80D5-2AF23782ABA2}" type="pres">
      <dgm:prSet presAssocID="{46418585-68E7-496C-8F9C-FBC644F48906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D90B8C4F-C9B4-4A38-817D-E358C8DE588F}" type="pres">
      <dgm:prSet presAssocID="{46418585-68E7-496C-8F9C-FBC644F48906}" presName="spaceRect" presStyleCnt="0"/>
      <dgm:spPr/>
    </dgm:pt>
    <dgm:pt modelId="{B9ABDF26-0BDC-42F3-8A56-19F63F154424}" type="pres">
      <dgm:prSet presAssocID="{46418585-68E7-496C-8F9C-FBC644F4890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6E48154-FF0E-4707-948D-740E79C843CE}" type="pres">
      <dgm:prSet presAssocID="{268DF28A-4D20-4A83-84E3-DD3F936563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A7E318-BCFA-4DD5-928D-E9416814D3C3}" type="pres">
      <dgm:prSet presAssocID="{D6B8054E-C29B-4D67-B294-63CDF5E3EEF8}" presName="compNode" presStyleCnt="0"/>
      <dgm:spPr/>
    </dgm:pt>
    <dgm:pt modelId="{4AF513B0-313D-440A-AF58-FEB361F72DBC}" type="pres">
      <dgm:prSet presAssocID="{D6B8054E-C29B-4D67-B294-63CDF5E3EEF8}" presName="iconBgRect" presStyleLbl="bgShp" presStyleIdx="3" presStyleCnt="4"/>
      <dgm:spPr/>
    </dgm:pt>
    <dgm:pt modelId="{A3C4ECA9-9650-42C6-AB0F-CFA51DA3A143}" type="pres">
      <dgm:prSet presAssocID="{D6B8054E-C29B-4D67-B294-63CDF5E3EEF8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FAF74BD-9008-4443-856E-DE3A97416307}" type="pres">
      <dgm:prSet presAssocID="{D6B8054E-C29B-4D67-B294-63CDF5E3EEF8}" presName="spaceRect" presStyleCnt="0"/>
      <dgm:spPr/>
    </dgm:pt>
    <dgm:pt modelId="{6FF9F048-8B3F-4BFC-B969-DC576191C041}" type="pres">
      <dgm:prSet presAssocID="{D6B8054E-C29B-4D67-B294-63CDF5E3EEF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A76C0-B5FF-45F5-B94E-046A5CADF656}" srcId="{F3651578-90EB-4EF5-8FBC-D898A61AC890}" destId="{46418585-68E7-496C-8F9C-FBC644F48906}" srcOrd="2" destOrd="0" parTransId="{91720E21-A7AE-40EC-964B-6FA5EA563D05}" sibTransId="{268DF28A-4D20-4A83-84E3-DD3F9365635A}"/>
    <dgm:cxn modelId="{5282D07C-9C0F-4D01-BFAF-1EE7CDAB642D}" type="presOf" srcId="{D7CC6EAC-600D-43B9-B448-A5FDBF1BA6A0}" destId="{C7B5A18D-0717-4003-90AF-AFFA0BC7DF6C}" srcOrd="0" destOrd="0" presId="urn:microsoft.com/office/officeart/2018/2/layout/IconCircleList"/>
    <dgm:cxn modelId="{08B9C71A-0872-4393-A9A8-548C022CB2C3}" type="presOf" srcId="{19138F29-681F-4FDE-8AC1-E1C341D6766A}" destId="{12089A19-669F-4F42-8238-8764314541BC}" srcOrd="0" destOrd="0" presId="urn:microsoft.com/office/officeart/2018/2/layout/IconCircleList"/>
    <dgm:cxn modelId="{10C05C16-CB9B-49DC-96CB-3490CBC22047}" type="presOf" srcId="{268DF28A-4D20-4A83-84E3-DD3F9365635A}" destId="{56E48154-FF0E-4707-948D-740E79C843CE}" srcOrd="0" destOrd="0" presId="urn:microsoft.com/office/officeart/2018/2/layout/IconCircleList"/>
    <dgm:cxn modelId="{55AB221F-6407-43EC-9833-70A353AB3497}" type="presOf" srcId="{DAFE6C5B-1AD8-41D2-85A2-85E00809AFBA}" destId="{1381FB5A-F1C2-40DE-84B7-D5B417ECCB4C}" srcOrd="0" destOrd="0" presId="urn:microsoft.com/office/officeart/2018/2/layout/IconCircleList"/>
    <dgm:cxn modelId="{4A7BCC58-C0ED-435C-83AA-50B67D52DF88}" type="presOf" srcId="{D6B8054E-C29B-4D67-B294-63CDF5E3EEF8}" destId="{6FF9F048-8B3F-4BFC-B969-DC576191C041}" srcOrd="0" destOrd="0" presId="urn:microsoft.com/office/officeart/2018/2/layout/IconCircleList"/>
    <dgm:cxn modelId="{1E931200-BEBB-4462-A064-62F420D5EB66}" type="presOf" srcId="{CCE16394-9BD4-4B44-A571-293558DCC278}" destId="{4C53A10A-D4B1-483A-B92E-AE5698EA5C27}" srcOrd="0" destOrd="0" presId="urn:microsoft.com/office/officeart/2018/2/layout/IconCircleList"/>
    <dgm:cxn modelId="{B2BB73BE-2BEB-4CCB-98CE-F89754DCB0F0}" srcId="{F3651578-90EB-4EF5-8FBC-D898A61AC890}" destId="{CCE16394-9BD4-4B44-A571-293558DCC278}" srcOrd="0" destOrd="0" parTransId="{708AF715-D1B0-4EB6-8576-094C04D8DC0E}" sibTransId="{19138F29-681F-4FDE-8AC1-E1C341D6766A}"/>
    <dgm:cxn modelId="{6EC96DE3-3C0E-491E-AA4D-8E2272CF508F}" type="presOf" srcId="{46418585-68E7-496C-8F9C-FBC644F48906}" destId="{B9ABDF26-0BDC-42F3-8A56-19F63F154424}" srcOrd="0" destOrd="0" presId="urn:microsoft.com/office/officeart/2018/2/layout/IconCircleList"/>
    <dgm:cxn modelId="{17353E51-98AD-4BBB-AB42-6C7B9EC77B91}" type="presOf" srcId="{F3651578-90EB-4EF5-8FBC-D898A61AC890}" destId="{3BABBAA6-3084-4928-A3E3-09937FA0D58D}" srcOrd="0" destOrd="0" presId="urn:microsoft.com/office/officeart/2018/2/layout/IconCircleList"/>
    <dgm:cxn modelId="{85A944FE-0F81-4C14-8C15-4335C9ADC232}" srcId="{F3651578-90EB-4EF5-8FBC-D898A61AC890}" destId="{D6B8054E-C29B-4D67-B294-63CDF5E3EEF8}" srcOrd="3" destOrd="0" parTransId="{BE314E25-FD68-4338-9972-0F531B7CF08F}" sibTransId="{FA388B94-9CD9-4004-AA84-1B72D52A50AF}"/>
    <dgm:cxn modelId="{629DE732-A541-48B0-A261-81875476C58A}" srcId="{F3651578-90EB-4EF5-8FBC-D898A61AC890}" destId="{D7CC6EAC-600D-43B9-B448-A5FDBF1BA6A0}" srcOrd="1" destOrd="0" parTransId="{FBCDE0CC-9328-4C3D-B421-B901B404016E}" sibTransId="{DAFE6C5B-1AD8-41D2-85A2-85E00809AFBA}"/>
    <dgm:cxn modelId="{E0B6A373-709F-4DA5-90DA-1DBD4029500B}" type="presParOf" srcId="{3BABBAA6-3084-4928-A3E3-09937FA0D58D}" destId="{ADCDC28D-0B3F-4D97-ABE8-E54E86F831CD}" srcOrd="0" destOrd="0" presId="urn:microsoft.com/office/officeart/2018/2/layout/IconCircleList"/>
    <dgm:cxn modelId="{027585D7-60CA-4F0B-AF2E-0F1DD3F1DCA7}" type="presParOf" srcId="{ADCDC28D-0B3F-4D97-ABE8-E54E86F831CD}" destId="{836D4FEF-16ED-4B22-8E9E-F5F40CE436EB}" srcOrd="0" destOrd="0" presId="urn:microsoft.com/office/officeart/2018/2/layout/IconCircleList"/>
    <dgm:cxn modelId="{F5F64CFB-96B0-4A53-9FBD-FA1A945B7064}" type="presParOf" srcId="{836D4FEF-16ED-4B22-8E9E-F5F40CE436EB}" destId="{6498E6A0-86B5-4668-AD6E-F43A066BB7F0}" srcOrd="0" destOrd="0" presId="urn:microsoft.com/office/officeart/2018/2/layout/IconCircleList"/>
    <dgm:cxn modelId="{EDD87C2F-6D98-4068-B648-9F99781CCA77}" type="presParOf" srcId="{836D4FEF-16ED-4B22-8E9E-F5F40CE436EB}" destId="{3A95823C-508A-4150-BC46-E5F103ACA261}" srcOrd="1" destOrd="0" presId="urn:microsoft.com/office/officeart/2018/2/layout/IconCircleList"/>
    <dgm:cxn modelId="{F79D19F0-E6C1-491C-99C4-401361595109}" type="presParOf" srcId="{836D4FEF-16ED-4B22-8E9E-F5F40CE436EB}" destId="{386F571B-39FD-493F-8D7A-7947631A5B7D}" srcOrd="2" destOrd="0" presId="urn:microsoft.com/office/officeart/2018/2/layout/IconCircleList"/>
    <dgm:cxn modelId="{F3646D59-E42D-4C97-B49E-1D1D0126828C}" type="presParOf" srcId="{836D4FEF-16ED-4B22-8E9E-F5F40CE436EB}" destId="{4C53A10A-D4B1-483A-B92E-AE5698EA5C27}" srcOrd="3" destOrd="0" presId="urn:microsoft.com/office/officeart/2018/2/layout/IconCircleList"/>
    <dgm:cxn modelId="{3D5E9AB6-4411-44E7-9554-E81F60DDF4D7}" type="presParOf" srcId="{ADCDC28D-0B3F-4D97-ABE8-E54E86F831CD}" destId="{12089A19-669F-4F42-8238-8764314541BC}" srcOrd="1" destOrd="0" presId="urn:microsoft.com/office/officeart/2018/2/layout/IconCircleList"/>
    <dgm:cxn modelId="{54838F43-71F2-40C5-A84C-93A3F7784A5A}" type="presParOf" srcId="{ADCDC28D-0B3F-4D97-ABE8-E54E86F831CD}" destId="{106DD88D-D5FA-4BF5-ABD0-82323F746A1E}" srcOrd="2" destOrd="0" presId="urn:microsoft.com/office/officeart/2018/2/layout/IconCircleList"/>
    <dgm:cxn modelId="{249B6DF7-07CA-44FC-B29B-2A575F316CC3}" type="presParOf" srcId="{106DD88D-D5FA-4BF5-ABD0-82323F746A1E}" destId="{E2A969F4-3405-4236-921F-DBA67F06C873}" srcOrd="0" destOrd="0" presId="urn:microsoft.com/office/officeart/2018/2/layout/IconCircleList"/>
    <dgm:cxn modelId="{DBAE6AB7-7D1E-440C-A63F-FB8F5E072D48}" type="presParOf" srcId="{106DD88D-D5FA-4BF5-ABD0-82323F746A1E}" destId="{3C73C050-D67A-4643-A9B7-2FCDD837432E}" srcOrd="1" destOrd="0" presId="urn:microsoft.com/office/officeart/2018/2/layout/IconCircleList"/>
    <dgm:cxn modelId="{580185F3-1830-445D-9153-164E57A3B610}" type="presParOf" srcId="{106DD88D-D5FA-4BF5-ABD0-82323F746A1E}" destId="{DA3A6770-DD59-4B32-AC61-65AE87BC3072}" srcOrd="2" destOrd="0" presId="urn:microsoft.com/office/officeart/2018/2/layout/IconCircleList"/>
    <dgm:cxn modelId="{D7C6D184-45A7-4866-AE88-D38B5092DAC9}" type="presParOf" srcId="{106DD88D-D5FA-4BF5-ABD0-82323F746A1E}" destId="{C7B5A18D-0717-4003-90AF-AFFA0BC7DF6C}" srcOrd="3" destOrd="0" presId="urn:microsoft.com/office/officeart/2018/2/layout/IconCircleList"/>
    <dgm:cxn modelId="{18E03D89-8E2A-4C9B-A61D-6D0E545893EF}" type="presParOf" srcId="{ADCDC28D-0B3F-4D97-ABE8-E54E86F831CD}" destId="{1381FB5A-F1C2-40DE-84B7-D5B417ECCB4C}" srcOrd="3" destOrd="0" presId="urn:microsoft.com/office/officeart/2018/2/layout/IconCircleList"/>
    <dgm:cxn modelId="{B9C85CC0-0689-4A8D-9013-815D6D9F3AE0}" type="presParOf" srcId="{ADCDC28D-0B3F-4D97-ABE8-E54E86F831CD}" destId="{56AE67F6-A2F6-4B92-BED4-B910FA06C325}" srcOrd="4" destOrd="0" presId="urn:microsoft.com/office/officeart/2018/2/layout/IconCircleList"/>
    <dgm:cxn modelId="{430527BB-C440-44D1-BD99-BFA3BB60D8FD}" type="presParOf" srcId="{56AE67F6-A2F6-4B92-BED4-B910FA06C325}" destId="{3C388091-6235-4C81-A5CD-088604998C5C}" srcOrd="0" destOrd="0" presId="urn:microsoft.com/office/officeart/2018/2/layout/IconCircleList"/>
    <dgm:cxn modelId="{0CDD681C-299C-4D39-AE4E-107DF48B0AD4}" type="presParOf" srcId="{56AE67F6-A2F6-4B92-BED4-B910FA06C325}" destId="{41B71EDC-EC54-4136-80D5-2AF23782ABA2}" srcOrd="1" destOrd="0" presId="urn:microsoft.com/office/officeart/2018/2/layout/IconCircleList"/>
    <dgm:cxn modelId="{7F44259F-8930-462D-8952-4EC1FC5D727F}" type="presParOf" srcId="{56AE67F6-A2F6-4B92-BED4-B910FA06C325}" destId="{D90B8C4F-C9B4-4A38-817D-E358C8DE588F}" srcOrd="2" destOrd="0" presId="urn:microsoft.com/office/officeart/2018/2/layout/IconCircleList"/>
    <dgm:cxn modelId="{83CBEECC-89ED-4692-8BFE-D9B2A7DCE263}" type="presParOf" srcId="{56AE67F6-A2F6-4B92-BED4-B910FA06C325}" destId="{B9ABDF26-0BDC-42F3-8A56-19F63F154424}" srcOrd="3" destOrd="0" presId="urn:microsoft.com/office/officeart/2018/2/layout/IconCircleList"/>
    <dgm:cxn modelId="{8ED6F7F3-CF77-4FEA-B39F-ECBFEF51C026}" type="presParOf" srcId="{ADCDC28D-0B3F-4D97-ABE8-E54E86F831CD}" destId="{56E48154-FF0E-4707-948D-740E79C843CE}" srcOrd="5" destOrd="0" presId="urn:microsoft.com/office/officeart/2018/2/layout/IconCircleList"/>
    <dgm:cxn modelId="{5CACAF85-B3E6-4454-8F4F-766773812490}" type="presParOf" srcId="{ADCDC28D-0B3F-4D97-ABE8-E54E86F831CD}" destId="{71A7E318-BCFA-4DD5-928D-E9416814D3C3}" srcOrd="6" destOrd="0" presId="urn:microsoft.com/office/officeart/2018/2/layout/IconCircleList"/>
    <dgm:cxn modelId="{A6CDBC58-B5BA-421D-BC1A-0A5E9996FC62}" type="presParOf" srcId="{71A7E318-BCFA-4DD5-928D-E9416814D3C3}" destId="{4AF513B0-313D-440A-AF58-FEB361F72DBC}" srcOrd="0" destOrd="0" presId="urn:microsoft.com/office/officeart/2018/2/layout/IconCircleList"/>
    <dgm:cxn modelId="{33EA5F85-38E6-47A9-83E5-A4BFAAB08F01}" type="presParOf" srcId="{71A7E318-BCFA-4DD5-928D-E9416814D3C3}" destId="{A3C4ECA9-9650-42C6-AB0F-CFA51DA3A143}" srcOrd="1" destOrd="0" presId="urn:microsoft.com/office/officeart/2018/2/layout/IconCircleList"/>
    <dgm:cxn modelId="{D2464D2A-A7FA-4B13-96C4-60D8157A2573}" type="presParOf" srcId="{71A7E318-BCFA-4DD5-928D-E9416814D3C3}" destId="{CFAF74BD-9008-4443-856E-DE3A97416307}" srcOrd="2" destOrd="0" presId="urn:microsoft.com/office/officeart/2018/2/layout/IconCircleList"/>
    <dgm:cxn modelId="{59D6AFD1-3C29-4D5F-8CFF-25F25E85B7F0}" type="presParOf" srcId="{71A7E318-BCFA-4DD5-928D-E9416814D3C3}" destId="{6FF9F048-8B3F-4BFC-B969-DC576191C04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A4850C-9092-4462-A93C-9AFE275096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F20C43F-AF6A-40CE-87AE-C7835CCE07A0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Фармакогенетика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C9CE7D-A648-4B05-ACE9-58471E8D9ADB}" type="parTrans" cxnId="{AAEC484D-810A-4B9D-B368-980E57A6786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12522F-1435-4980-8E4A-BC362904C6BD}" type="sibTrans" cxnId="{AAEC484D-810A-4B9D-B368-980E57A6786A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9F84FB-B58F-4DC4-AA3A-B7D7CEC1FA36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Опиатные анальгетики и цитостатики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43D113A-C42B-44AF-A4E8-A8ECAF140986}" type="parTrans" cxnId="{CB87A14F-0CC3-4AD9-8554-08F737B4CAA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640FD6B-5CA2-405C-8B32-6E92C0C00957}" type="sibTrans" cxnId="{CB87A14F-0CC3-4AD9-8554-08F737B4CAA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7102FF-1254-40BE-BFFC-932248CF2DDA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Противоэпилептические препараты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F6F00FC-A146-4C43-A8B1-EF22DD7FC0BD}" type="parTrans" cxnId="{B115E45E-3084-439A-8469-63E7AE39A898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14BE89-B065-4A89-A65F-9868767E25FC}" type="sibTrans" cxnId="{B115E45E-3084-439A-8469-63E7AE39A898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DC240D-4A55-4870-BA66-1E4378DE7FB0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Генетическая предрасположенность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36F22D-0A0C-4DB0-91D2-1B9D3D19E993}" type="parTrans" cxnId="{3936A734-7885-4073-85F9-E78FA7740081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0A94DC-01EA-4113-BD9B-3BBCAAC26BA7}" type="sibTrans" cxnId="{3936A734-7885-4073-85F9-E78FA7740081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DBADCF-532D-4D15-9E1E-745834E4A117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Эпилепсия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4957F9-F095-4633-9C5A-D85B312E9FBF}" type="parTrans" cxnId="{06BA187C-6A69-4CED-BE68-BA9B3E14F74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B81777-E54B-4111-B81B-FC2EBF5FF4A3}" type="sibTrans" cxnId="{06BA187C-6A69-4CED-BE68-BA9B3E14F74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D3DE50-CD41-49C4-85F4-1915C3603205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Миастения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EC0DE75-3C94-49E0-B6F7-1DD4D6C31209}" type="parTrans" cxnId="{F623DD8C-9DAD-4AA6-9C8B-8D415E12B94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E6C1DC6-4A38-422F-A8B5-13391455B0F3}" type="sibTrans" cxnId="{F623DD8C-9DAD-4AA6-9C8B-8D415E12B94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48A2A0-9C5C-4533-AE04-C716BB366358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Поиск биомаркеров на основе микроРНК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730886-6559-4D65-A36F-BD404353DEBD}" type="parTrans" cxnId="{6DC96271-CE60-4541-A289-1B6BCAF7702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98C06E-432F-41E4-B151-F7E7574C149F}" type="sibTrans" cxnId="{6DC96271-CE60-4541-A289-1B6BCAF7702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0C3E7E-F8DD-44F7-B057-5D0ADA53F3EB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Эпилепсия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9CFDEAB-A667-4D93-90C6-26E66767CE74}" type="parTrans" cxnId="{49FFD61F-3912-4447-894D-6F3EF242552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9F6D63-08A7-4FFC-AB24-CE816CE2DFAB}" type="sibTrans" cxnId="{49FFD61F-3912-4447-894D-6F3EF242552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3CDBC2-A48A-4DA6-9B57-FA40E093CEC4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Сахароснижающие препараты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6910AEB-B52C-4664-AABB-25BAC76D98B8}" type="parTrans" cxnId="{0A375086-F62D-4D3B-B28B-32AFAA28097C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1E297B-DC1C-4F40-87FC-470A33E9D1B2}" type="sibTrans" cxnId="{0A375086-F62D-4D3B-B28B-32AFAA28097C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38F3F2-46FB-444D-9AE5-EBE70D31FB4C}">
      <dgm:prSet phldrT="[Текст]"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A9B1F2-B2DC-43A8-A647-7B628369C33F}" type="parTrans" cxnId="{BB51B4D0-84AE-4026-B358-B030600B629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22030A-0952-4CBB-8F9C-7DFED2457A7B}" type="sibTrans" cxnId="{BB51B4D0-84AE-4026-B358-B030600B629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E4F16D-ADEA-44F4-A039-F2C586621A7C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Первичная головная боль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22AF1B-8199-4B6C-900A-DBC196F419AC}" type="parTrans" cxnId="{96936CBF-5F37-4EBA-991D-E25E579BF30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9FA101-67E4-4627-A243-7A2E8DDAA8B4}" type="sibTrans" cxnId="{96936CBF-5F37-4EBA-991D-E25E579BF30D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985998-78D0-4883-AE6D-52605ADE9E32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Интернет-зависимость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2E36C6-45BA-4883-8556-97A04B19DB0D}" type="parTrans" cxnId="{504A9FFA-487A-4ED7-95A8-777C86EE3CD4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079D50-D9A8-4E6F-9389-E6A172048EF3}" type="sibTrans" cxnId="{504A9FFA-487A-4ED7-95A8-777C86EE3CD4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BD3CD0C-1466-43EF-B73C-6A38750E6351}">
      <dgm:prSet phldrT="[Текст]"/>
      <dgm:spPr/>
      <dgm:t>
        <a:bodyPr/>
        <a:lstStyle/>
        <a:p>
          <a:r>
            <a:rPr lang="ru-RU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Тревога и депрессия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CD6159-A205-45E3-9F06-0994224491DE}" type="parTrans" cxnId="{78004456-0851-42F2-9686-8D94661B9504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970FF1-31C8-404F-A352-33BF548BE961}" type="sibTrans" cxnId="{78004456-0851-42F2-9686-8D94661B9504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1E9D030-E7D1-4752-A10C-51E8AAC13527}" type="pres">
      <dgm:prSet presAssocID="{92A4850C-9092-4462-A93C-9AFE275096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834DB-EDE9-4974-A157-6C76692F2E15}" type="pres">
      <dgm:prSet presAssocID="{0F20C43F-AF6A-40CE-87AE-C7835CCE07A0}" presName="parentLin" presStyleCnt="0"/>
      <dgm:spPr/>
    </dgm:pt>
    <dgm:pt modelId="{1B5236BD-86D9-42C1-91BB-B282EE156AAB}" type="pres">
      <dgm:prSet presAssocID="{0F20C43F-AF6A-40CE-87AE-C7835CCE07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5A1CEB-32C5-4922-8167-0BA472C761CB}" type="pres">
      <dgm:prSet presAssocID="{0F20C43F-AF6A-40CE-87AE-C7835CCE07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5C6BE-F57F-40C1-B910-7D42E61BEFCB}" type="pres">
      <dgm:prSet presAssocID="{0F20C43F-AF6A-40CE-87AE-C7835CCE07A0}" presName="negativeSpace" presStyleCnt="0"/>
      <dgm:spPr/>
    </dgm:pt>
    <dgm:pt modelId="{F1B2F838-1F68-4291-B2AC-2F906E4470AF}" type="pres">
      <dgm:prSet presAssocID="{0F20C43F-AF6A-40CE-87AE-C7835CCE07A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8B40-1870-4ED3-924E-5A559F9DFB5F}" type="pres">
      <dgm:prSet presAssocID="{9712522F-1435-4980-8E4A-BC362904C6BD}" presName="spaceBetweenRectangles" presStyleCnt="0"/>
      <dgm:spPr/>
    </dgm:pt>
    <dgm:pt modelId="{8ED78354-E5DD-4DBC-9674-B4EB89BB8CB9}" type="pres">
      <dgm:prSet presAssocID="{62DC240D-4A55-4870-BA66-1E4378DE7FB0}" presName="parentLin" presStyleCnt="0"/>
      <dgm:spPr/>
    </dgm:pt>
    <dgm:pt modelId="{BA1E79EE-0DB5-4EB6-A744-CCD61AEF042F}" type="pres">
      <dgm:prSet presAssocID="{62DC240D-4A55-4870-BA66-1E4378DE7F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09CA3E2-8E50-4063-872A-47F9923422FA}" type="pres">
      <dgm:prSet presAssocID="{62DC240D-4A55-4870-BA66-1E4378DE7F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8481-FBC7-40AE-A122-D47813E030FE}" type="pres">
      <dgm:prSet presAssocID="{62DC240D-4A55-4870-BA66-1E4378DE7FB0}" presName="negativeSpace" presStyleCnt="0"/>
      <dgm:spPr/>
    </dgm:pt>
    <dgm:pt modelId="{514636C7-F43C-4A1F-9464-3F5DB513215D}" type="pres">
      <dgm:prSet presAssocID="{62DC240D-4A55-4870-BA66-1E4378DE7FB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7379-2DB1-47D7-8BF5-C149A5121997}" type="pres">
      <dgm:prSet presAssocID="{D40A94DC-01EA-4113-BD9B-3BBCAAC26BA7}" presName="spaceBetweenRectangles" presStyleCnt="0"/>
      <dgm:spPr/>
    </dgm:pt>
    <dgm:pt modelId="{A6C72056-8E39-481E-A0D1-D2CA6AA7C0E8}" type="pres">
      <dgm:prSet presAssocID="{D148A2A0-9C5C-4533-AE04-C716BB366358}" presName="parentLin" presStyleCnt="0"/>
      <dgm:spPr/>
    </dgm:pt>
    <dgm:pt modelId="{09A1FEF8-A90D-48BB-B26F-7547BFE136E8}" type="pres">
      <dgm:prSet presAssocID="{D148A2A0-9C5C-4533-AE04-C716BB3663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F11032E-27ED-46A8-A59F-AD38B5CAB5CA}" type="pres">
      <dgm:prSet presAssocID="{D148A2A0-9C5C-4533-AE04-C716BB3663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BDB3A-5BAB-4684-9E4C-58360948BAFD}" type="pres">
      <dgm:prSet presAssocID="{D148A2A0-9C5C-4533-AE04-C716BB366358}" presName="negativeSpace" presStyleCnt="0"/>
      <dgm:spPr/>
    </dgm:pt>
    <dgm:pt modelId="{33B726A8-8CD8-4161-9207-B8CD1C91235C}" type="pres">
      <dgm:prSet presAssocID="{D148A2A0-9C5C-4533-AE04-C716BB36635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E82A5-360D-48BB-8779-FB16DFCA7B0F}" type="presOf" srcId="{62DC240D-4A55-4870-BA66-1E4378DE7FB0}" destId="{BA1E79EE-0DB5-4EB6-A744-CCD61AEF042F}" srcOrd="0" destOrd="0" presId="urn:microsoft.com/office/officeart/2005/8/layout/list1"/>
    <dgm:cxn modelId="{06BA187C-6A69-4CED-BE68-BA9B3E14F747}" srcId="{62DC240D-4A55-4870-BA66-1E4378DE7FB0}" destId="{22DBADCF-532D-4D15-9E1E-745834E4A117}" srcOrd="0" destOrd="0" parTransId="{EF4957F9-F095-4633-9C5A-D85B312E9FBF}" sibTransId="{9BB81777-E54B-4111-B81B-FC2EBF5FF4A3}"/>
    <dgm:cxn modelId="{BB51B4D0-84AE-4026-B358-B030600B6299}" srcId="{62DC240D-4A55-4870-BA66-1E4378DE7FB0}" destId="{7C38F3F2-46FB-444D-9AE5-EBE70D31FB4C}" srcOrd="5" destOrd="0" parTransId="{16A9B1F2-B2DC-43A8-A647-7B628369C33F}" sibTransId="{1D22030A-0952-4CBB-8F9C-7DFED2457A7B}"/>
    <dgm:cxn modelId="{CB87A14F-0CC3-4AD9-8554-08F737B4CAA3}" srcId="{0F20C43F-AF6A-40CE-87AE-C7835CCE07A0}" destId="{7A9F84FB-B58F-4DC4-AA3A-B7D7CEC1FA36}" srcOrd="0" destOrd="0" parTransId="{243D113A-C42B-44AF-A4E8-A8ECAF140986}" sibTransId="{3640FD6B-5CA2-405C-8B32-6E92C0C00957}"/>
    <dgm:cxn modelId="{34596919-5EBF-4AF6-ACA8-294742E27982}" type="presOf" srcId="{D4D3DE50-CD41-49C4-85F4-1915C3603205}" destId="{514636C7-F43C-4A1F-9464-3F5DB513215D}" srcOrd="0" destOrd="1" presId="urn:microsoft.com/office/officeart/2005/8/layout/list1"/>
    <dgm:cxn modelId="{5DCB98B8-84EA-464D-AF57-D37DE00E668F}" type="presOf" srcId="{22DBADCF-532D-4D15-9E1E-745834E4A117}" destId="{514636C7-F43C-4A1F-9464-3F5DB513215D}" srcOrd="0" destOrd="0" presId="urn:microsoft.com/office/officeart/2005/8/layout/list1"/>
    <dgm:cxn modelId="{D25D0F77-113F-47B4-B12F-EE6592F35A73}" type="presOf" srcId="{7C38F3F2-46FB-444D-9AE5-EBE70D31FB4C}" destId="{514636C7-F43C-4A1F-9464-3F5DB513215D}" srcOrd="0" destOrd="5" presId="urn:microsoft.com/office/officeart/2005/8/layout/list1"/>
    <dgm:cxn modelId="{F623DD8C-9DAD-4AA6-9C8B-8D415E12B943}" srcId="{62DC240D-4A55-4870-BA66-1E4378DE7FB0}" destId="{D4D3DE50-CD41-49C4-85F4-1915C3603205}" srcOrd="1" destOrd="0" parTransId="{4EC0DE75-3C94-49E0-B6F7-1DD4D6C31209}" sibTransId="{4E6C1DC6-4A38-422F-A8B5-13391455B0F3}"/>
    <dgm:cxn modelId="{1468F934-4DD4-485F-909E-3363318701C2}" type="presOf" srcId="{DF985998-78D0-4883-AE6D-52605ADE9E32}" destId="{514636C7-F43C-4A1F-9464-3F5DB513215D}" srcOrd="0" destOrd="3" presId="urn:microsoft.com/office/officeart/2005/8/layout/list1"/>
    <dgm:cxn modelId="{C1018856-8E8C-4DFE-8E3A-DC6FFF25F379}" type="presOf" srcId="{DA0C3E7E-F8DD-44F7-B057-5D0ADA53F3EB}" destId="{33B726A8-8CD8-4161-9207-B8CD1C91235C}" srcOrd="0" destOrd="0" presId="urn:microsoft.com/office/officeart/2005/8/layout/list1"/>
    <dgm:cxn modelId="{504A9FFA-487A-4ED7-95A8-777C86EE3CD4}" srcId="{62DC240D-4A55-4870-BA66-1E4378DE7FB0}" destId="{DF985998-78D0-4883-AE6D-52605ADE9E32}" srcOrd="3" destOrd="0" parTransId="{912E36C6-45BA-4883-8556-97A04B19DB0D}" sibTransId="{DB079D50-D9A8-4E6F-9389-E6A172048EF3}"/>
    <dgm:cxn modelId="{DD64F555-9CEB-4B89-8B2F-75111C2B6741}" type="presOf" srcId="{2FE4F16D-ADEA-44F4-A039-F2C586621A7C}" destId="{514636C7-F43C-4A1F-9464-3F5DB513215D}" srcOrd="0" destOrd="2" presId="urn:microsoft.com/office/officeart/2005/8/layout/list1"/>
    <dgm:cxn modelId="{5364F001-232E-4C4A-BC42-AE94028C4F94}" type="presOf" srcId="{D148A2A0-9C5C-4533-AE04-C716BB366358}" destId="{9F11032E-27ED-46A8-A59F-AD38B5CAB5CA}" srcOrd="1" destOrd="0" presId="urn:microsoft.com/office/officeart/2005/8/layout/list1"/>
    <dgm:cxn modelId="{7CD9A04A-43E6-4DBE-8BF4-A1BA8AB95E11}" type="presOf" srcId="{0F20C43F-AF6A-40CE-87AE-C7835CCE07A0}" destId="{1B5236BD-86D9-42C1-91BB-B282EE156AAB}" srcOrd="0" destOrd="0" presId="urn:microsoft.com/office/officeart/2005/8/layout/list1"/>
    <dgm:cxn modelId="{78004456-0851-42F2-9686-8D94661B9504}" srcId="{62DC240D-4A55-4870-BA66-1E4378DE7FB0}" destId="{ABD3CD0C-1466-43EF-B73C-6A38750E6351}" srcOrd="4" destOrd="0" parTransId="{2BCD6159-A205-45E3-9F06-0994224491DE}" sibTransId="{F9970FF1-31C8-404F-A352-33BF548BE961}"/>
    <dgm:cxn modelId="{5C9D7E18-4436-491C-A5CE-FC229277CBE8}" type="presOf" srcId="{0F20C43F-AF6A-40CE-87AE-C7835CCE07A0}" destId="{BD5A1CEB-32C5-4922-8167-0BA472C761CB}" srcOrd="1" destOrd="0" presId="urn:microsoft.com/office/officeart/2005/8/layout/list1"/>
    <dgm:cxn modelId="{0C3952B6-DD2E-451E-9F3C-FDE27280F5BC}" type="presOf" srcId="{92A4850C-9092-4462-A93C-9AFE2750962B}" destId="{F1E9D030-E7D1-4752-A10C-51E8AAC13527}" srcOrd="0" destOrd="0" presId="urn:microsoft.com/office/officeart/2005/8/layout/list1"/>
    <dgm:cxn modelId="{49FFD61F-3912-4447-894D-6F3EF242552D}" srcId="{D148A2A0-9C5C-4533-AE04-C716BB366358}" destId="{DA0C3E7E-F8DD-44F7-B057-5D0ADA53F3EB}" srcOrd="0" destOrd="0" parTransId="{79CFDEAB-A667-4D93-90C6-26E66767CE74}" sibTransId="{EF9F6D63-08A7-4FFC-AB24-CE816CE2DFAB}"/>
    <dgm:cxn modelId="{6DC96271-CE60-4541-A289-1B6BCAF77023}" srcId="{92A4850C-9092-4462-A93C-9AFE2750962B}" destId="{D148A2A0-9C5C-4533-AE04-C716BB366358}" srcOrd="2" destOrd="0" parTransId="{CE730886-6559-4D65-A36F-BD404353DEBD}" sibTransId="{7F98C06E-432F-41E4-B151-F7E7574C149F}"/>
    <dgm:cxn modelId="{8A993E35-72E4-4D4F-B452-A32E1AA68344}" type="presOf" srcId="{62DC240D-4A55-4870-BA66-1E4378DE7FB0}" destId="{E09CA3E2-8E50-4063-872A-47F9923422FA}" srcOrd="1" destOrd="0" presId="urn:microsoft.com/office/officeart/2005/8/layout/list1"/>
    <dgm:cxn modelId="{3A404575-722B-4A34-B1F7-B89925632A36}" type="presOf" srcId="{7A9F84FB-B58F-4DC4-AA3A-B7D7CEC1FA36}" destId="{F1B2F838-1F68-4291-B2AC-2F906E4470AF}" srcOrd="0" destOrd="0" presId="urn:microsoft.com/office/officeart/2005/8/layout/list1"/>
    <dgm:cxn modelId="{E4A4A020-EE89-416F-81DB-DBA9531B6082}" type="presOf" srcId="{BF7102FF-1254-40BE-BFFC-932248CF2DDA}" destId="{F1B2F838-1F68-4291-B2AC-2F906E4470AF}" srcOrd="0" destOrd="1" presId="urn:microsoft.com/office/officeart/2005/8/layout/list1"/>
    <dgm:cxn modelId="{AAEC484D-810A-4B9D-B368-980E57A6786A}" srcId="{92A4850C-9092-4462-A93C-9AFE2750962B}" destId="{0F20C43F-AF6A-40CE-87AE-C7835CCE07A0}" srcOrd="0" destOrd="0" parTransId="{31C9CE7D-A648-4B05-ACE9-58471E8D9ADB}" sibTransId="{9712522F-1435-4980-8E4A-BC362904C6BD}"/>
    <dgm:cxn modelId="{9E068E16-F0C2-4AE9-A24B-1E92403352AE}" type="presOf" srcId="{D148A2A0-9C5C-4533-AE04-C716BB366358}" destId="{09A1FEF8-A90D-48BB-B26F-7547BFE136E8}" srcOrd="0" destOrd="0" presId="urn:microsoft.com/office/officeart/2005/8/layout/list1"/>
    <dgm:cxn modelId="{3936A734-7885-4073-85F9-E78FA7740081}" srcId="{92A4850C-9092-4462-A93C-9AFE2750962B}" destId="{62DC240D-4A55-4870-BA66-1E4378DE7FB0}" srcOrd="1" destOrd="0" parTransId="{F036F22D-0A0C-4DB0-91D2-1B9D3D19E993}" sibTransId="{D40A94DC-01EA-4113-BD9B-3BBCAAC26BA7}"/>
    <dgm:cxn modelId="{0A375086-F62D-4D3B-B28B-32AFAA28097C}" srcId="{0F20C43F-AF6A-40CE-87AE-C7835CCE07A0}" destId="{193CDBC2-A48A-4DA6-9B57-FA40E093CEC4}" srcOrd="2" destOrd="0" parTransId="{46910AEB-B52C-4664-AABB-25BAC76D98B8}" sibTransId="{D71E297B-DC1C-4F40-87FC-470A33E9D1B2}"/>
    <dgm:cxn modelId="{96936CBF-5F37-4EBA-991D-E25E579BF30D}" srcId="{62DC240D-4A55-4870-BA66-1E4378DE7FB0}" destId="{2FE4F16D-ADEA-44F4-A039-F2C586621A7C}" srcOrd="2" destOrd="0" parTransId="{6C22AF1B-8199-4B6C-900A-DBC196F419AC}" sibTransId="{BC9FA101-67E4-4627-A243-7A2E8DDAA8B4}"/>
    <dgm:cxn modelId="{B115E45E-3084-439A-8469-63E7AE39A898}" srcId="{0F20C43F-AF6A-40CE-87AE-C7835CCE07A0}" destId="{BF7102FF-1254-40BE-BFFC-932248CF2DDA}" srcOrd="1" destOrd="0" parTransId="{5F6F00FC-A146-4C43-A8B1-EF22DD7FC0BD}" sibTransId="{5514BE89-B065-4A89-A65F-9868767E25FC}"/>
    <dgm:cxn modelId="{E2A631B8-7BB3-4CE8-B590-FA0F87BC08D5}" type="presOf" srcId="{ABD3CD0C-1466-43EF-B73C-6A38750E6351}" destId="{514636C7-F43C-4A1F-9464-3F5DB513215D}" srcOrd="0" destOrd="4" presId="urn:microsoft.com/office/officeart/2005/8/layout/list1"/>
    <dgm:cxn modelId="{1A75D9A3-44EF-4BFE-AE7C-D8246A0236F6}" type="presOf" srcId="{193CDBC2-A48A-4DA6-9B57-FA40E093CEC4}" destId="{F1B2F838-1F68-4291-B2AC-2F906E4470AF}" srcOrd="0" destOrd="2" presId="urn:microsoft.com/office/officeart/2005/8/layout/list1"/>
    <dgm:cxn modelId="{55305E97-6D35-427F-84A2-6F149E4C7B48}" type="presParOf" srcId="{F1E9D030-E7D1-4752-A10C-51E8AAC13527}" destId="{C97834DB-EDE9-4974-A157-6C76692F2E15}" srcOrd="0" destOrd="0" presId="urn:microsoft.com/office/officeart/2005/8/layout/list1"/>
    <dgm:cxn modelId="{C727FD36-A41C-490B-8A14-54FE248C22B3}" type="presParOf" srcId="{C97834DB-EDE9-4974-A157-6C76692F2E15}" destId="{1B5236BD-86D9-42C1-91BB-B282EE156AAB}" srcOrd="0" destOrd="0" presId="urn:microsoft.com/office/officeart/2005/8/layout/list1"/>
    <dgm:cxn modelId="{46D71D76-26CF-43D4-B408-939CA2E1B300}" type="presParOf" srcId="{C97834DB-EDE9-4974-A157-6C76692F2E15}" destId="{BD5A1CEB-32C5-4922-8167-0BA472C761CB}" srcOrd="1" destOrd="0" presId="urn:microsoft.com/office/officeart/2005/8/layout/list1"/>
    <dgm:cxn modelId="{28B270C0-4369-4462-B167-CC7E074EDBC4}" type="presParOf" srcId="{F1E9D030-E7D1-4752-A10C-51E8AAC13527}" destId="{9A15C6BE-F57F-40C1-B910-7D42E61BEFCB}" srcOrd="1" destOrd="0" presId="urn:microsoft.com/office/officeart/2005/8/layout/list1"/>
    <dgm:cxn modelId="{0289E3E4-88F8-443C-BCF3-4BD69208DAE0}" type="presParOf" srcId="{F1E9D030-E7D1-4752-A10C-51E8AAC13527}" destId="{F1B2F838-1F68-4291-B2AC-2F906E4470AF}" srcOrd="2" destOrd="0" presId="urn:microsoft.com/office/officeart/2005/8/layout/list1"/>
    <dgm:cxn modelId="{A4633932-B6BE-479E-ABAD-360531CBAE8C}" type="presParOf" srcId="{F1E9D030-E7D1-4752-A10C-51E8AAC13527}" destId="{A7C88B40-1870-4ED3-924E-5A559F9DFB5F}" srcOrd="3" destOrd="0" presId="urn:microsoft.com/office/officeart/2005/8/layout/list1"/>
    <dgm:cxn modelId="{5DFDB726-8FE4-4A8F-8D8B-57283FDAC7D2}" type="presParOf" srcId="{F1E9D030-E7D1-4752-A10C-51E8AAC13527}" destId="{8ED78354-E5DD-4DBC-9674-B4EB89BB8CB9}" srcOrd="4" destOrd="0" presId="urn:microsoft.com/office/officeart/2005/8/layout/list1"/>
    <dgm:cxn modelId="{1BF4A34E-2A8C-4A7E-AC9B-A8EF25310B81}" type="presParOf" srcId="{8ED78354-E5DD-4DBC-9674-B4EB89BB8CB9}" destId="{BA1E79EE-0DB5-4EB6-A744-CCD61AEF042F}" srcOrd="0" destOrd="0" presId="urn:microsoft.com/office/officeart/2005/8/layout/list1"/>
    <dgm:cxn modelId="{D6EDF164-A2E2-475A-8D9A-67D928F96A5D}" type="presParOf" srcId="{8ED78354-E5DD-4DBC-9674-B4EB89BB8CB9}" destId="{E09CA3E2-8E50-4063-872A-47F9923422FA}" srcOrd="1" destOrd="0" presId="urn:microsoft.com/office/officeart/2005/8/layout/list1"/>
    <dgm:cxn modelId="{7E018FD3-FC32-4D46-B3BF-802D7A19F0F5}" type="presParOf" srcId="{F1E9D030-E7D1-4752-A10C-51E8AAC13527}" destId="{C2E68481-FBC7-40AE-A122-D47813E030FE}" srcOrd="5" destOrd="0" presId="urn:microsoft.com/office/officeart/2005/8/layout/list1"/>
    <dgm:cxn modelId="{524E56AF-0F9B-4344-976B-B2BE8499C0EE}" type="presParOf" srcId="{F1E9D030-E7D1-4752-A10C-51E8AAC13527}" destId="{514636C7-F43C-4A1F-9464-3F5DB513215D}" srcOrd="6" destOrd="0" presId="urn:microsoft.com/office/officeart/2005/8/layout/list1"/>
    <dgm:cxn modelId="{BABEFEAF-D681-415A-8FAE-B2954E7DA98D}" type="presParOf" srcId="{F1E9D030-E7D1-4752-A10C-51E8AAC13527}" destId="{3D5C7379-2DB1-47D7-8BF5-C149A5121997}" srcOrd="7" destOrd="0" presId="urn:microsoft.com/office/officeart/2005/8/layout/list1"/>
    <dgm:cxn modelId="{1DF0426D-A9E7-4BBE-9F3C-5B1C21921410}" type="presParOf" srcId="{F1E9D030-E7D1-4752-A10C-51E8AAC13527}" destId="{A6C72056-8E39-481E-A0D1-D2CA6AA7C0E8}" srcOrd="8" destOrd="0" presId="urn:microsoft.com/office/officeart/2005/8/layout/list1"/>
    <dgm:cxn modelId="{3BDA0CF9-7642-49FC-98BE-280C581C64D7}" type="presParOf" srcId="{A6C72056-8E39-481E-A0D1-D2CA6AA7C0E8}" destId="{09A1FEF8-A90D-48BB-B26F-7547BFE136E8}" srcOrd="0" destOrd="0" presId="urn:microsoft.com/office/officeart/2005/8/layout/list1"/>
    <dgm:cxn modelId="{8EEA4E5F-4EED-4784-9B2F-6BA69D3E0B8A}" type="presParOf" srcId="{A6C72056-8E39-481E-A0D1-D2CA6AA7C0E8}" destId="{9F11032E-27ED-46A8-A59F-AD38B5CAB5CA}" srcOrd="1" destOrd="0" presId="urn:microsoft.com/office/officeart/2005/8/layout/list1"/>
    <dgm:cxn modelId="{469BC9F4-81F3-4D35-8F25-E3D518C816CA}" type="presParOf" srcId="{F1E9D030-E7D1-4752-A10C-51E8AAC13527}" destId="{C7CBDB3A-5BAB-4684-9E4C-58360948BAFD}" srcOrd="9" destOrd="0" presId="urn:microsoft.com/office/officeart/2005/8/layout/list1"/>
    <dgm:cxn modelId="{AE03DC96-E77C-48BD-9E24-611787205291}" type="presParOf" srcId="{F1E9D030-E7D1-4752-A10C-51E8AAC13527}" destId="{33B726A8-8CD8-4161-9207-B8CD1C9123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70B99E-1606-4567-8A79-803CA1AE77D1}" type="doc">
      <dgm:prSet loTypeId="urn:microsoft.com/office/officeart/2005/8/layout/cycle3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818A2DE-6556-4D58-8D06-3DD1CCC592CC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общей хирургии им. проф. М.И. Гульмана</a:t>
          </a:r>
          <a:endParaRPr lang="ru-RU" dirty="0"/>
        </a:p>
      </dgm:t>
    </dgm:pt>
    <dgm:pt modelId="{CF8DFD84-6170-4B5A-A174-87730EBB2A90}" type="parTrans" cxnId="{AB48D9AE-D8A1-4F98-BFA4-056332E6510B}">
      <dgm:prSet/>
      <dgm:spPr/>
      <dgm:t>
        <a:bodyPr/>
        <a:lstStyle/>
        <a:p>
          <a:endParaRPr lang="ru-RU"/>
        </a:p>
      </dgm:t>
    </dgm:pt>
    <dgm:pt modelId="{6E28AE48-3A45-43CD-99ED-EF5F91399A85}" type="sibTrans" cxnId="{AB48D9AE-D8A1-4F98-BFA4-056332E6510B}">
      <dgm:prSet/>
      <dgm:spPr/>
      <dgm:t>
        <a:bodyPr/>
        <a:lstStyle/>
        <a:p>
          <a:endParaRPr lang="ru-RU"/>
        </a:p>
      </dgm:t>
    </dgm:pt>
    <dgm:pt modelId="{F39E33DB-69EB-4871-B89B-E301F05BCB8F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 dirty="0" smtClean="0">
              <a:latin typeface="Arial" pitchFamily="34" charset="0"/>
              <a:ea typeface="SimSun" pitchFamily="2" charset="-122"/>
              <a:cs typeface="Arial" pitchFamily="34" charset="0"/>
            </a:rPr>
            <a:t>Кафедра факультетской терапии</a:t>
          </a:r>
          <a:endParaRPr lang="ru-RU" dirty="0"/>
        </a:p>
      </dgm:t>
    </dgm:pt>
    <dgm:pt modelId="{9B2C43A2-F278-4180-A9F9-58A2479E8C63}" type="parTrans" cxnId="{913B6944-3839-451F-BD3C-D8CC20707C46}">
      <dgm:prSet/>
      <dgm:spPr/>
      <dgm:t>
        <a:bodyPr/>
        <a:lstStyle/>
        <a:p>
          <a:endParaRPr lang="ru-RU"/>
        </a:p>
      </dgm:t>
    </dgm:pt>
    <dgm:pt modelId="{1A36E41E-1697-45D3-89A1-B069B87AF93A}" type="sibTrans" cxnId="{913B6944-3839-451F-BD3C-D8CC20707C46}">
      <dgm:prSet/>
      <dgm:spPr/>
      <dgm:t>
        <a:bodyPr/>
        <a:lstStyle/>
        <a:p>
          <a:endParaRPr lang="ru-RU"/>
        </a:p>
      </dgm:t>
    </dgm:pt>
    <dgm:pt modelId="{377949D1-645D-44F6-B663-351F49C4B136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 dirty="0">
              <a:latin typeface="Arial" pitchFamily="34" charset="0"/>
              <a:ea typeface="SimSun" pitchFamily="2" charset="-122"/>
              <a:cs typeface="Arial" pitchFamily="34" charset="0"/>
            </a:rPr>
            <a:t>Кафедра травматологии, ортопедии и нейрохирургии</a:t>
          </a:r>
          <a:endParaRPr lang="ru-RU" dirty="0"/>
        </a:p>
      </dgm:t>
    </dgm:pt>
    <dgm:pt modelId="{E4D9F643-4A07-46F4-9C75-2F35F3B4384D}" type="parTrans" cxnId="{A803AA3E-C94F-4577-BCEB-5DFC95F5D00C}">
      <dgm:prSet/>
      <dgm:spPr/>
      <dgm:t>
        <a:bodyPr/>
        <a:lstStyle/>
        <a:p>
          <a:endParaRPr lang="ru-RU"/>
        </a:p>
      </dgm:t>
    </dgm:pt>
    <dgm:pt modelId="{822934A4-920E-405A-8B37-67052C2FE0E7}" type="sibTrans" cxnId="{A803AA3E-C94F-4577-BCEB-5DFC95F5D00C}">
      <dgm:prSet/>
      <dgm:spPr/>
      <dgm:t>
        <a:bodyPr/>
        <a:lstStyle/>
        <a:p>
          <a:endParaRPr lang="ru-RU"/>
        </a:p>
      </dgm:t>
    </dgm:pt>
    <dgm:pt modelId="{03636B9B-D99F-4510-AE14-67F2EAFE85CD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 dirty="0">
              <a:latin typeface="Arial" pitchFamily="34" charset="0"/>
              <a:ea typeface="SimSun" pitchFamily="2" charset="-122"/>
              <a:cs typeface="Arial" pitchFamily="34" charset="0"/>
            </a:rPr>
            <a:t>Кафедра поликлинической терапии, семейной медицины и ЗОЖ</a:t>
          </a:r>
          <a:endParaRPr lang="ru-RU" dirty="0"/>
        </a:p>
      </dgm:t>
    </dgm:pt>
    <dgm:pt modelId="{A7E74419-8262-4488-A3A6-3C0D5406F187}" type="parTrans" cxnId="{73831531-8658-460B-8E1A-FDFD5158E734}">
      <dgm:prSet/>
      <dgm:spPr/>
      <dgm:t>
        <a:bodyPr/>
        <a:lstStyle/>
        <a:p>
          <a:endParaRPr lang="ru-RU"/>
        </a:p>
      </dgm:t>
    </dgm:pt>
    <dgm:pt modelId="{B090AD16-5B19-4DED-9E16-B8BFB903A922}" type="sibTrans" cxnId="{73831531-8658-460B-8E1A-FDFD5158E734}">
      <dgm:prSet/>
      <dgm:spPr/>
      <dgm:t>
        <a:bodyPr/>
        <a:lstStyle/>
        <a:p>
          <a:endParaRPr lang="ru-RU"/>
        </a:p>
      </dgm:t>
    </dgm:pt>
    <dgm:pt modelId="{E33A7799-8899-489F-A9E7-320724EA4D40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инфекционных болезней и эпидемиологии</a:t>
          </a:r>
          <a:endParaRPr lang="ru-RU" dirty="0"/>
        </a:p>
      </dgm:t>
    </dgm:pt>
    <dgm:pt modelId="{CBB5CDEC-4265-4812-BB6F-9C7A44017582}" type="parTrans" cxnId="{15FBBC53-0D6E-4939-BECD-E0602684DF79}">
      <dgm:prSet/>
      <dgm:spPr/>
      <dgm:t>
        <a:bodyPr/>
        <a:lstStyle/>
        <a:p>
          <a:endParaRPr lang="ru-RU"/>
        </a:p>
      </dgm:t>
    </dgm:pt>
    <dgm:pt modelId="{3016EBA8-C967-4CDC-B416-6581DED79696}" type="sibTrans" cxnId="{15FBBC53-0D6E-4939-BECD-E0602684DF79}">
      <dgm:prSet/>
      <dgm:spPr/>
      <dgm:t>
        <a:bodyPr/>
        <a:lstStyle/>
        <a:p>
          <a:endParaRPr lang="ru-RU"/>
        </a:p>
      </dgm:t>
    </dgm:pt>
    <dgm:pt modelId="{E9440111-0C21-4507-88EE-9D3645EE7812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 dirty="0">
              <a:latin typeface="Arial" pitchFamily="34" charset="0"/>
              <a:ea typeface="SimSun" pitchFamily="2" charset="-122"/>
              <a:cs typeface="Arial" pitchFamily="34" charset="0"/>
            </a:rPr>
            <a:t>Научно-исследовательский институт молекулярной медицины и </a:t>
          </a:r>
          <a:r>
            <a:rPr lang="ru-RU" altLang="ru-RU" dirty="0" err="1">
              <a:latin typeface="Arial" pitchFamily="34" charset="0"/>
              <a:ea typeface="SimSun" pitchFamily="2" charset="-122"/>
              <a:cs typeface="Arial" pitchFamily="34" charset="0"/>
            </a:rPr>
            <a:t>патобиохимии</a:t>
          </a:r>
          <a:endParaRPr lang="ru-RU" dirty="0"/>
        </a:p>
      </dgm:t>
    </dgm:pt>
    <dgm:pt modelId="{95AAF8E9-C4CE-4BD3-92ED-BBBFF2AB52B4}" type="parTrans" cxnId="{77E971A9-CC88-4D4E-BD20-188AE2752CB1}">
      <dgm:prSet/>
      <dgm:spPr/>
      <dgm:t>
        <a:bodyPr/>
        <a:lstStyle/>
        <a:p>
          <a:endParaRPr lang="ru-RU"/>
        </a:p>
      </dgm:t>
    </dgm:pt>
    <dgm:pt modelId="{E82C021C-7F0A-47DE-BC9A-6F72BE4E85E0}" type="sibTrans" cxnId="{77E971A9-CC88-4D4E-BD20-188AE2752CB1}">
      <dgm:prSet/>
      <dgm:spPr/>
      <dgm:t>
        <a:bodyPr/>
        <a:lstStyle/>
        <a:p>
          <a:endParaRPr lang="ru-RU"/>
        </a:p>
      </dgm:t>
    </dgm:pt>
    <dgm:pt modelId="{677993E4-FE4E-4AB8-8A43-F5A8BF861A7F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ортопедической стоматологии</a:t>
          </a:r>
          <a:endParaRPr lang="ru-RU" dirty="0"/>
        </a:p>
      </dgm:t>
    </dgm:pt>
    <dgm:pt modelId="{38B6FF69-CB20-4EA7-9A10-F6B3B8B36634}" type="parTrans" cxnId="{20178C83-40A7-4E05-93A1-ECC104173B83}">
      <dgm:prSet/>
      <dgm:spPr/>
      <dgm:t>
        <a:bodyPr/>
        <a:lstStyle/>
        <a:p>
          <a:endParaRPr lang="ru-RU"/>
        </a:p>
      </dgm:t>
    </dgm:pt>
    <dgm:pt modelId="{E396D7CC-0138-4E4F-8AC9-02F07A55F822}" type="sibTrans" cxnId="{20178C83-40A7-4E05-93A1-ECC104173B83}">
      <dgm:prSet/>
      <dgm:spPr/>
      <dgm:t>
        <a:bodyPr/>
        <a:lstStyle/>
        <a:p>
          <a:endParaRPr lang="ru-RU"/>
        </a:p>
      </dgm:t>
    </dgm:pt>
    <dgm:pt modelId="{27C377E6-456F-4583-807A-7C5769FB6B76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микробиологии им. доц. Б.М.Зельмановича</a:t>
          </a:r>
          <a:endParaRPr lang="ru-RU" dirty="0"/>
        </a:p>
      </dgm:t>
    </dgm:pt>
    <dgm:pt modelId="{D548E79F-4084-4677-9249-B04CC3EDBA1C}" type="parTrans" cxnId="{369414DB-6554-4F33-84A4-6C62258982AF}">
      <dgm:prSet/>
      <dgm:spPr/>
      <dgm:t>
        <a:bodyPr/>
        <a:lstStyle/>
        <a:p>
          <a:endParaRPr lang="ru-RU"/>
        </a:p>
      </dgm:t>
    </dgm:pt>
    <dgm:pt modelId="{F1C44C28-FC74-49B0-B80A-96A903186F45}" type="sibTrans" cxnId="{369414DB-6554-4F33-84A4-6C62258982AF}">
      <dgm:prSet/>
      <dgm:spPr/>
      <dgm:t>
        <a:bodyPr/>
        <a:lstStyle/>
        <a:p>
          <a:endParaRPr lang="ru-RU"/>
        </a:p>
      </dgm:t>
    </dgm:pt>
    <dgm:pt modelId="{C104CD11-D0CF-4155-AF6B-7D8C167097E3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фармакологии с курсами клинической фармакологии, фармацевтической технологии</a:t>
          </a:r>
          <a:endParaRPr lang="ru-RU" dirty="0"/>
        </a:p>
      </dgm:t>
    </dgm:pt>
    <dgm:pt modelId="{E367EF86-82C4-44CE-8462-5459B9BE1686}" type="parTrans" cxnId="{CF788EEE-D3FF-411E-B953-EFC98E4C77D1}">
      <dgm:prSet/>
      <dgm:spPr/>
      <dgm:t>
        <a:bodyPr/>
        <a:lstStyle/>
        <a:p>
          <a:endParaRPr lang="ru-RU"/>
        </a:p>
      </dgm:t>
    </dgm:pt>
    <dgm:pt modelId="{411C333D-139D-4F7E-89D9-ECA0A9EB3F9A}" type="sibTrans" cxnId="{CF788EEE-D3FF-411E-B953-EFC98E4C77D1}">
      <dgm:prSet/>
      <dgm:spPr/>
      <dgm:t>
        <a:bodyPr/>
        <a:lstStyle/>
        <a:p>
          <a:endParaRPr lang="ru-RU"/>
        </a:p>
      </dgm:t>
    </dgm:pt>
    <dgm:pt modelId="{839CFF97-C906-4266-97BC-7A5A5A7E746E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патологической анатомии им. проф. П.Г.Подзолкова</a:t>
          </a:r>
          <a:endParaRPr lang="ru-RU" dirty="0"/>
        </a:p>
      </dgm:t>
    </dgm:pt>
    <dgm:pt modelId="{9EAD05F1-5961-4E8A-928F-B4F526BC43DC}" type="parTrans" cxnId="{5E3F8A89-9F0B-4E2A-B6FB-763FC9A35649}">
      <dgm:prSet/>
      <dgm:spPr/>
      <dgm:t>
        <a:bodyPr/>
        <a:lstStyle/>
        <a:p>
          <a:endParaRPr lang="ru-RU"/>
        </a:p>
      </dgm:t>
    </dgm:pt>
    <dgm:pt modelId="{5FE7C3AC-F730-4AFC-81FC-4FC839E11CDC}" type="sibTrans" cxnId="{5E3F8A89-9F0B-4E2A-B6FB-763FC9A35649}">
      <dgm:prSet/>
      <dgm:spPr/>
      <dgm:t>
        <a:bodyPr/>
        <a:lstStyle/>
        <a:p>
          <a:endParaRPr lang="ru-RU"/>
        </a:p>
      </dgm:t>
    </dgm:pt>
    <dgm:pt modelId="{75A1392E-1508-4B18-86E3-A43487705670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медицинской генетики и клинической нейрофизиологии</a:t>
          </a:r>
          <a:endParaRPr lang="ru-RU" dirty="0"/>
        </a:p>
      </dgm:t>
    </dgm:pt>
    <dgm:pt modelId="{091E1B69-4056-4E56-8BC4-2BD38FF29704}" type="parTrans" cxnId="{8294D6D5-B9FC-4412-B47A-C3816E64360A}">
      <dgm:prSet/>
      <dgm:spPr/>
      <dgm:t>
        <a:bodyPr/>
        <a:lstStyle/>
        <a:p>
          <a:endParaRPr lang="ru-RU"/>
        </a:p>
      </dgm:t>
    </dgm:pt>
    <dgm:pt modelId="{219A8ED4-7781-4591-867F-44E05E836801}" type="sibTrans" cxnId="{8294D6D5-B9FC-4412-B47A-C3816E64360A}">
      <dgm:prSet/>
      <dgm:spPr/>
      <dgm:t>
        <a:bodyPr/>
        <a:lstStyle/>
        <a:p>
          <a:endParaRPr lang="ru-RU"/>
        </a:p>
      </dgm:t>
    </dgm:pt>
    <dgm:pt modelId="{BFD5CAE0-6EB7-4EA9-9640-921F5C36BF44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фармацевтической технологии и фармакогнозии</a:t>
          </a:r>
          <a:endParaRPr lang="ru-RU" dirty="0"/>
        </a:p>
      </dgm:t>
    </dgm:pt>
    <dgm:pt modelId="{B41BAD89-E251-4D75-A5A4-9EE6EF88200B}" type="parTrans" cxnId="{C5599614-EDA0-4DFF-A2A8-073E1E098D8B}">
      <dgm:prSet/>
      <dgm:spPr/>
      <dgm:t>
        <a:bodyPr/>
        <a:lstStyle/>
        <a:p>
          <a:endParaRPr lang="ru-RU"/>
        </a:p>
      </dgm:t>
    </dgm:pt>
    <dgm:pt modelId="{777E5FAA-6E5B-4760-BCD9-D6E1A68E28A2}" type="sibTrans" cxnId="{C5599614-EDA0-4DFF-A2A8-073E1E098D8B}">
      <dgm:prSet/>
      <dgm:spPr/>
      <dgm:t>
        <a:bodyPr/>
        <a:lstStyle/>
        <a:p>
          <a:endParaRPr lang="ru-RU"/>
        </a:p>
      </dgm:t>
    </dgm:pt>
    <dgm:pt modelId="{41A614B9-8E3F-451D-B4A2-8A3FE8A37828}">
      <dgm:prSet phldrT="[Текст]"/>
      <dgm:spPr/>
      <dgm:t>
        <a:bodyPr/>
        <a:lstStyle/>
        <a:p>
          <a:pPr>
            <a:buFontTx/>
            <a:buNone/>
          </a:pPr>
          <a:r>
            <a:rPr lang="ru-RU" altLang="ru-RU">
              <a:latin typeface="Arial" pitchFamily="34" charset="0"/>
              <a:ea typeface="SimSun" pitchFamily="2" charset="-122"/>
              <a:cs typeface="Arial" pitchFamily="34" charset="0"/>
            </a:rPr>
            <a:t>Кафедра онкологии и лучевой терапии</a:t>
          </a:r>
          <a:endParaRPr lang="ru-RU" dirty="0"/>
        </a:p>
      </dgm:t>
    </dgm:pt>
    <dgm:pt modelId="{E58F353D-CCDD-42FB-900C-9E2B33A855C7}" type="parTrans" cxnId="{15F8060B-F865-4062-9538-29811F8DEE05}">
      <dgm:prSet/>
      <dgm:spPr/>
      <dgm:t>
        <a:bodyPr/>
        <a:lstStyle/>
        <a:p>
          <a:endParaRPr lang="ru-RU"/>
        </a:p>
      </dgm:t>
    </dgm:pt>
    <dgm:pt modelId="{0E1BDEF5-7EBC-410B-99CD-999DB33C3D81}" type="sibTrans" cxnId="{15F8060B-F865-4062-9538-29811F8DEE05}">
      <dgm:prSet/>
      <dgm:spPr/>
      <dgm:t>
        <a:bodyPr/>
        <a:lstStyle/>
        <a:p>
          <a:endParaRPr lang="ru-RU"/>
        </a:p>
      </dgm:t>
    </dgm:pt>
    <dgm:pt modelId="{63F6C7DD-3BC8-44C1-B891-5283D67064A2}" type="pres">
      <dgm:prSet presAssocID="{3C70B99E-1606-4567-8A79-803CA1AE77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0E9B8-BF24-4DF7-8FDF-441D65A739E2}" type="pres">
      <dgm:prSet presAssocID="{3C70B99E-1606-4567-8A79-803CA1AE77D1}" presName="cycle" presStyleCnt="0"/>
      <dgm:spPr/>
    </dgm:pt>
    <dgm:pt modelId="{66778CB4-A639-4CB0-ABA2-FBAEE6BBFE27}" type="pres">
      <dgm:prSet presAssocID="{0818A2DE-6556-4D58-8D06-3DD1CCC592CC}" presName="nodeFirstNode" presStyleLbl="node1" presStyleIdx="0" presStyleCnt="13" custScaleX="140581" custScaleY="140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38C63-8ADF-4B6D-80F7-720F88C5B7F0}" type="pres">
      <dgm:prSet presAssocID="{6E28AE48-3A45-43CD-99ED-EF5F91399A8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BC98047-8157-469B-B68A-16F02AFDD5B6}" type="pres">
      <dgm:prSet presAssocID="{E9440111-0C21-4507-88EE-9D3645EE7812}" presName="nodeFollowingNodes" presStyleLbl="node1" presStyleIdx="1" presStyleCnt="13" custScaleX="140581" custScaleY="140582" custRadScaleRad="109203" custRadScaleInc="3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0AD6C-6A90-44D8-BBDE-D76E607360B4}" type="pres">
      <dgm:prSet presAssocID="{677993E4-FE4E-4AB8-8A43-F5A8BF861A7F}" presName="nodeFollowingNodes" presStyleLbl="node1" presStyleIdx="2" presStyleCnt="13" custScaleX="140581" custScaleY="140582" custRadScaleRad="107395" custRadScaleInc="1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B1410-F13F-4965-B224-3DCBBB6A616D}" type="pres">
      <dgm:prSet presAssocID="{27C377E6-456F-4583-807A-7C5769FB6B76}" presName="nodeFollowingNodes" presStyleLbl="node1" presStyleIdx="3" presStyleCnt="13" custScaleX="140581" custScaleY="140582" custRadScaleRad="114521" custRadScaleInc="-14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07948-841E-49C6-BDC9-FFD5BE14DD53}" type="pres">
      <dgm:prSet presAssocID="{C104CD11-D0CF-4155-AF6B-7D8C167097E3}" presName="nodeFollowingNodes" presStyleLbl="node1" presStyleIdx="4" presStyleCnt="13" custScaleX="140581" custScaleY="140582" custRadScaleRad="113711" custRadScaleInc="-4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0E41A-4BAE-4ECC-9D23-08E929A9B46E}" type="pres">
      <dgm:prSet presAssocID="{BFD5CAE0-6EB7-4EA9-9640-921F5C36BF44}" presName="nodeFollowingNodes" presStyleLbl="node1" presStyleIdx="5" presStyleCnt="13" custScaleX="140581" custScaleY="140582" custRadScaleRad="111255" custRadScaleInc="-7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F7EB-52B9-4A0D-85BC-9308407A1A16}" type="pres">
      <dgm:prSet presAssocID="{41A614B9-8E3F-451D-B4A2-8A3FE8A37828}" presName="nodeFollowingNodes" presStyleLbl="node1" presStyleIdx="6" presStyleCnt="13" custScaleX="140581" custScaleY="140582" custRadScaleRad="98214" custRadScaleInc="-46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5BFF2-25B4-4341-833B-1B1F7E4DBFE7}" type="pres">
      <dgm:prSet presAssocID="{839CFF97-C906-4266-97BC-7A5A5A7E746E}" presName="nodeFollowingNodes" presStyleLbl="node1" presStyleIdx="7" presStyleCnt="13" custScaleX="140581" custScaleY="140582" custRadScaleRad="97897" custRadScaleInc="17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149A2-5D51-4442-9A15-6AF40DC34AE4}" type="pres">
      <dgm:prSet presAssocID="{75A1392E-1508-4B18-86E3-A43487705670}" presName="nodeFollowingNodes" presStyleLbl="node1" presStyleIdx="8" presStyleCnt="13" custScaleX="140581" custScaleY="140582" custRadScaleRad="106324" custRadScaleInc="47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8A8BE-0193-4622-9F16-D580EC2DFAF3}" type="pres">
      <dgm:prSet presAssocID="{F39E33DB-69EB-4871-B89B-E301F05BCB8F}" presName="nodeFollowingNodes" presStyleLbl="node1" presStyleIdx="9" presStyleCnt="13" custScaleX="140581" custScaleY="140582" custRadScaleRad="116585" custRadScaleInc="3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4B8D7-4DD1-4F42-9DC4-9968CE0C7FF6}" type="pres">
      <dgm:prSet presAssocID="{377949D1-645D-44F6-B663-351F49C4B136}" presName="nodeFollowingNodes" presStyleLbl="node1" presStyleIdx="10" presStyleCnt="13" custScaleX="140581" custScaleY="140582" custRadScaleRad="117509" custRadScaleInc="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0ADD3-3C5C-44FB-B4C0-4F8278BF65A0}" type="pres">
      <dgm:prSet presAssocID="{03636B9B-D99F-4510-AE14-67F2EAFE85CD}" presName="nodeFollowingNodes" presStyleLbl="node1" presStyleIdx="11" presStyleCnt="13" custScaleX="140581" custScaleY="140582" custRadScaleRad="119550" custRadScaleInc="-30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DF3D5-309B-40FF-A877-3A774342BE15}" type="pres">
      <dgm:prSet presAssocID="{E33A7799-8899-489F-A9E7-320724EA4D40}" presName="nodeFollowingNodes" presStyleLbl="node1" presStyleIdx="12" presStyleCnt="13" custScaleX="140581" custScaleY="140582" custRadScaleRad="117162" custRadScaleInc="-50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4D6D5-B9FC-4412-B47A-C3816E64360A}" srcId="{3C70B99E-1606-4567-8A79-803CA1AE77D1}" destId="{75A1392E-1508-4B18-86E3-A43487705670}" srcOrd="8" destOrd="0" parTransId="{091E1B69-4056-4E56-8BC4-2BD38FF29704}" sibTransId="{219A8ED4-7781-4591-867F-44E05E836801}"/>
    <dgm:cxn modelId="{1615B8CA-8F19-4D01-BE20-41D9A79534A5}" type="presOf" srcId="{F39E33DB-69EB-4871-B89B-E301F05BCB8F}" destId="{25E8A8BE-0193-4622-9F16-D580EC2DFAF3}" srcOrd="0" destOrd="0" presId="urn:microsoft.com/office/officeart/2005/8/layout/cycle3"/>
    <dgm:cxn modelId="{AE5435F1-62FA-4690-BF22-FBD5583A6261}" type="presOf" srcId="{839CFF97-C906-4266-97BC-7A5A5A7E746E}" destId="{B735BFF2-25B4-4341-833B-1B1F7E4DBFE7}" srcOrd="0" destOrd="0" presId="urn:microsoft.com/office/officeart/2005/8/layout/cycle3"/>
    <dgm:cxn modelId="{A803AA3E-C94F-4577-BCEB-5DFC95F5D00C}" srcId="{3C70B99E-1606-4567-8A79-803CA1AE77D1}" destId="{377949D1-645D-44F6-B663-351F49C4B136}" srcOrd="10" destOrd="0" parTransId="{E4D9F643-4A07-46F4-9C75-2F35F3B4384D}" sibTransId="{822934A4-920E-405A-8B37-67052C2FE0E7}"/>
    <dgm:cxn modelId="{D44AEF0B-EFF2-4BC3-B808-6CBD49D46D02}" type="presOf" srcId="{E9440111-0C21-4507-88EE-9D3645EE7812}" destId="{EBC98047-8157-469B-B68A-16F02AFDD5B6}" srcOrd="0" destOrd="0" presId="urn:microsoft.com/office/officeart/2005/8/layout/cycle3"/>
    <dgm:cxn modelId="{DEC7E080-FF8A-49BA-8926-47E79D4FC0F2}" type="presOf" srcId="{03636B9B-D99F-4510-AE14-67F2EAFE85CD}" destId="{0400ADD3-3C5C-44FB-B4C0-4F8278BF65A0}" srcOrd="0" destOrd="0" presId="urn:microsoft.com/office/officeart/2005/8/layout/cycle3"/>
    <dgm:cxn modelId="{655F56BE-FDE6-4745-B88F-A8B8198BD11B}" type="presOf" srcId="{E33A7799-8899-489F-A9E7-320724EA4D40}" destId="{95FDF3D5-309B-40FF-A877-3A774342BE15}" srcOrd="0" destOrd="0" presId="urn:microsoft.com/office/officeart/2005/8/layout/cycle3"/>
    <dgm:cxn modelId="{FC5334F8-8EC0-4180-A0BE-D12E0F832930}" type="presOf" srcId="{C104CD11-D0CF-4155-AF6B-7D8C167097E3}" destId="{BA807948-841E-49C6-BDC9-FFD5BE14DD53}" srcOrd="0" destOrd="0" presId="urn:microsoft.com/office/officeart/2005/8/layout/cycle3"/>
    <dgm:cxn modelId="{DA57A2F8-10A9-4D56-A3AD-E7871E56449F}" type="presOf" srcId="{6E28AE48-3A45-43CD-99ED-EF5F91399A85}" destId="{4BC38C63-8ADF-4B6D-80F7-720F88C5B7F0}" srcOrd="0" destOrd="0" presId="urn:microsoft.com/office/officeart/2005/8/layout/cycle3"/>
    <dgm:cxn modelId="{64B6863E-84E7-413E-92AA-62220CE488AF}" type="presOf" srcId="{41A614B9-8E3F-451D-B4A2-8A3FE8A37828}" destId="{F1C3F7EB-52B9-4A0D-85BC-9308407A1A16}" srcOrd="0" destOrd="0" presId="urn:microsoft.com/office/officeart/2005/8/layout/cycle3"/>
    <dgm:cxn modelId="{F0343EB9-AC90-4E49-89E1-02E5E3975466}" type="presOf" srcId="{377949D1-645D-44F6-B663-351F49C4B136}" destId="{8C84B8D7-4DD1-4F42-9DC4-9968CE0C7FF6}" srcOrd="0" destOrd="0" presId="urn:microsoft.com/office/officeart/2005/8/layout/cycle3"/>
    <dgm:cxn modelId="{15F8060B-F865-4062-9538-29811F8DEE05}" srcId="{3C70B99E-1606-4567-8A79-803CA1AE77D1}" destId="{41A614B9-8E3F-451D-B4A2-8A3FE8A37828}" srcOrd="6" destOrd="0" parTransId="{E58F353D-CCDD-42FB-900C-9E2B33A855C7}" sibTransId="{0E1BDEF5-7EBC-410B-99CD-999DB33C3D81}"/>
    <dgm:cxn modelId="{913B6944-3839-451F-BD3C-D8CC20707C46}" srcId="{3C70B99E-1606-4567-8A79-803CA1AE77D1}" destId="{F39E33DB-69EB-4871-B89B-E301F05BCB8F}" srcOrd="9" destOrd="0" parTransId="{9B2C43A2-F278-4180-A9F9-58A2479E8C63}" sibTransId="{1A36E41E-1697-45D3-89A1-B069B87AF93A}"/>
    <dgm:cxn modelId="{6FAC2360-BAE7-48AA-AD5E-0ED5B725F577}" type="presOf" srcId="{677993E4-FE4E-4AB8-8A43-F5A8BF861A7F}" destId="{E090AD6C-6A90-44D8-BBDE-D76E607360B4}" srcOrd="0" destOrd="0" presId="urn:microsoft.com/office/officeart/2005/8/layout/cycle3"/>
    <dgm:cxn modelId="{CF788EEE-D3FF-411E-B953-EFC98E4C77D1}" srcId="{3C70B99E-1606-4567-8A79-803CA1AE77D1}" destId="{C104CD11-D0CF-4155-AF6B-7D8C167097E3}" srcOrd="4" destOrd="0" parTransId="{E367EF86-82C4-44CE-8462-5459B9BE1686}" sibTransId="{411C333D-139D-4F7E-89D9-ECA0A9EB3F9A}"/>
    <dgm:cxn modelId="{369414DB-6554-4F33-84A4-6C62258982AF}" srcId="{3C70B99E-1606-4567-8A79-803CA1AE77D1}" destId="{27C377E6-456F-4583-807A-7C5769FB6B76}" srcOrd="3" destOrd="0" parTransId="{D548E79F-4084-4677-9249-B04CC3EDBA1C}" sibTransId="{F1C44C28-FC74-49B0-B80A-96A903186F45}"/>
    <dgm:cxn modelId="{AB48D9AE-D8A1-4F98-BFA4-056332E6510B}" srcId="{3C70B99E-1606-4567-8A79-803CA1AE77D1}" destId="{0818A2DE-6556-4D58-8D06-3DD1CCC592CC}" srcOrd="0" destOrd="0" parTransId="{CF8DFD84-6170-4B5A-A174-87730EBB2A90}" sibTransId="{6E28AE48-3A45-43CD-99ED-EF5F91399A85}"/>
    <dgm:cxn modelId="{80A11D78-2F6D-4160-A47E-2173EE1643AF}" type="presOf" srcId="{3C70B99E-1606-4567-8A79-803CA1AE77D1}" destId="{63F6C7DD-3BC8-44C1-B891-5283D67064A2}" srcOrd="0" destOrd="0" presId="urn:microsoft.com/office/officeart/2005/8/layout/cycle3"/>
    <dgm:cxn modelId="{518732FC-2281-47A2-95AE-3885DB6BB0E2}" type="presOf" srcId="{0818A2DE-6556-4D58-8D06-3DD1CCC592CC}" destId="{66778CB4-A639-4CB0-ABA2-FBAEE6BBFE27}" srcOrd="0" destOrd="0" presId="urn:microsoft.com/office/officeart/2005/8/layout/cycle3"/>
    <dgm:cxn modelId="{C60D3E84-F126-426A-9F10-F81A2728ABE4}" type="presOf" srcId="{75A1392E-1508-4B18-86E3-A43487705670}" destId="{C4F149A2-5D51-4442-9A15-6AF40DC34AE4}" srcOrd="0" destOrd="0" presId="urn:microsoft.com/office/officeart/2005/8/layout/cycle3"/>
    <dgm:cxn modelId="{20178C83-40A7-4E05-93A1-ECC104173B83}" srcId="{3C70B99E-1606-4567-8A79-803CA1AE77D1}" destId="{677993E4-FE4E-4AB8-8A43-F5A8BF861A7F}" srcOrd="2" destOrd="0" parTransId="{38B6FF69-CB20-4EA7-9A10-F6B3B8B36634}" sibTransId="{E396D7CC-0138-4E4F-8AC9-02F07A55F822}"/>
    <dgm:cxn modelId="{15FBBC53-0D6E-4939-BECD-E0602684DF79}" srcId="{3C70B99E-1606-4567-8A79-803CA1AE77D1}" destId="{E33A7799-8899-489F-A9E7-320724EA4D40}" srcOrd="12" destOrd="0" parTransId="{CBB5CDEC-4265-4812-BB6F-9C7A44017582}" sibTransId="{3016EBA8-C967-4CDC-B416-6581DED79696}"/>
    <dgm:cxn modelId="{C5599614-EDA0-4DFF-A2A8-073E1E098D8B}" srcId="{3C70B99E-1606-4567-8A79-803CA1AE77D1}" destId="{BFD5CAE0-6EB7-4EA9-9640-921F5C36BF44}" srcOrd="5" destOrd="0" parTransId="{B41BAD89-E251-4D75-A5A4-9EE6EF88200B}" sibTransId="{777E5FAA-6E5B-4760-BCD9-D6E1A68E28A2}"/>
    <dgm:cxn modelId="{77E971A9-CC88-4D4E-BD20-188AE2752CB1}" srcId="{3C70B99E-1606-4567-8A79-803CA1AE77D1}" destId="{E9440111-0C21-4507-88EE-9D3645EE7812}" srcOrd="1" destOrd="0" parTransId="{95AAF8E9-C4CE-4BD3-92ED-BBBFF2AB52B4}" sibTransId="{E82C021C-7F0A-47DE-BC9A-6F72BE4E85E0}"/>
    <dgm:cxn modelId="{73831531-8658-460B-8E1A-FDFD5158E734}" srcId="{3C70B99E-1606-4567-8A79-803CA1AE77D1}" destId="{03636B9B-D99F-4510-AE14-67F2EAFE85CD}" srcOrd="11" destOrd="0" parTransId="{A7E74419-8262-4488-A3A6-3C0D5406F187}" sibTransId="{B090AD16-5B19-4DED-9E16-B8BFB903A922}"/>
    <dgm:cxn modelId="{1DA91181-3095-496E-835C-D6C3F86FAF18}" type="presOf" srcId="{BFD5CAE0-6EB7-4EA9-9640-921F5C36BF44}" destId="{5800E41A-4BAE-4ECC-9D23-08E929A9B46E}" srcOrd="0" destOrd="0" presId="urn:microsoft.com/office/officeart/2005/8/layout/cycle3"/>
    <dgm:cxn modelId="{5E3F8A89-9F0B-4E2A-B6FB-763FC9A35649}" srcId="{3C70B99E-1606-4567-8A79-803CA1AE77D1}" destId="{839CFF97-C906-4266-97BC-7A5A5A7E746E}" srcOrd="7" destOrd="0" parTransId="{9EAD05F1-5961-4E8A-928F-B4F526BC43DC}" sibTransId="{5FE7C3AC-F730-4AFC-81FC-4FC839E11CDC}"/>
    <dgm:cxn modelId="{121C8C15-758F-47C5-96DC-E31720EE3190}" type="presOf" srcId="{27C377E6-456F-4583-807A-7C5769FB6B76}" destId="{7E2B1410-F13F-4965-B224-3DCBBB6A616D}" srcOrd="0" destOrd="0" presId="urn:microsoft.com/office/officeart/2005/8/layout/cycle3"/>
    <dgm:cxn modelId="{AF4CA365-ACF5-430E-B6C4-0216E3DE73E9}" type="presParOf" srcId="{63F6C7DD-3BC8-44C1-B891-5283D67064A2}" destId="{6720E9B8-BF24-4DF7-8FDF-441D65A739E2}" srcOrd="0" destOrd="0" presId="urn:microsoft.com/office/officeart/2005/8/layout/cycle3"/>
    <dgm:cxn modelId="{47602719-1E4E-460D-820B-4644613990F0}" type="presParOf" srcId="{6720E9B8-BF24-4DF7-8FDF-441D65A739E2}" destId="{66778CB4-A639-4CB0-ABA2-FBAEE6BBFE27}" srcOrd="0" destOrd="0" presId="urn:microsoft.com/office/officeart/2005/8/layout/cycle3"/>
    <dgm:cxn modelId="{26EBC2D5-061B-485D-A68B-F876E62CA075}" type="presParOf" srcId="{6720E9B8-BF24-4DF7-8FDF-441D65A739E2}" destId="{4BC38C63-8ADF-4B6D-80F7-720F88C5B7F0}" srcOrd="1" destOrd="0" presId="urn:microsoft.com/office/officeart/2005/8/layout/cycle3"/>
    <dgm:cxn modelId="{77B7CCD1-EB56-425B-B7CC-207F23E20051}" type="presParOf" srcId="{6720E9B8-BF24-4DF7-8FDF-441D65A739E2}" destId="{EBC98047-8157-469B-B68A-16F02AFDD5B6}" srcOrd="2" destOrd="0" presId="urn:microsoft.com/office/officeart/2005/8/layout/cycle3"/>
    <dgm:cxn modelId="{E3A23C9B-AC8B-459E-B23A-C098640EAC49}" type="presParOf" srcId="{6720E9B8-BF24-4DF7-8FDF-441D65A739E2}" destId="{E090AD6C-6A90-44D8-BBDE-D76E607360B4}" srcOrd="3" destOrd="0" presId="urn:microsoft.com/office/officeart/2005/8/layout/cycle3"/>
    <dgm:cxn modelId="{458EF13C-9B62-4225-B6BA-12950115DE78}" type="presParOf" srcId="{6720E9B8-BF24-4DF7-8FDF-441D65A739E2}" destId="{7E2B1410-F13F-4965-B224-3DCBBB6A616D}" srcOrd="4" destOrd="0" presId="urn:microsoft.com/office/officeart/2005/8/layout/cycle3"/>
    <dgm:cxn modelId="{54F0621D-02EB-4051-9E32-B8DE613C96CD}" type="presParOf" srcId="{6720E9B8-BF24-4DF7-8FDF-441D65A739E2}" destId="{BA807948-841E-49C6-BDC9-FFD5BE14DD53}" srcOrd="5" destOrd="0" presId="urn:microsoft.com/office/officeart/2005/8/layout/cycle3"/>
    <dgm:cxn modelId="{CCC33102-860B-46D0-BB4C-FF2D00EDA9AF}" type="presParOf" srcId="{6720E9B8-BF24-4DF7-8FDF-441D65A739E2}" destId="{5800E41A-4BAE-4ECC-9D23-08E929A9B46E}" srcOrd="6" destOrd="0" presId="urn:microsoft.com/office/officeart/2005/8/layout/cycle3"/>
    <dgm:cxn modelId="{66B16049-5E4D-4262-BA09-3124919C5BD4}" type="presParOf" srcId="{6720E9B8-BF24-4DF7-8FDF-441D65A739E2}" destId="{F1C3F7EB-52B9-4A0D-85BC-9308407A1A16}" srcOrd="7" destOrd="0" presId="urn:microsoft.com/office/officeart/2005/8/layout/cycle3"/>
    <dgm:cxn modelId="{7082575A-C016-4374-A42D-2A8A8E870526}" type="presParOf" srcId="{6720E9B8-BF24-4DF7-8FDF-441D65A739E2}" destId="{B735BFF2-25B4-4341-833B-1B1F7E4DBFE7}" srcOrd="8" destOrd="0" presId="urn:microsoft.com/office/officeart/2005/8/layout/cycle3"/>
    <dgm:cxn modelId="{21138F81-1F55-44F2-A33E-DBDC2B1DEA93}" type="presParOf" srcId="{6720E9B8-BF24-4DF7-8FDF-441D65A739E2}" destId="{C4F149A2-5D51-4442-9A15-6AF40DC34AE4}" srcOrd="9" destOrd="0" presId="urn:microsoft.com/office/officeart/2005/8/layout/cycle3"/>
    <dgm:cxn modelId="{64E9BA84-84A0-487E-B6B3-2BD5F5CAF7A0}" type="presParOf" srcId="{6720E9B8-BF24-4DF7-8FDF-441D65A739E2}" destId="{25E8A8BE-0193-4622-9F16-D580EC2DFAF3}" srcOrd="10" destOrd="0" presId="urn:microsoft.com/office/officeart/2005/8/layout/cycle3"/>
    <dgm:cxn modelId="{8F7514CF-7413-4366-A1A1-41E72EDF4D46}" type="presParOf" srcId="{6720E9B8-BF24-4DF7-8FDF-441D65A739E2}" destId="{8C84B8D7-4DD1-4F42-9DC4-9968CE0C7FF6}" srcOrd="11" destOrd="0" presId="urn:microsoft.com/office/officeart/2005/8/layout/cycle3"/>
    <dgm:cxn modelId="{C68C0A99-2005-49CD-B737-F603809FF387}" type="presParOf" srcId="{6720E9B8-BF24-4DF7-8FDF-441D65A739E2}" destId="{0400ADD3-3C5C-44FB-B4C0-4F8278BF65A0}" srcOrd="12" destOrd="0" presId="urn:microsoft.com/office/officeart/2005/8/layout/cycle3"/>
    <dgm:cxn modelId="{2533B4A1-6804-44AA-9EE1-271F9302CA78}" type="presParOf" srcId="{6720E9B8-BF24-4DF7-8FDF-441D65A739E2}" destId="{95FDF3D5-309B-40FF-A877-3A774342BE15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5B137-4CD7-4686-9475-438F2EB26540}">
      <dsp:nvSpPr>
        <dsp:cNvPr id="0" name=""/>
        <dsp:cNvSpPr/>
      </dsp:nvSpPr>
      <dsp:spPr>
        <a:xfrm>
          <a:off x="0" y="2544934"/>
          <a:ext cx="7315200" cy="25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Дробление приводит к «профессиональному кретинизму</a:t>
          </a:r>
          <a:r>
            <a:rPr lang="ru-RU" sz="1400" kern="1200" dirty="0" smtClean="0"/>
            <a:t>» </a:t>
          </a: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Признание приоритета собственной научной дисциплины перед другими приводит к формированию у них профессиональных стереотипов, проявляющихся в автоматизированных умениях и </a:t>
          </a:r>
          <a:r>
            <a:rPr lang="ru-RU" sz="1400" kern="1200" dirty="0" smtClean="0"/>
            <a:t>навыках </a:t>
          </a: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Это влечет </a:t>
          </a:r>
          <a:r>
            <a:rPr lang="ru-RU" sz="1400" kern="1200" dirty="0" smtClean="0"/>
            <a:t>к использованию стандартизированных методик</a:t>
          </a: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Стереотипизация</a:t>
          </a:r>
          <a:r>
            <a:rPr lang="ru-RU" sz="1400" kern="1200" dirty="0"/>
            <a:t> познавательных </a:t>
          </a:r>
          <a:r>
            <a:rPr lang="ru-RU" sz="1400" kern="1200" dirty="0" smtClean="0"/>
            <a:t>действий </a:t>
          </a:r>
          <a:r>
            <a:rPr lang="ru-RU" sz="1400" kern="1200" dirty="0"/>
            <a:t>приводит к утрате чуткости к  новизне, а ведь именно продуцирование нового знания является важнейшей особенностью науки.</a:t>
          </a:r>
          <a:endParaRPr lang="en-US" sz="1400" kern="1200" dirty="0"/>
        </a:p>
      </dsp:txBody>
      <dsp:txXfrm>
        <a:off x="0" y="2544934"/>
        <a:ext cx="7315200" cy="2575641"/>
      </dsp:txXfrm>
    </dsp:sp>
    <dsp:sp modelId="{31DE316E-2F6D-4697-8B26-2D349BDB30BC}">
      <dsp:nvSpPr>
        <dsp:cNvPr id="0" name=""/>
        <dsp:cNvSpPr/>
      </dsp:nvSpPr>
      <dsp:spPr>
        <a:xfrm rot="10800000">
          <a:off x="0" y="698"/>
          <a:ext cx="7315200" cy="25828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Время энциклопедистов уходит в прошлое.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Постоянно увеличивается объем информации, усложняя всестороннее рассмотрение.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Усложняется и методология </a:t>
          </a:r>
          <a:r>
            <a:rPr lang="ru-RU" sz="1400" kern="1200" dirty="0" smtClean="0"/>
            <a:t>исследования </a:t>
          </a:r>
          <a:r>
            <a:rPr lang="ru-RU" sz="1400" kern="1200" dirty="0"/>
            <a:t>- ученый должен владеть все более сложным исследовательским инструментарием.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Стремление к профессионализации и специализации научных исследований приводит к дроблению дисциплин</a:t>
          </a:r>
          <a:endParaRPr lang="en-US" sz="1400" kern="1200" dirty="0"/>
        </a:p>
      </dsp:txBody>
      <dsp:txXfrm rot="10800000">
        <a:off x="0" y="698"/>
        <a:ext cx="7315200" cy="16782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1080B-380B-42A9-A04B-630EC9237E8D}">
      <dsp:nvSpPr>
        <dsp:cNvPr id="0" name=""/>
        <dsp:cNvSpPr/>
      </dsp:nvSpPr>
      <dsp:spPr>
        <a:xfrm>
          <a:off x="0" y="625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0CD88-F68A-4573-9D97-6AC3D5C19941}">
      <dsp:nvSpPr>
        <dsp:cNvPr id="0" name=""/>
        <dsp:cNvSpPr/>
      </dsp:nvSpPr>
      <dsp:spPr>
        <a:xfrm>
          <a:off x="0" y="625"/>
          <a:ext cx="7315200" cy="1024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Мультиплексная электрохимическая система диагностики онкологических заболеваний</a:t>
          </a:r>
          <a:endParaRPr lang="en-US" sz="1600" kern="1200"/>
        </a:p>
      </dsp:txBody>
      <dsp:txXfrm>
        <a:off x="0" y="625"/>
        <a:ext cx="7315200" cy="1024004"/>
      </dsp:txXfrm>
    </dsp:sp>
    <dsp:sp modelId="{54BBCD3F-FAE6-4AC8-99A1-F982DC13C9E8}">
      <dsp:nvSpPr>
        <dsp:cNvPr id="0" name=""/>
        <dsp:cNvSpPr/>
      </dsp:nvSpPr>
      <dsp:spPr>
        <a:xfrm>
          <a:off x="0" y="102463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06540-B590-447B-BF42-9467E9000DCF}">
      <dsp:nvSpPr>
        <dsp:cNvPr id="0" name=""/>
        <dsp:cNvSpPr/>
      </dsp:nvSpPr>
      <dsp:spPr>
        <a:xfrm>
          <a:off x="0" y="1024630"/>
          <a:ext cx="7315200" cy="1024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Методики для экспресс определения гистологических типов рака легкого и молекулярных подтипов рака молочной железы, выделения циркулирующих опухолевых клеток рака легкого и молочной железы, глиобластомы головного мозга</a:t>
          </a:r>
          <a:endParaRPr lang="en-US" sz="1600" kern="1200"/>
        </a:p>
      </dsp:txBody>
      <dsp:txXfrm>
        <a:off x="0" y="1024630"/>
        <a:ext cx="7315200" cy="1024004"/>
      </dsp:txXfrm>
    </dsp:sp>
    <dsp:sp modelId="{3A6CAFF4-4917-4909-9164-61DD8100F198}">
      <dsp:nvSpPr>
        <dsp:cNvPr id="0" name=""/>
        <dsp:cNvSpPr/>
      </dsp:nvSpPr>
      <dsp:spPr>
        <a:xfrm>
          <a:off x="0" y="2048635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6925B-CAAD-474D-9959-FF8EAA900E5A}">
      <dsp:nvSpPr>
        <dsp:cNvPr id="0" name=""/>
        <dsp:cNvSpPr/>
      </dsp:nvSpPr>
      <dsp:spPr>
        <a:xfrm>
          <a:off x="0" y="2048635"/>
          <a:ext cx="7315200" cy="1024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Препараты для интраоперационной визуализации опухолей</a:t>
          </a:r>
          <a:endParaRPr lang="en-US" sz="1600" kern="1200"/>
        </a:p>
      </dsp:txBody>
      <dsp:txXfrm>
        <a:off x="0" y="2048635"/>
        <a:ext cx="7315200" cy="1024004"/>
      </dsp:txXfrm>
    </dsp:sp>
    <dsp:sp modelId="{7FDA2F2F-27B0-451A-9A59-F827D749618E}">
      <dsp:nvSpPr>
        <dsp:cNvPr id="0" name=""/>
        <dsp:cNvSpPr/>
      </dsp:nvSpPr>
      <dsp:spPr>
        <a:xfrm>
          <a:off x="0" y="3072639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562F1-EF4B-46C7-8748-78CB8741817E}">
      <dsp:nvSpPr>
        <dsp:cNvPr id="0" name=""/>
        <dsp:cNvSpPr/>
      </dsp:nvSpPr>
      <dsp:spPr>
        <a:xfrm>
          <a:off x="0" y="3072639"/>
          <a:ext cx="7315200" cy="1024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Роботизированная система и наноскальпель для магнитомеханической хирургии злокачественных опухолей</a:t>
          </a:r>
          <a:endParaRPr lang="en-US" sz="1600" kern="1200"/>
        </a:p>
      </dsp:txBody>
      <dsp:txXfrm>
        <a:off x="0" y="3072639"/>
        <a:ext cx="7315200" cy="1024004"/>
      </dsp:txXfrm>
    </dsp:sp>
    <dsp:sp modelId="{AD753598-F72C-44F6-B094-6A519C69BFC5}">
      <dsp:nvSpPr>
        <dsp:cNvPr id="0" name=""/>
        <dsp:cNvSpPr/>
      </dsp:nvSpPr>
      <dsp:spPr>
        <a:xfrm>
          <a:off x="0" y="4096644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9E0D7-DDFB-4FE8-826D-05D45FE5F91F}">
      <dsp:nvSpPr>
        <dsp:cNvPr id="0" name=""/>
        <dsp:cNvSpPr/>
      </dsp:nvSpPr>
      <dsp:spPr>
        <a:xfrm>
          <a:off x="0" y="4096644"/>
          <a:ext cx="7315200" cy="1024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Магнито-механическая терапия</a:t>
          </a:r>
          <a:r>
            <a:rPr lang="en-US" sz="1600" b="1" kern="1200"/>
            <a:t> </a:t>
          </a:r>
          <a:r>
            <a:rPr lang="ru-RU" sz="1600" b="1" kern="1200"/>
            <a:t>на модельных опухолях животных</a:t>
          </a:r>
          <a:endParaRPr lang="en-US" sz="1600" kern="1200"/>
        </a:p>
      </dsp:txBody>
      <dsp:txXfrm>
        <a:off x="0" y="4096644"/>
        <a:ext cx="7315200" cy="10240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03BC6-6936-4AD6-B9AB-1C161F7392BC}">
      <dsp:nvSpPr>
        <dsp:cNvPr id="0" name=""/>
        <dsp:cNvSpPr/>
      </dsp:nvSpPr>
      <dsp:spPr>
        <a:xfrm>
          <a:off x="0" y="383130"/>
          <a:ext cx="7315200" cy="460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354076" rIns="56774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err="1"/>
            <a:t>Селекция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аптамеров</a:t>
          </a:r>
          <a:r>
            <a:rPr lang="en-US" sz="1700" kern="1200" baseline="0" dirty="0"/>
            <a:t> (</a:t>
          </a:r>
          <a:r>
            <a:rPr lang="en-US" sz="1700" kern="1200" baseline="0" dirty="0" err="1"/>
            <a:t>аналогов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моноклональных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антител</a:t>
          </a:r>
          <a:r>
            <a:rPr lang="en-US" sz="1700" kern="1200" baseline="0" dirty="0"/>
            <a:t>) к </a:t>
          </a:r>
          <a:r>
            <a:rPr lang="en-US" sz="1700" kern="1200" baseline="0" dirty="0" err="1"/>
            <a:t>любым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молекулярным</a:t>
          </a:r>
          <a:r>
            <a:rPr lang="en-US" sz="1700" kern="1200" baseline="0" dirty="0"/>
            <a:t> и </a:t>
          </a:r>
          <a:r>
            <a:rPr lang="en-US" sz="1700" kern="1200" baseline="0" dirty="0" err="1"/>
            <a:t>клеточным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мишеням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/>
            <a:t>Разработка тест-систем и методов диагностики различных заболеваний на основе аптамеров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/>
            <a:t>Разработка лекарственных препаратов адресного действия на основе аптамеров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/>
            <a:t>Клеточное культивирование, оценка влияния различных биологически-активных  веществ на клеточный рост, дифференцировку стволовых клеток, выживаемость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/>
            <a:t>Проведение исследований методами проточной цитометрии, спектрофотометрии, спектрометрии, масс-спектрометрии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/>
            <a:t>Математический анализ больших массивов данных методами машинного обучения</a:t>
          </a:r>
          <a:endParaRPr lang="ru-RU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/>
            <a:t>Молекулярное моделирование трехмерных структур различных молекул, анализ энергий парного взаимодействия молекул, молекулярныя динамика</a:t>
          </a:r>
          <a:endParaRPr lang="ru-RU" sz="1700" kern="1200"/>
        </a:p>
      </dsp:txBody>
      <dsp:txXfrm>
        <a:off x="0" y="383130"/>
        <a:ext cx="7315200" cy="4605300"/>
      </dsp:txXfrm>
    </dsp:sp>
    <dsp:sp modelId="{FEF4A2D2-4FBC-45A4-97A3-2AB862ADDCC9}">
      <dsp:nvSpPr>
        <dsp:cNvPr id="0" name=""/>
        <dsp:cNvSpPr/>
      </dsp:nvSpPr>
      <dsp:spPr>
        <a:xfrm>
          <a:off x="365760" y="132209"/>
          <a:ext cx="512064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90258" y="156707"/>
        <a:ext cx="5071644" cy="4528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37257-C91B-4CF4-8C4C-34BA59313F2C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C86DD-2D02-4D08-843D-81693AAA486F}">
      <dsp:nvSpPr>
        <dsp:cNvPr id="0" name=""/>
        <dsp:cNvSpPr/>
      </dsp:nvSpPr>
      <dsp:spPr>
        <a:xfrm>
          <a:off x="0" y="0"/>
          <a:ext cx="7728267" cy="254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/>
            <a:t>Поиск биологически активных веществ растительного происхождения</a:t>
          </a:r>
          <a:endParaRPr lang="ru-RU" sz="4200" kern="1200"/>
        </a:p>
      </dsp:txBody>
      <dsp:txXfrm>
        <a:off x="0" y="0"/>
        <a:ext cx="7728267" cy="2543662"/>
      </dsp:txXfrm>
    </dsp:sp>
    <dsp:sp modelId="{B03D113A-B825-4E5C-B2BE-28B51D5D0AEC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C6E51-67B2-401E-95BE-61B34E9ADFF4}">
      <dsp:nvSpPr>
        <dsp:cNvPr id="0" name=""/>
        <dsp:cNvSpPr/>
      </dsp:nvSpPr>
      <dsp:spPr>
        <a:xfrm>
          <a:off x="0" y="2543662"/>
          <a:ext cx="7728267" cy="254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/>
            <a:t>Терапевтический лекарственный мониторинг </a:t>
          </a:r>
          <a:br>
            <a:rPr lang="ru-RU" sz="4200" b="1" kern="1200" dirty="0"/>
          </a:br>
          <a:endParaRPr lang="ru-RU" sz="4200" kern="1200" dirty="0"/>
        </a:p>
      </dsp:txBody>
      <dsp:txXfrm>
        <a:off x="0" y="2543662"/>
        <a:ext cx="7728267" cy="25436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9E840-1B3C-4E9E-B161-5E6BB8244D54}">
      <dsp:nvSpPr>
        <dsp:cNvPr id="0" name=""/>
        <dsp:cNvSpPr/>
      </dsp:nvSpPr>
      <dsp:spPr>
        <a:xfrm>
          <a:off x="0" y="360620"/>
          <a:ext cx="7104549" cy="1484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Исследование </a:t>
          </a:r>
          <a:r>
            <a:rPr lang="ru-RU" sz="2700" kern="1200" dirty="0"/>
            <a:t>активности индивидуального вещества </a:t>
          </a:r>
          <a:r>
            <a:rPr lang="ru-RU" sz="2700" kern="1200" dirty="0" err="1"/>
            <a:t>in</a:t>
          </a:r>
          <a:r>
            <a:rPr lang="ru-RU" sz="2700" kern="1200" dirty="0"/>
            <a:t> </a:t>
          </a:r>
          <a:r>
            <a:rPr lang="ru-RU" sz="2700" kern="1200" dirty="0" err="1"/>
            <a:t>vivo</a:t>
          </a:r>
          <a:r>
            <a:rPr lang="ru-RU" sz="2700" kern="1200" dirty="0"/>
            <a:t> → создание лекарственного средства для лечения </a:t>
          </a:r>
          <a:r>
            <a:rPr lang="ru-RU" sz="2700" kern="1200" dirty="0" err="1"/>
            <a:t>гиперхолестеринемии</a:t>
          </a:r>
          <a:endParaRPr lang="en-US" sz="2700" kern="1200" dirty="0"/>
        </a:p>
      </dsp:txBody>
      <dsp:txXfrm>
        <a:off x="72479" y="433099"/>
        <a:ext cx="6959591" cy="1339772"/>
      </dsp:txXfrm>
    </dsp:sp>
    <dsp:sp modelId="{49410639-2A99-4CC1-B2BA-614CC55BB164}">
      <dsp:nvSpPr>
        <dsp:cNvPr id="0" name=""/>
        <dsp:cNvSpPr/>
      </dsp:nvSpPr>
      <dsp:spPr>
        <a:xfrm>
          <a:off x="0" y="1923110"/>
          <a:ext cx="7104549" cy="1484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Создание лекарственного средства для лечения рака молочной железы</a:t>
          </a:r>
          <a:endParaRPr lang="en-US" sz="2700" kern="1200"/>
        </a:p>
      </dsp:txBody>
      <dsp:txXfrm>
        <a:off x="72479" y="1995589"/>
        <a:ext cx="6959591" cy="1339772"/>
      </dsp:txXfrm>
    </dsp:sp>
    <dsp:sp modelId="{81986A74-179B-4E03-967C-9DF91DE456CF}">
      <dsp:nvSpPr>
        <dsp:cNvPr id="0" name=""/>
        <dsp:cNvSpPr/>
      </dsp:nvSpPr>
      <dsp:spPr>
        <a:xfrm>
          <a:off x="0" y="3485601"/>
          <a:ext cx="7104549" cy="1484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Создание лекарственной формы для лечения ран, в том числе инфицированных</a:t>
          </a:r>
          <a:endParaRPr lang="en-US" sz="2700" kern="1200"/>
        </a:p>
      </dsp:txBody>
      <dsp:txXfrm>
        <a:off x="72479" y="3558080"/>
        <a:ext cx="6959591" cy="13397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5D1B0-A6E6-4393-A0D3-D8A439CE692B}">
      <dsp:nvSpPr>
        <dsp:cNvPr id="0" name=""/>
        <dsp:cNvSpPr/>
      </dsp:nvSpPr>
      <dsp:spPr>
        <a:xfrm>
          <a:off x="0" y="157490"/>
          <a:ext cx="6525925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Антиплагиат.ВУЗ</a:t>
          </a:r>
          <a:endParaRPr lang="en-US" sz="1600" kern="1200"/>
        </a:p>
      </dsp:txBody>
      <dsp:txXfrm>
        <a:off x="31028" y="188518"/>
        <a:ext cx="6463869" cy="573546"/>
      </dsp:txXfrm>
    </dsp:sp>
    <dsp:sp modelId="{FB932C8E-9B4C-49C8-AAE1-0C77B07AAC15}">
      <dsp:nvSpPr>
        <dsp:cNvPr id="0" name=""/>
        <dsp:cNvSpPr/>
      </dsp:nvSpPr>
      <dsp:spPr>
        <a:xfrm>
          <a:off x="0" y="839172"/>
          <a:ext cx="6525925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Обучение сотрудников и обучающихся применению статистических методов исследования и методологии доказательной медицины</a:t>
          </a:r>
          <a:endParaRPr lang="en-US" sz="1600" kern="1200"/>
        </a:p>
      </dsp:txBody>
      <dsp:txXfrm>
        <a:off x="31028" y="870200"/>
        <a:ext cx="6463869" cy="573546"/>
      </dsp:txXfrm>
    </dsp:sp>
    <dsp:sp modelId="{7B75A155-DD47-40CE-900C-99A3EBDB1F45}">
      <dsp:nvSpPr>
        <dsp:cNvPr id="0" name=""/>
        <dsp:cNvSpPr/>
      </dsp:nvSpPr>
      <dsp:spPr>
        <a:xfrm>
          <a:off x="0" y="1520855"/>
          <a:ext cx="6525925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Планирование и сопровождение диссертационных работ, выполняемых на базе КрасГМУ</a:t>
          </a:r>
          <a:endParaRPr lang="en-US" sz="1600" kern="1200"/>
        </a:p>
      </dsp:txBody>
      <dsp:txXfrm>
        <a:off x="31028" y="1551883"/>
        <a:ext cx="6463869" cy="573546"/>
      </dsp:txXfrm>
    </dsp:sp>
    <dsp:sp modelId="{FC7EF416-44CE-4AA2-AE2B-6FB40CED0FBB}">
      <dsp:nvSpPr>
        <dsp:cNvPr id="0" name=""/>
        <dsp:cNvSpPr/>
      </dsp:nvSpPr>
      <dsp:spPr>
        <a:xfrm>
          <a:off x="0" y="2202537"/>
          <a:ext cx="6525925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Проведение статистической обработки данных</a:t>
          </a:r>
          <a:endParaRPr lang="en-US" sz="1600" kern="1200"/>
        </a:p>
      </dsp:txBody>
      <dsp:txXfrm>
        <a:off x="31028" y="2233565"/>
        <a:ext cx="6463869" cy="573546"/>
      </dsp:txXfrm>
    </dsp:sp>
    <dsp:sp modelId="{40BF1F5B-D7AF-4751-ADE8-AA3E6B48BEA1}">
      <dsp:nvSpPr>
        <dsp:cNvPr id="0" name=""/>
        <dsp:cNvSpPr/>
      </dsp:nvSpPr>
      <dsp:spPr>
        <a:xfrm>
          <a:off x="0" y="2884220"/>
          <a:ext cx="6525925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Экспертная деятельность</a:t>
          </a:r>
          <a:endParaRPr lang="en-US" sz="1600" kern="1200"/>
        </a:p>
      </dsp:txBody>
      <dsp:txXfrm>
        <a:off x="31028" y="2915248"/>
        <a:ext cx="6463869" cy="573546"/>
      </dsp:txXfrm>
    </dsp:sp>
    <dsp:sp modelId="{6AD61850-C16A-446D-B5B6-AA3F67B0296D}">
      <dsp:nvSpPr>
        <dsp:cNvPr id="0" name=""/>
        <dsp:cNvSpPr/>
      </dsp:nvSpPr>
      <dsp:spPr>
        <a:xfrm>
          <a:off x="0" y="3565902"/>
          <a:ext cx="6525925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Аналитическая деятельность</a:t>
          </a:r>
          <a:endParaRPr lang="en-US" sz="1600" kern="1200"/>
        </a:p>
      </dsp:txBody>
      <dsp:txXfrm>
        <a:off x="31028" y="3596930"/>
        <a:ext cx="6463869" cy="573546"/>
      </dsp:txXfrm>
    </dsp:sp>
    <dsp:sp modelId="{D6A01788-1351-4473-8197-359B80E208A0}">
      <dsp:nvSpPr>
        <dsp:cNvPr id="0" name=""/>
        <dsp:cNvSpPr/>
      </dsp:nvSpPr>
      <dsp:spPr>
        <a:xfrm>
          <a:off x="0" y="4247585"/>
          <a:ext cx="6525925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Реализация собственных исследований</a:t>
          </a:r>
          <a:endParaRPr lang="en-US" sz="1600" kern="1200"/>
        </a:p>
      </dsp:txBody>
      <dsp:txXfrm>
        <a:off x="31028" y="4278613"/>
        <a:ext cx="6463869" cy="5735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6AC69-7B17-4F96-9AF6-5A611A73C023}">
      <dsp:nvSpPr>
        <dsp:cNvPr id="0" name=""/>
        <dsp:cNvSpPr/>
      </dsp:nvSpPr>
      <dsp:spPr>
        <a:xfrm>
          <a:off x="0" y="4000"/>
          <a:ext cx="7315200" cy="852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7B5AB-132C-4B4B-BDEA-270A1733D28D}">
      <dsp:nvSpPr>
        <dsp:cNvPr id="0" name=""/>
        <dsp:cNvSpPr/>
      </dsp:nvSpPr>
      <dsp:spPr>
        <a:xfrm>
          <a:off x="257794" y="195748"/>
          <a:ext cx="468716" cy="46871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706C-07BE-49FF-9D75-F5A0A25BC525}">
      <dsp:nvSpPr>
        <dsp:cNvPr id="0" name=""/>
        <dsp:cNvSpPr/>
      </dsp:nvSpPr>
      <dsp:spPr>
        <a:xfrm>
          <a:off x="984305" y="4000"/>
          <a:ext cx="6330894" cy="85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92" tIns="90192" rIns="90192" bIns="901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ЦКП является структурным подразделением распределенного типа, где оборудование находится на территории структурных подразделений Университета, а именно:</a:t>
          </a:r>
          <a:endParaRPr lang="en-US" sz="1600" kern="1200"/>
        </a:p>
      </dsp:txBody>
      <dsp:txXfrm>
        <a:off x="984305" y="4000"/>
        <a:ext cx="6330894" cy="852212"/>
      </dsp:txXfrm>
    </dsp:sp>
    <dsp:sp modelId="{422985F3-7178-4A04-9711-24AEABFB8D26}">
      <dsp:nvSpPr>
        <dsp:cNvPr id="0" name=""/>
        <dsp:cNvSpPr/>
      </dsp:nvSpPr>
      <dsp:spPr>
        <a:xfrm>
          <a:off x="0" y="1069266"/>
          <a:ext cx="7315200" cy="852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81D70-A101-413F-9B1D-DD5CEC5BB15B}">
      <dsp:nvSpPr>
        <dsp:cNvPr id="0" name=""/>
        <dsp:cNvSpPr/>
      </dsp:nvSpPr>
      <dsp:spPr>
        <a:xfrm>
          <a:off x="257794" y="1261013"/>
          <a:ext cx="468716" cy="46871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DB497-93D6-4993-9766-A35F16737710}">
      <dsp:nvSpPr>
        <dsp:cNvPr id="0" name=""/>
        <dsp:cNvSpPr/>
      </dsp:nvSpPr>
      <dsp:spPr>
        <a:xfrm>
          <a:off x="984305" y="1069266"/>
          <a:ext cx="6330894" cy="85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92" tIns="90192" rIns="90192" bIns="901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Лаборатория медицинской генетики</a:t>
          </a:r>
          <a:endParaRPr lang="en-US" sz="1600" kern="1200"/>
        </a:p>
      </dsp:txBody>
      <dsp:txXfrm>
        <a:off x="984305" y="1069266"/>
        <a:ext cx="6330894" cy="852212"/>
      </dsp:txXfrm>
    </dsp:sp>
    <dsp:sp modelId="{0BFC8DFC-D4DD-4EDE-84BC-3F3B2F9A2639}">
      <dsp:nvSpPr>
        <dsp:cNvPr id="0" name=""/>
        <dsp:cNvSpPr/>
      </dsp:nvSpPr>
      <dsp:spPr>
        <a:xfrm>
          <a:off x="0" y="2134531"/>
          <a:ext cx="7315200" cy="852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AC786-3245-4567-81A7-85002BC044B7}">
      <dsp:nvSpPr>
        <dsp:cNvPr id="0" name=""/>
        <dsp:cNvSpPr/>
      </dsp:nvSpPr>
      <dsp:spPr>
        <a:xfrm>
          <a:off x="257794" y="2326279"/>
          <a:ext cx="468716" cy="46871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8F233-975B-4B97-9102-AB17DB88A9FA}">
      <dsp:nvSpPr>
        <dsp:cNvPr id="0" name=""/>
        <dsp:cNvSpPr/>
      </dsp:nvSpPr>
      <dsp:spPr>
        <a:xfrm>
          <a:off x="984305" y="2134531"/>
          <a:ext cx="6330894" cy="85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92" tIns="90192" rIns="90192" bIns="901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Научно-исследовательский институт молекулярной медицины и патобиохимии</a:t>
          </a:r>
          <a:endParaRPr lang="en-US" sz="1600" kern="1200"/>
        </a:p>
      </dsp:txBody>
      <dsp:txXfrm>
        <a:off x="984305" y="2134531"/>
        <a:ext cx="6330894" cy="852212"/>
      </dsp:txXfrm>
    </dsp:sp>
    <dsp:sp modelId="{084C3981-8652-4081-8B88-473FC477295C}">
      <dsp:nvSpPr>
        <dsp:cNvPr id="0" name=""/>
        <dsp:cNvSpPr/>
      </dsp:nvSpPr>
      <dsp:spPr>
        <a:xfrm>
          <a:off x="0" y="3199796"/>
          <a:ext cx="7315200" cy="852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D10A5-B38D-4190-A144-F1FF767F3024}">
      <dsp:nvSpPr>
        <dsp:cNvPr id="0" name=""/>
        <dsp:cNvSpPr/>
      </dsp:nvSpPr>
      <dsp:spPr>
        <a:xfrm>
          <a:off x="257794" y="3391544"/>
          <a:ext cx="468716" cy="46871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8F854-D9A3-438C-878F-48465B26DC8A}">
      <dsp:nvSpPr>
        <dsp:cNvPr id="0" name=""/>
        <dsp:cNvSpPr/>
      </dsp:nvSpPr>
      <dsp:spPr>
        <a:xfrm>
          <a:off x="984305" y="3199796"/>
          <a:ext cx="6330894" cy="85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92" tIns="90192" rIns="90192" bIns="901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Лаборатория биомолекулярных и медицинских технологий</a:t>
          </a:r>
          <a:endParaRPr lang="en-US" sz="1600" kern="1200"/>
        </a:p>
      </dsp:txBody>
      <dsp:txXfrm>
        <a:off x="984305" y="3199796"/>
        <a:ext cx="6330894" cy="852212"/>
      </dsp:txXfrm>
    </dsp:sp>
    <dsp:sp modelId="{D87A07D0-E7CC-4394-A912-90E777203151}">
      <dsp:nvSpPr>
        <dsp:cNvPr id="0" name=""/>
        <dsp:cNvSpPr/>
      </dsp:nvSpPr>
      <dsp:spPr>
        <a:xfrm>
          <a:off x="0" y="4265061"/>
          <a:ext cx="7315200" cy="8522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9B47E-1A5C-4B31-B86F-BE2BBA4E29F4}">
      <dsp:nvSpPr>
        <dsp:cNvPr id="0" name=""/>
        <dsp:cNvSpPr/>
      </dsp:nvSpPr>
      <dsp:spPr>
        <a:xfrm>
          <a:off x="257794" y="4456809"/>
          <a:ext cx="468716" cy="46871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40CA1-AD33-4ABE-B9A0-B4542726E4FC}">
      <dsp:nvSpPr>
        <dsp:cNvPr id="0" name=""/>
        <dsp:cNvSpPr/>
      </dsp:nvSpPr>
      <dsp:spPr>
        <a:xfrm>
          <a:off x="984305" y="4265061"/>
          <a:ext cx="6330894" cy="85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92" tIns="90192" rIns="90192" bIns="901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Лаборатория фундаментальной и персонализированной фармации</a:t>
          </a:r>
          <a:endParaRPr lang="en-US" sz="1600" kern="1200"/>
        </a:p>
      </dsp:txBody>
      <dsp:txXfrm>
        <a:off x="984305" y="4265061"/>
        <a:ext cx="6330894" cy="8522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12198-A6F7-4283-BB9B-41C3B3713A23}">
      <dsp:nvSpPr>
        <dsp:cNvPr id="0" name=""/>
        <dsp:cNvSpPr/>
      </dsp:nvSpPr>
      <dsp:spPr>
        <a:xfrm>
          <a:off x="2473614" y="116330"/>
          <a:ext cx="2397557" cy="239755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  <a:ea typeface="Cambria" panose="02040503050406030204" pitchFamily="18" charset="0"/>
            </a:rPr>
            <a:t>Лаборатория медицинской кибернетики и управления в здравоохранении</a:t>
          </a:r>
        </a:p>
      </dsp:txBody>
      <dsp:txXfrm>
        <a:off x="2750255" y="439078"/>
        <a:ext cx="1844275" cy="760763"/>
      </dsp:txXfrm>
    </dsp:sp>
    <dsp:sp modelId="{5356A246-343D-4178-9740-3EB6D4D45D43}">
      <dsp:nvSpPr>
        <dsp:cNvPr id="0" name=""/>
        <dsp:cNvSpPr/>
      </dsp:nvSpPr>
      <dsp:spPr>
        <a:xfrm>
          <a:off x="3760357" y="797007"/>
          <a:ext cx="4722573" cy="453371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Cambria" panose="02040503050406030204" pitchFamily="18" charset="0"/>
              <a:ea typeface="Cambria" panose="02040503050406030204" pitchFamily="18" charset="0"/>
            </a:rPr>
            <a:t>Клинические кафедры</a:t>
          </a:r>
          <a:endParaRPr lang="ru-RU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03281" y="1320128"/>
        <a:ext cx="1816374" cy="3487470"/>
      </dsp:txXfrm>
    </dsp:sp>
    <dsp:sp modelId="{BCA64D46-03F5-45BB-BA11-8E479AE9F5FF}">
      <dsp:nvSpPr>
        <dsp:cNvPr id="0" name=""/>
        <dsp:cNvSpPr/>
      </dsp:nvSpPr>
      <dsp:spPr>
        <a:xfrm>
          <a:off x="2285294" y="3393506"/>
          <a:ext cx="3255810" cy="31728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Cambria" panose="02040503050406030204" pitchFamily="18" charset="0"/>
              <a:ea typeface="Cambria" panose="02040503050406030204" pitchFamily="18" charset="0"/>
            </a:rPr>
            <a:t>ЦКП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60965" y="5132481"/>
        <a:ext cx="2504469" cy="1006774"/>
      </dsp:txXfrm>
    </dsp:sp>
    <dsp:sp modelId="{0351EC85-7291-49F9-95A9-1FDE7575B393}">
      <dsp:nvSpPr>
        <dsp:cNvPr id="0" name=""/>
        <dsp:cNvSpPr/>
      </dsp:nvSpPr>
      <dsp:spPr>
        <a:xfrm>
          <a:off x="613760" y="1481480"/>
          <a:ext cx="3490961" cy="34909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Лаборатории</a:t>
          </a:r>
        </a:p>
      </dsp:txBody>
      <dsp:txXfrm>
        <a:off x="882296" y="1884283"/>
        <a:ext cx="1342677" cy="26853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192E-6E81-4C21-B4A2-C8053B735A63}">
      <dsp:nvSpPr>
        <dsp:cNvPr id="0" name=""/>
        <dsp:cNvSpPr/>
      </dsp:nvSpPr>
      <dsp:spPr>
        <a:xfrm>
          <a:off x="1509" y="1578005"/>
          <a:ext cx="3218853" cy="1931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Научно-исследовательская лаборатория рассматривает на молекулярном уровне новый вид исследования</a:t>
          </a:r>
          <a:endParaRPr lang="en-US" sz="1900" kern="1200" dirty="0"/>
        </a:p>
      </dsp:txBody>
      <dsp:txXfrm>
        <a:off x="58075" y="1634571"/>
        <a:ext cx="3105721" cy="1818180"/>
      </dsp:txXfrm>
    </dsp:sp>
    <dsp:sp modelId="{7ADB968D-C525-40C1-A679-46D0D095A508}">
      <dsp:nvSpPr>
        <dsp:cNvPr id="0" name=""/>
        <dsp:cNvSpPr/>
      </dsp:nvSpPr>
      <dsp:spPr>
        <a:xfrm>
          <a:off x="3503621" y="2144524"/>
          <a:ext cx="682396" cy="798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503621" y="2304179"/>
        <a:ext cx="477677" cy="478965"/>
      </dsp:txXfrm>
    </dsp:sp>
    <dsp:sp modelId="{EC6C2399-B0E2-4B34-96AF-269F96AD09D6}">
      <dsp:nvSpPr>
        <dsp:cNvPr id="0" name=""/>
        <dsp:cNvSpPr/>
      </dsp:nvSpPr>
      <dsp:spPr>
        <a:xfrm>
          <a:off x="4507904" y="1578005"/>
          <a:ext cx="3218853" cy="1931312"/>
        </a:xfrm>
        <a:prstGeom prst="roundRect">
          <a:avLst>
            <a:gd name="adj" fmla="val 1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Выстраивает дизайн эксперимента</a:t>
          </a:r>
          <a:endParaRPr lang="en-US" sz="1900" kern="1200" dirty="0"/>
        </a:p>
      </dsp:txBody>
      <dsp:txXfrm>
        <a:off x="4564470" y="1634571"/>
        <a:ext cx="3105721" cy="18181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12198-A6F7-4283-BB9B-41C3B3713A23}">
      <dsp:nvSpPr>
        <dsp:cNvPr id="0" name=""/>
        <dsp:cNvSpPr/>
      </dsp:nvSpPr>
      <dsp:spPr>
        <a:xfrm>
          <a:off x="2664291" y="796788"/>
          <a:ext cx="2397557" cy="239755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  <a:ea typeface="Cambria" panose="02040503050406030204" pitchFamily="18" charset="0"/>
            </a:rPr>
            <a:t>Лаборатория медицинской кибернетики и управления в здравоохранении</a:t>
          </a:r>
        </a:p>
      </dsp:txBody>
      <dsp:txXfrm>
        <a:off x="2940932" y="1119536"/>
        <a:ext cx="1844275" cy="760763"/>
      </dsp:txXfrm>
    </dsp:sp>
    <dsp:sp modelId="{5356A246-343D-4178-9740-3EB6D4D45D43}">
      <dsp:nvSpPr>
        <dsp:cNvPr id="0" name=""/>
        <dsp:cNvSpPr/>
      </dsp:nvSpPr>
      <dsp:spPr>
        <a:xfrm>
          <a:off x="3760357" y="797007"/>
          <a:ext cx="4722573" cy="453371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Cambria" panose="02040503050406030204" pitchFamily="18" charset="0"/>
              <a:ea typeface="Cambria" panose="02040503050406030204" pitchFamily="18" charset="0"/>
            </a:rPr>
            <a:t>Клинические кафедры</a:t>
          </a:r>
          <a:endParaRPr lang="ru-RU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03281" y="1320128"/>
        <a:ext cx="1816374" cy="3487470"/>
      </dsp:txXfrm>
    </dsp:sp>
    <dsp:sp modelId="{BCA64D46-03F5-45BB-BA11-8E479AE9F5FF}">
      <dsp:nvSpPr>
        <dsp:cNvPr id="0" name=""/>
        <dsp:cNvSpPr/>
      </dsp:nvSpPr>
      <dsp:spPr>
        <a:xfrm>
          <a:off x="2332527" y="2741849"/>
          <a:ext cx="3255810" cy="317286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Cambria" panose="02040503050406030204" pitchFamily="18" charset="0"/>
              <a:ea typeface="Cambria" panose="02040503050406030204" pitchFamily="18" charset="0"/>
            </a:rPr>
            <a:t>ЦКП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08197" y="4480823"/>
        <a:ext cx="2504469" cy="1006774"/>
      </dsp:txXfrm>
    </dsp:sp>
    <dsp:sp modelId="{0351EC85-7291-49F9-95A9-1FDE7575B393}">
      <dsp:nvSpPr>
        <dsp:cNvPr id="0" name=""/>
        <dsp:cNvSpPr/>
      </dsp:nvSpPr>
      <dsp:spPr>
        <a:xfrm>
          <a:off x="613760" y="1481480"/>
          <a:ext cx="3490961" cy="349096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Лаборатории</a:t>
          </a:r>
        </a:p>
      </dsp:txBody>
      <dsp:txXfrm>
        <a:off x="882296" y="1884283"/>
        <a:ext cx="1342677" cy="2685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12198-A6F7-4283-BB9B-41C3B3713A23}">
      <dsp:nvSpPr>
        <dsp:cNvPr id="0" name=""/>
        <dsp:cNvSpPr/>
      </dsp:nvSpPr>
      <dsp:spPr>
        <a:xfrm>
          <a:off x="1892385" y="0"/>
          <a:ext cx="2075997" cy="207599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Cambria" panose="02040503050406030204" pitchFamily="18" charset="0"/>
              <a:ea typeface="Cambria" panose="02040503050406030204" pitchFamily="18" charset="0"/>
            </a:rPr>
            <a:t>Лаборатория медицинской кибернетики и управления в здравоохранении</a:t>
          </a:r>
          <a:endParaRPr lang="ru-RU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69184" y="363299"/>
        <a:ext cx="1522398" cy="934198"/>
      </dsp:txXfrm>
    </dsp:sp>
    <dsp:sp modelId="{B7B9E980-FC30-44ED-A78D-3E9181F749CC}">
      <dsp:nvSpPr>
        <dsp:cNvPr id="0" name=""/>
        <dsp:cNvSpPr/>
      </dsp:nvSpPr>
      <dsp:spPr>
        <a:xfrm>
          <a:off x="3163496" y="2697074"/>
          <a:ext cx="2520089" cy="252008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Cambria" panose="02040503050406030204" pitchFamily="18" charset="0"/>
              <a:ea typeface="Cambria" panose="02040503050406030204" pitchFamily="18" charset="0"/>
            </a:rPr>
            <a:t>ЦКП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34224" y="3348097"/>
        <a:ext cx="1512053" cy="1386049"/>
      </dsp:txXfrm>
    </dsp:sp>
    <dsp:sp modelId="{687A6E96-7DCC-4B32-9986-716C2C3045A3}">
      <dsp:nvSpPr>
        <dsp:cNvPr id="0" name=""/>
        <dsp:cNvSpPr/>
      </dsp:nvSpPr>
      <dsp:spPr>
        <a:xfrm>
          <a:off x="180437" y="1583000"/>
          <a:ext cx="3678694" cy="367869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</a:t>
          </a: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Научно-исследовательские лаборатории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6847" y="2533329"/>
        <a:ext cx="2207216" cy="2023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84533-7306-445B-A871-2B15C7F5B824}">
      <dsp:nvSpPr>
        <dsp:cNvPr id="0" name=""/>
        <dsp:cNvSpPr/>
      </dsp:nvSpPr>
      <dsp:spPr>
        <a:xfrm>
          <a:off x="2068461" y="722827"/>
          <a:ext cx="4936085" cy="4936085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74325-5A76-45DE-BD58-8654A1E2665D}">
      <dsp:nvSpPr>
        <dsp:cNvPr id="0" name=""/>
        <dsp:cNvSpPr/>
      </dsp:nvSpPr>
      <dsp:spPr>
        <a:xfrm>
          <a:off x="2068461" y="722827"/>
          <a:ext cx="4936085" cy="4936085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7DCBA-9F27-44FE-AC85-A96AD0687578}">
      <dsp:nvSpPr>
        <dsp:cNvPr id="0" name=""/>
        <dsp:cNvSpPr/>
      </dsp:nvSpPr>
      <dsp:spPr>
        <a:xfrm>
          <a:off x="2068461" y="722827"/>
          <a:ext cx="4936085" cy="4936085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1A2B6-5B34-4B16-AF8A-37C606576D10}">
      <dsp:nvSpPr>
        <dsp:cNvPr id="0" name=""/>
        <dsp:cNvSpPr/>
      </dsp:nvSpPr>
      <dsp:spPr>
        <a:xfrm>
          <a:off x="2068461" y="722827"/>
          <a:ext cx="4936085" cy="4936085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D1C2C-E377-4793-AC52-CF4229E66324}">
      <dsp:nvSpPr>
        <dsp:cNvPr id="0" name=""/>
        <dsp:cNvSpPr/>
      </dsp:nvSpPr>
      <dsp:spPr>
        <a:xfrm>
          <a:off x="2068461" y="722827"/>
          <a:ext cx="4936085" cy="4936085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56B02-9506-4CD3-B68A-55C0AE4FD2A8}">
      <dsp:nvSpPr>
        <dsp:cNvPr id="0" name=""/>
        <dsp:cNvSpPr/>
      </dsp:nvSpPr>
      <dsp:spPr>
        <a:xfrm>
          <a:off x="2068461" y="722827"/>
          <a:ext cx="4936085" cy="4936085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360A6-5D52-4306-8B6E-11B5C238AF44}">
      <dsp:nvSpPr>
        <dsp:cNvPr id="0" name=""/>
        <dsp:cNvSpPr/>
      </dsp:nvSpPr>
      <dsp:spPr>
        <a:xfrm>
          <a:off x="3427851" y="2082218"/>
          <a:ext cx="2217304" cy="2217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bg1"/>
              </a:solidFill>
            </a:rPr>
            <a:t>НИИ</a:t>
          </a:r>
        </a:p>
      </dsp:txBody>
      <dsp:txXfrm>
        <a:off x="3752568" y="2406935"/>
        <a:ext cx="1567870" cy="1567870"/>
      </dsp:txXfrm>
    </dsp:sp>
    <dsp:sp modelId="{ACBF363D-21D4-4BCF-A6A5-B71283BDE49D}">
      <dsp:nvSpPr>
        <dsp:cNvPr id="0" name=""/>
        <dsp:cNvSpPr/>
      </dsp:nvSpPr>
      <dsp:spPr>
        <a:xfrm>
          <a:off x="3760447" y="2647"/>
          <a:ext cx="1552113" cy="155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>
              <a:solidFill>
                <a:schemeClr val="bg1"/>
              </a:solidFill>
            </a:rPr>
            <a:t>Лаборатория культур и клеточных моделей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987749" y="229949"/>
        <a:ext cx="1097509" cy="1097509"/>
      </dsp:txXfrm>
    </dsp:sp>
    <dsp:sp modelId="{5D17E32B-1485-4FB6-A25C-E5C7D8522479}">
      <dsp:nvSpPr>
        <dsp:cNvPr id="0" name=""/>
        <dsp:cNvSpPr/>
      </dsp:nvSpPr>
      <dsp:spPr>
        <a:xfrm>
          <a:off x="5849444" y="1208730"/>
          <a:ext cx="1552113" cy="155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>
              <a:solidFill>
                <a:schemeClr val="bg1"/>
              </a:solidFill>
            </a:rPr>
            <a:t>Лаборатория изучения патогенеза болезни Альцгеймера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6076746" y="1436032"/>
        <a:ext cx="1097509" cy="1097509"/>
      </dsp:txXfrm>
    </dsp:sp>
    <dsp:sp modelId="{30174B28-0A05-4CA9-9F1D-8912BA7886A2}">
      <dsp:nvSpPr>
        <dsp:cNvPr id="0" name=""/>
        <dsp:cNvSpPr/>
      </dsp:nvSpPr>
      <dsp:spPr>
        <a:xfrm>
          <a:off x="5849444" y="3620897"/>
          <a:ext cx="1552113" cy="155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>
              <a:solidFill>
                <a:schemeClr val="bg1"/>
              </a:solidFill>
            </a:rPr>
            <a:t>Лаборатория изучения </a:t>
          </a:r>
          <a:r>
            <a:rPr lang="ru-RU" altLang="ru-RU" sz="1200" kern="1200" dirty="0" err="1">
              <a:solidFill>
                <a:schemeClr val="bg1"/>
              </a:solidFill>
            </a:rPr>
            <a:t>нейродегенеративных</a:t>
          </a:r>
          <a:r>
            <a:rPr lang="ru-RU" altLang="ru-RU" sz="1200" kern="1200" dirty="0">
              <a:solidFill>
                <a:schemeClr val="bg1"/>
              </a:solidFill>
            </a:rPr>
            <a:t> состояний мозжечка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6076746" y="3848199"/>
        <a:ext cx="1097509" cy="1097509"/>
      </dsp:txXfrm>
    </dsp:sp>
    <dsp:sp modelId="{25031575-0328-4C7C-91EC-B429722047DF}">
      <dsp:nvSpPr>
        <dsp:cNvPr id="0" name=""/>
        <dsp:cNvSpPr/>
      </dsp:nvSpPr>
      <dsp:spPr>
        <a:xfrm>
          <a:off x="3760447" y="4826980"/>
          <a:ext cx="1552113" cy="155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>
              <a:solidFill>
                <a:schemeClr val="bg1"/>
              </a:solidFill>
            </a:rPr>
            <a:t>Лаборатория изучения социального мозга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987749" y="5054282"/>
        <a:ext cx="1097509" cy="1097509"/>
      </dsp:txXfrm>
    </dsp:sp>
    <dsp:sp modelId="{0F3FB949-A2F6-4E6B-91E6-2E1741162451}">
      <dsp:nvSpPr>
        <dsp:cNvPr id="0" name=""/>
        <dsp:cNvSpPr/>
      </dsp:nvSpPr>
      <dsp:spPr>
        <a:xfrm>
          <a:off x="1671449" y="3620897"/>
          <a:ext cx="1552113" cy="155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>
              <a:solidFill>
                <a:schemeClr val="bg1"/>
              </a:solidFill>
            </a:rPr>
            <a:t>Лаборатория генетики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898751" y="3848199"/>
        <a:ext cx="1097509" cy="1097509"/>
      </dsp:txXfrm>
    </dsp:sp>
    <dsp:sp modelId="{9EBA6BF1-0B05-40DC-BFD1-3D735325FBD2}">
      <dsp:nvSpPr>
        <dsp:cNvPr id="0" name=""/>
        <dsp:cNvSpPr/>
      </dsp:nvSpPr>
      <dsp:spPr>
        <a:xfrm>
          <a:off x="1671449" y="1208730"/>
          <a:ext cx="1552113" cy="1552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kern="1200" dirty="0">
              <a:solidFill>
                <a:schemeClr val="bg1"/>
              </a:solidFill>
            </a:rPr>
            <a:t>Лаборатория изучения патологических состояний ЖКТ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898751" y="1436032"/>
        <a:ext cx="1097509" cy="1097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A2C58-2633-4FF2-B061-5301BAD2F8E4}">
      <dsp:nvSpPr>
        <dsp:cNvPr id="0" name=""/>
        <dsp:cNvSpPr/>
      </dsp:nvSpPr>
      <dsp:spPr>
        <a:xfrm>
          <a:off x="2114785" y="762488"/>
          <a:ext cx="454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2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0110" y="805780"/>
        <a:ext cx="24276" cy="4855"/>
      </dsp:txXfrm>
    </dsp:sp>
    <dsp:sp modelId="{B74B54C1-C298-4D2D-A962-625CD38ACFC2}">
      <dsp:nvSpPr>
        <dsp:cNvPr id="0" name=""/>
        <dsp:cNvSpPr/>
      </dsp:nvSpPr>
      <dsp:spPr>
        <a:xfrm>
          <a:off x="5607" y="174914"/>
          <a:ext cx="2110978" cy="1266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Моделирование заболевания</a:t>
          </a:r>
          <a:endParaRPr lang="en-US" sz="1700" kern="1200"/>
        </a:p>
      </dsp:txBody>
      <dsp:txXfrm>
        <a:off x="5607" y="174914"/>
        <a:ext cx="2110978" cy="1266586"/>
      </dsp:txXfrm>
    </dsp:sp>
    <dsp:sp modelId="{06BACCFF-E8A9-40DF-A1A9-676BC72867DC}">
      <dsp:nvSpPr>
        <dsp:cNvPr id="0" name=""/>
        <dsp:cNvSpPr/>
      </dsp:nvSpPr>
      <dsp:spPr>
        <a:xfrm>
          <a:off x="4711289" y="762488"/>
          <a:ext cx="454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24" y="45720"/>
              </a:lnTo>
            </a:path>
          </a:pathLst>
        </a:custGeom>
        <a:noFill/>
        <a:ln w="9525" cap="flat" cmpd="sng" algn="ctr">
          <a:solidFill>
            <a:schemeClr val="accent2">
              <a:hueOff val="136867"/>
              <a:satOff val="-782"/>
              <a:lumOff val="7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6613" y="805780"/>
        <a:ext cx="24276" cy="4855"/>
      </dsp:txXfrm>
    </dsp:sp>
    <dsp:sp modelId="{D6251E33-33AC-4C75-8A9E-121E81E760FD}">
      <dsp:nvSpPr>
        <dsp:cNvPr id="0" name=""/>
        <dsp:cNvSpPr/>
      </dsp:nvSpPr>
      <dsp:spPr>
        <a:xfrm>
          <a:off x="2602110" y="174914"/>
          <a:ext cx="2110978" cy="1266586"/>
        </a:xfrm>
        <a:prstGeom prst="rect">
          <a:avLst/>
        </a:prstGeom>
        <a:solidFill>
          <a:schemeClr val="accent2">
            <a:hueOff val="119758"/>
            <a:satOff val="-684"/>
            <a:lumOff val="6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Поведение</a:t>
          </a:r>
          <a:endParaRPr lang="en-US" sz="1700" kern="1200"/>
        </a:p>
      </dsp:txBody>
      <dsp:txXfrm>
        <a:off x="2602110" y="174914"/>
        <a:ext cx="2110978" cy="1266586"/>
      </dsp:txXfrm>
    </dsp:sp>
    <dsp:sp modelId="{548FD678-DD81-448A-A02C-35AC0B772C4F}">
      <dsp:nvSpPr>
        <dsp:cNvPr id="0" name=""/>
        <dsp:cNvSpPr/>
      </dsp:nvSpPr>
      <dsp:spPr>
        <a:xfrm>
          <a:off x="1061096" y="1439701"/>
          <a:ext cx="5193006" cy="454924"/>
        </a:xfrm>
        <a:custGeom>
          <a:avLst/>
          <a:gdLst/>
          <a:ahLst/>
          <a:cxnLst/>
          <a:rect l="0" t="0" r="0" b="0"/>
          <a:pathLst>
            <a:path>
              <a:moveTo>
                <a:pt x="5193006" y="0"/>
              </a:moveTo>
              <a:lnTo>
                <a:pt x="5193006" y="244562"/>
              </a:lnTo>
              <a:lnTo>
                <a:pt x="0" y="244562"/>
              </a:lnTo>
              <a:lnTo>
                <a:pt x="0" y="454924"/>
              </a:lnTo>
            </a:path>
          </a:pathLst>
        </a:custGeom>
        <a:noFill/>
        <a:ln w="9525" cap="flat" cmpd="sng" algn="ctr">
          <a:solidFill>
            <a:schemeClr val="accent2">
              <a:hueOff val="273733"/>
              <a:satOff val="-1564"/>
              <a:lumOff val="151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7208" y="1664736"/>
        <a:ext cx="260782" cy="4855"/>
      </dsp:txXfrm>
    </dsp:sp>
    <dsp:sp modelId="{F77087A0-AB93-47EC-96B2-FF9E2E98EF2F}">
      <dsp:nvSpPr>
        <dsp:cNvPr id="0" name=""/>
        <dsp:cNvSpPr/>
      </dsp:nvSpPr>
      <dsp:spPr>
        <a:xfrm>
          <a:off x="5198614" y="174914"/>
          <a:ext cx="2110978" cy="1266586"/>
        </a:xfrm>
        <a:prstGeom prst="rect">
          <a:avLst/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Культивирование срезов и клеток</a:t>
          </a:r>
          <a:endParaRPr lang="en-US" sz="1700" kern="1200"/>
        </a:p>
      </dsp:txBody>
      <dsp:txXfrm>
        <a:off x="5198614" y="174914"/>
        <a:ext cx="2110978" cy="1266586"/>
      </dsp:txXfrm>
    </dsp:sp>
    <dsp:sp modelId="{4C6DC358-7EBC-4F40-B414-5A93EE50C83C}">
      <dsp:nvSpPr>
        <dsp:cNvPr id="0" name=""/>
        <dsp:cNvSpPr/>
      </dsp:nvSpPr>
      <dsp:spPr>
        <a:xfrm>
          <a:off x="2114785" y="2514600"/>
          <a:ext cx="454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24" y="45720"/>
              </a:lnTo>
            </a:path>
          </a:pathLst>
        </a:custGeom>
        <a:noFill/>
        <a:ln w="9525" cap="flat" cmpd="sng" algn="ctr">
          <a:solidFill>
            <a:schemeClr val="accent2">
              <a:hueOff val="410600"/>
              <a:satOff val="-2346"/>
              <a:lumOff val="22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0110" y="2557892"/>
        <a:ext cx="24276" cy="4855"/>
      </dsp:txXfrm>
    </dsp:sp>
    <dsp:sp modelId="{680E3CDC-931C-40FF-9357-DDF70C15DC36}">
      <dsp:nvSpPr>
        <dsp:cNvPr id="0" name=""/>
        <dsp:cNvSpPr/>
      </dsp:nvSpPr>
      <dsp:spPr>
        <a:xfrm>
          <a:off x="5607" y="1927026"/>
          <a:ext cx="2110978" cy="1266586"/>
        </a:xfrm>
        <a:prstGeom prst="rect">
          <a:avLst/>
        </a:prstGeom>
        <a:solidFill>
          <a:schemeClr val="accent2">
            <a:hueOff val="359275"/>
            <a:satOff val="-2053"/>
            <a:lumOff val="19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Электрофизиология</a:t>
          </a:r>
          <a:endParaRPr lang="en-US" sz="1700" kern="1200"/>
        </a:p>
      </dsp:txBody>
      <dsp:txXfrm>
        <a:off x="5607" y="1927026"/>
        <a:ext cx="2110978" cy="1266586"/>
      </dsp:txXfrm>
    </dsp:sp>
    <dsp:sp modelId="{80E475B2-B2B7-4E3D-872C-310BAF57AA41}">
      <dsp:nvSpPr>
        <dsp:cNvPr id="0" name=""/>
        <dsp:cNvSpPr/>
      </dsp:nvSpPr>
      <dsp:spPr>
        <a:xfrm>
          <a:off x="4711289" y="2514600"/>
          <a:ext cx="454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24" y="45720"/>
              </a:lnTo>
            </a:path>
          </a:pathLst>
        </a:custGeom>
        <a:noFill/>
        <a:ln w="9525" cap="flat" cmpd="sng" algn="ctr">
          <a:solidFill>
            <a:schemeClr val="accent2">
              <a:hueOff val="547467"/>
              <a:satOff val="-3129"/>
              <a:lumOff val="30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6613" y="2557892"/>
        <a:ext cx="24276" cy="4855"/>
      </dsp:txXfrm>
    </dsp:sp>
    <dsp:sp modelId="{42D8C506-EDC9-4C76-B89B-989F95160980}">
      <dsp:nvSpPr>
        <dsp:cNvPr id="0" name=""/>
        <dsp:cNvSpPr/>
      </dsp:nvSpPr>
      <dsp:spPr>
        <a:xfrm>
          <a:off x="2602110" y="1927026"/>
          <a:ext cx="2110978" cy="1266586"/>
        </a:xfrm>
        <a:prstGeom prst="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Генетические исследования</a:t>
          </a:r>
          <a:endParaRPr lang="en-US" sz="1700" kern="1200"/>
        </a:p>
      </dsp:txBody>
      <dsp:txXfrm>
        <a:off x="2602110" y="1927026"/>
        <a:ext cx="2110978" cy="1266586"/>
      </dsp:txXfrm>
    </dsp:sp>
    <dsp:sp modelId="{5A46A55C-541D-4896-9D4B-2CC5388A580D}">
      <dsp:nvSpPr>
        <dsp:cNvPr id="0" name=""/>
        <dsp:cNvSpPr/>
      </dsp:nvSpPr>
      <dsp:spPr>
        <a:xfrm>
          <a:off x="1061096" y="3191813"/>
          <a:ext cx="5193006" cy="454924"/>
        </a:xfrm>
        <a:custGeom>
          <a:avLst/>
          <a:gdLst/>
          <a:ahLst/>
          <a:cxnLst/>
          <a:rect l="0" t="0" r="0" b="0"/>
          <a:pathLst>
            <a:path>
              <a:moveTo>
                <a:pt x="5193006" y="0"/>
              </a:moveTo>
              <a:lnTo>
                <a:pt x="5193006" y="244562"/>
              </a:lnTo>
              <a:lnTo>
                <a:pt x="0" y="244562"/>
              </a:lnTo>
              <a:lnTo>
                <a:pt x="0" y="454924"/>
              </a:lnTo>
            </a:path>
          </a:pathLst>
        </a:custGeom>
        <a:noFill/>
        <a:ln w="9525" cap="flat" cmpd="sng" algn="ctr">
          <a:solidFill>
            <a:schemeClr val="accent2">
              <a:hueOff val="684334"/>
              <a:satOff val="-3911"/>
              <a:lumOff val="37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7208" y="3416848"/>
        <a:ext cx="260782" cy="4855"/>
      </dsp:txXfrm>
    </dsp:sp>
    <dsp:sp modelId="{54B97E89-3E26-4450-B75F-F7845EA3357C}">
      <dsp:nvSpPr>
        <dsp:cNvPr id="0" name=""/>
        <dsp:cNvSpPr/>
      </dsp:nvSpPr>
      <dsp:spPr>
        <a:xfrm>
          <a:off x="5198614" y="1927026"/>
          <a:ext cx="2110978" cy="1266586"/>
        </a:xfrm>
        <a:prstGeom prst="rect">
          <a:avLst/>
        </a:prstGeom>
        <a:solidFill>
          <a:schemeClr val="accent2">
            <a:hueOff val="598792"/>
            <a:satOff val="-3422"/>
            <a:lumOff val="33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Иммуногистохимия</a:t>
          </a:r>
          <a:endParaRPr lang="en-US" sz="1700" kern="1200"/>
        </a:p>
      </dsp:txBody>
      <dsp:txXfrm>
        <a:off x="5198614" y="1927026"/>
        <a:ext cx="2110978" cy="1266586"/>
      </dsp:txXfrm>
    </dsp:sp>
    <dsp:sp modelId="{3C798545-C775-45AF-954C-89EE85FC3532}">
      <dsp:nvSpPr>
        <dsp:cNvPr id="0" name=""/>
        <dsp:cNvSpPr/>
      </dsp:nvSpPr>
      <dsp:spPr>
        <a:xfrm>
          <a:off x="2114785" y="4266711"/>
          <a:ext cx="454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24" y="45720"/>
              </a:lnTo>
            </a:path>
          </a:pathLst>
        </a:custGeom>
        <a:noFill/>
        <a:ln w="9525" cap="flat" cmpd="sng" algn="ctr">
          <a:solidFill>
            <a:schemeClr val="accent2">
              <a:hueOff val="821200"/>
              <a:satOff val="-4693"/>
              <a:lumOff val="45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30110" y="4310004"/>
        <a:ext cx="24276" cy="4855"/>
      </dsp:txXfrm>
    </dsp:sp>
    <dsp:sp modelId="{39633714-8433-47B3-BB0D-D780EB60E149}">
      <dsp:nvSpPr>
        <dsp:cNvPr id="0" name=""/>
        <dsp:cNvSpPr/>
      </dsp:nvSpPr>
      <dsp:spPr>
        <a:xfrm>
          <a:off x="5607" y="3679138"/>
          <a:ext cx="2110978" cy="1266586"/>
        </a:xfrm>
        <a:prstGeom prst="rect">
          <a:avLst/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Микроскопия</a:t>
          </a:r>
          <a:endParaRPr lang="en-US" sz="1700" kern="1200"/>
        </a:p>
      </dsp:txBody>
      <dsp:txXfrm>
        <a:off x="5607" y="3679138"/>
        <a:ext cx="2110978" cy="1266586"/>
      </dsp:txXfrm>
    </dsp:sp>
    <dsp:sp modelId="{C5E86148-5458-4B3E-B0FD-DD8209A24E2E}">
      <dsp:nvSpPr>
        <dsp:cNvPr id="0" name=""/>
        <dsp:cNvSpPr/>
      </dsp:nvSpPr>
      <dsp:spPr>
        <a:xfrm>
          <a:off x="4711289" y="4266711"/>
          <a:ext cx="4549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24" y="45720"/>
              </a:lnTo>
            </a:path>
          </a:pathLst>
        </a:custGeom>
        <a:noFill/>
        <a:ln w="9525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6613" y="4310004"/>
        <a:ext cx="24276" cy="4855"/>
      </dsp:txXfrm>
    </dsp:sp>
    <dsp:sp modelId="{3A55A959-606B-4757-A287-09BE4DDD817D}">
      <dsp:nvSpPr>
        <dsp:cNvPr id="0" name=""/>
        <dsp:cNvSpPr/>
      </dsp:nvSpPr>
      <dsp:spPr>
        <a:xfrm>
          <a:off x="2602110" y="3679138"/>
          <a:ext cx="2110978" cy="1266586"/>
        </a:xfrm>
        <a:prstGeom prst="rect">
          <a:avLst/>
        </a:prstGeom>
        <a:solidFill>
          <a:schemeClr val="accent2">
            <a:hueOff val="838309"/>
            <a:satOff val="-4791"/>
            <a:lumOff val="46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Анализ данных</a:t>
          </a:r>
          <a:endParaRPr lang="en-US" sz="1700" kern="1200"/>
        </a:p>
      </dsp:txBody>
      <dsp:txXfrm>
        <a:off x="2602110" y="3679138"/>
        <a:ext cx="2110978" cy="1266586"/>
      </dsp:txXfrm>
    </dsp:sp>
    <dsp:sp modelId="{566F2A28-74EC-43C7-8BB9-59580E62B244}">
      <dsp:nvSpPr>
        <dsp:cNvPr id="0" name=""/>
        <dsp:cNvSpPr/>
      </dsp:nvSpPr>
      <dsp:spPr>
        <a:xfrm>
          <a:off x="5198614" y="3679138"/>
          <a:ext cx="2110978" cy="1266586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40" tIns="108578" rIns="103440" bIns="10857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Публикация</a:t>
          </a:r>
          <a:endParaRPr lang="en-US" sz="1700" kern="1200"/>
        </a:p>
      </dsp:txBody>
      <dsp:txXfrm>
        <a:off x="5198614" y="3679138"/>
        <a:ext cx="2110978" cy="1266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704FC-0471-4B3B-8759-1993A3338BCA}">
      <dsp:nvSpPr>
        <dsp:cNvPr id="0" name=""/>
        <dsp:cNvSpPr/>
      </dsp:nvSpPr>
      <dsp:spPr>
        <a:xfrm>
          <a:off x="0" y="0"/>
          <a:ext cx="5683639" cy="1172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1) интегративные нейронауки (изучение молекулярных механизмов нарушений развития мозга и нейродегенерации);</a:t>
          </a:r>
          <a:endParaRPr lang="en-US" sz="1800" kern="1200"/>
        </a:p>
      </dsp:txBody>
      <dsp:txXfrm>
        <a:off x="34350" y="34350"/>
        <a:ext cx="4318984" cy="1104109"/>
      </dsp:txXfrm>
    </dsp:sp>
    <dsp:sp modelId="{C66C5CED-0E76-4AC0-AF3F-25A6E21FBA56}">
      <dsp:nvSpPr>
        <dsp:cNvPr id="0" name=""/>
        <dsp:cNvSpPr/>
      </dsp:nvSpPr>
      <dsp:spPr>
        <a:xfrm>
          <a:off x="476004" y="1386047"/>
          <a:ext cx="5683639" cy="11728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2) молекулярная медицина (изучение молекулярных механизмов развития социально-значимых заболеваний;</a:t>
          </a:r>
          <a:endParaRPr lang="en-US" sz="1800" kern="1200"/>
        </a:p>
      </dsp:txBody>
      <dsp:txXfrm>
        <a:off x="510354" y="1420397"/>
        <a:ext cx="4376608" cy="1104109"/>
      </dsp:txXfrm>
    </dsp:sp>
    <dsp:sp modelId="{7D2FC6F5-352B-4EF7-80AE-D2A918767DD4}">
      <dsp:nvSpPr>
        <dsp:cNvPr id="0" name=""/>
        <dsp:cNvSpPr/>
      </dsp:nvSpPr>
      <dsp:spPr>
        <a:xfrm>
          <a:off x="944905" y="2772095"/>
          <a:ext cx="5683639" cy="1172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3) медицинская биотехнология (разработка клеточных моделей ГЭБ in vitro);</a:t>
          </a:r>
          <a:endParaRPr lang="en-US" sz="1800" kern="1200"/>
        </a:p>
      </dsp:txBody>
      <dsp:txXfrm>
        <a:off x="979255" y="2806445"/>
        <a:ext cx="4383712" cy="1104109"/>
      </dsp:txXfrm>
    </dsp:sp>
    <dsp:sp modelId="{FA111DF3-7D3D-4AC4-A9B6-6E37D3680A1A}">
      <dsp:nvSpPr>
        <dsp:cNvPr id="0" name=""/>
        <dsp:cNvSpPr/>
      </dsp:nvSpPr>
      <dsp:spPr>
        <a:xfrm>
          <a:off x="1420909" y="4158142"/>
          <a:ext cx="5683639" cy="1172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4) медицинская биофотоника и биомедицинская оптика (разработка приборов и методов оптической биопсии).</a:t>
          </a:r>
          <a:endParaRPr lang="en-US" sz="1800" kern="1200"/>
        </a:p>
      </dsp:txBody>
      <dsp:txXfrm>
        <a:off x="1455259" y="4192492"/>
        <a:ext cx="4376608" cy="1104109"/>
      </dsp:txXfrm>
    </dsp:sp>
    <dsp:sp modelId="{56107C53-5AE3-48E1-A595-86E2E9723D50}">
      <dsp:nvSpPr>
        <dsp:cNvPr id="0" name=""/>
        <dsp:cNvSpPr/>
      </dsp:nvSpPr>
      <dsp:spPr>
        <a:xfrm flipV="1">
          <a:off x="5564460" y="869849"/>
          <a:ext cx="52104" cy="457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76183" y="881164"/>
        <a:ext cx="28658" cy="34401"/>
      </dsp:txXfrm>
    </dsp:sp>
    <dsp:sp modelId="{11975DFC-DD6C-455A-9A0A-8F4D82108EBC}">
      <dsp:nvSpPr>
        <dsp:cNvPr id="0" name=""/>
        <dsp:cNvSpPr/>
      </dsp:nvSpPr>
      <dsp:spPr>
        <a:xfrm flipV="1">
          <a:off x="5564461" y="869847"/>
          <a:ext cx="45716" cy="457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74747" y="881162"/>
        <a:ext cx="25144" cy="34409"/>
      </dsp:txXfrm>
    </dsp:sp>
    <dsp:sp modelId="{0F40F966-55A4-425B-B59C-CB22AEE6336A}">
      <dsp:nvSpPr>
        <dsp:cNvPr id="0" name=""/>
        <dsp:cNvSpPr/>
      </dsp:nvSpPr>
      <dsp:spPr>
        <a:xfrm flipH="1" flipV="1">
          <a:off x="5564455" y="869852"/>
          <a:ext cx="45716" cy="457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74741" y="881167"/>
        <a:ext cx="25144" cy="34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46BD-60BD-487F-A126-465C44B3D2D2}">
      <dsp:nvSpPr>
        <dsp:cNvPr id="0" name=""/>
        <dsp:cNvSpPr/>
      </dsp:nvSpPr>
      <dsp:spPr>
        <a:xfrm>
          <a:off x="0" y="3974"/>
          <a:ext cx="7728267" cy="846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467D6-397B-4ADB-B608-158B4ED076B0}">
      <dsp:nvSpPr>
        <dsp:cNvPr id="0" name=""/>
        <dsp:cNvSpPr/>
      </dsp:nvSpPr>
      <dsp:spPr>
        <a:xfrm>
          <a:off x="256085" y="194451"/>
          <a:ext cx="465609" cy="4656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B5F18-24E1-4008-BC1D-73B3F603843A}">
      <dsp:nvSpPr>
        <dsp:cNvPr id="0" name=""/>
        <dsp:cNvSpPr/>
      </dsp:nvSpPr>
      <dsp:spPr>
        <a:xfrm>
          <a:off x="977779" y="3974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Пластичность головного мозга, обеспечиваемая нейронами с пролонгированной незрелостью, при стрессе раннего периода жизни </a:t>
          </a:r>
          <a:endParaRPr lang="en-US" sz="1500" kern="1200" dirty="0"/>
        </a:p>
      </dsp:txBody>
      <dsp:txXfrm>
        <a:off x="977779" y="3974"/>
        <a:ext cx="6750487" cy="846562"/>
      </dsp:txXfrm>
    </dsp:sp>
    <dsp:sp modelId="{4FAE4413-5C3C-417A-96FB-1BC80E51B378}">
      <dsp:nvSpPr>
        <dsp:cNvPr id="0" name=""/>
        <dsp:cNvSpPr/>
      </dsp:nvSpPr>
      <dsp:spPr>
        <a:xfrm>
          <a:off x="0" y="1062177"/>
          <a:ext cx="7728267" cy="846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EAFEA-C3E7-4C14-AAB8-D88702DA87D1}">
      <dsp:nvSpPr>
        <dsp:cNvPr id="0" name=""/>
        <dsp:cNvSpPr/>
      </dsp:nvSpPr>
      <dsp:spPr>
        <a:xfrm>
          <a:off x="256085" y="1252654"/>
          <a:ext cx="465609" cy="46560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AEC85-35A5-4629-8976-55AE6D755E78}">
      <dsp:nvSpPr>
        <dsp:cNvPr id="0" name=""/>
        <dsp:cNvSpPr/>
      </dsp:nvSpPr>
      <dsp:spPr>
        <a:xfrm>
          <a:off x="977779" y="1062177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Вклад NMDA рецепторов в </a:t>
          </a:r>
          <a:r>
            <a:rPr lang="ru-RU" sz="1500" kern="1200" dirty="0" err="1"/>
            <a:t>астроцит</a:t>
          </a:r>
          <a:r>
            <a:rPr lang="ru-RU" sz="1500" kern="1200" dirty="0"/>
            <a:t>-опосредованные механизмы </a:t>
          </a:r>
          <a:r>
            <a:rPr lang="ru-RU" sz="1500" kern="1200" dirty="0" err="1"/>
            <a:t>эксайтото-ксичности</a:t>
          </a:r>
          <a:r>
            <a:rPr lang="ru-RU" sz="1500" kern="1200" dirty="0"/>
            <a:t> при </a:t>
          </a:r>
          <a:r>
            <a:rPr lang="ru-RU" sz="1500" kern="1200" dirty="0" err="1"/>
            <a:t>нейродегенерации</a:t>
          </a:r>
          <a:r>
            <a:rPr lang="ru-RU" sz="1500" kern="1200" dirty="0"/>
            <a:t> мозжечка на примере спиноцеребеллярной атаксии 1 типа</a:t>
          </a:r>
          <a:endParaRPr lang="en-US" sz="1500" kern="1200" dirty="0"/>
        </a:p>
      </dsp:txBody>
      <dsp:txXfrm>
        <a:off x="977779" y="1062177"/>
        <a:ext cx="6750487" cy="846562"/>
      </dsp:txXfrm>
    </dsp:sp>
    <dsp:sp modelId="{0C35BEC6-C65D-4864-91C7-E3658F3D5E28}">
      <dsp:nvSpPr>
        <dsp:cNvPr id="0" name=""/>
        <dsp:cNvSpPr/>
      </dsp:nvSpPr>
      <dsp:spPr>
        <a:xfrm>
          <a:off x="0" y="2120380"/>
          <a:ext cx="7728267" cy="846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76FF5-19FA-44CB-8692-CCCAA48A327D}">
      <dsp:nvSpPr>
        <dsp:cNvPr id="0" name=""/>
        <dsp:cNvSpPr/>
      </dsp:nvSpPr>
      <dsp:spPr>
        <a:xfrm>
          <a:off x="256085" y="2310857"/>
          <a:ext cx="465609" cy="46560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6F78B-FBB6-40B9-8591-6FE7A4E5F098}">
      <dsp:nvSpPr>
        <dsp:cNvPr id="0" name=""/>
        <dsp:cNvSpPr/>
      </dsp:nvSpPr>
      <dsp:spPr>
        <a:xfrm>
          <a:off x="977779" y="2120380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Новые механизмы влияния неравновесной плазмы на клетки эпителия и эндотелия in vitro</a:t>
          </a:r>
          <a:endParaRPr lang="en-US" sz="1500" kern="1200"/>
        </a:p>
      </dsp:txBody>
      <dsp:txXfrm>
        <a:off x="977779" y="2120380"/>
        <a:ext cx="6750487" cy="846562"/>
      </dsp:txXfrm>
    </dsp:sp>
    <dsp:sp modelId="{6D41D851-069A-467B-A92D-2CBB4E230AB5}">
      <dsp:nvSpPr>
        <dsp:cNvPr id="0" name=""/>
        <dsp:cNvSpPr/>
      </dsp:nvSpPr>
      <dsp:spPr>
        <a:xfrm>
          <a:off x="0" y="3178583"/>
          <a:ext cx="7728267" cy="846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D6B63-283E-49A9-B55D-A8C8CB695CE3}">
      <dsp:nvSpPr>
        <dsp:cNvPr id="0" name=""/>
        <dsp:cNvSpPr/>
      </dsp:nvSpPr>
      <dsp:spPr>
        <a:xfrm>
          <a:off x="256085" y="3369060"/>
          <a:ext cx="465609" cy="46560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D9BB1-CB67-4E64-8A7A-D99CD4A23FFC}">
      <dsp:nvSpPr>
        <dsp:cNvPr id="0" name=""/>
        <dsp:cNvSpPr/>
      </dsp:nvSpPr>
      <dsp:spPr>
        <a:xfrm>
          <a:off x="977779" y="3178583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Адресная доставка антиконвульсивных препаратов при эпилепсии</a:t>
          </a:r>
          <a:endParaRPr lang="en-US" sz="1500" kern="1200"/>
        </a:p>
      </dsp:txBody>
      <dsp:txXfrm>
        <a:off x="977779" y="3178583"/>
        <a:ext cx="6750487" cy="846562"/>
      </dsp:txXfrm>
    </dsp:sp>
    <dsp:sp modelId="{624588EC-6106-4FCD-B569-DB10465F1A15}">
      <dsp:nvSpPr>
        <dsp:cNvPr id="0" name=""/>
        <dsp:cNvSpPr/>
      </dsp:nvSpPr>
      <dsp:spPr>
        <a:xfrm>
          <a:off x="0" y="4236787"/>
          <a:ext cx="7728267" cy="846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02481-7F88-4DD7-B0C7-CD2148F29656}">
      <dsp:nvSpPr>
        <dsp:cNvPr id="0" name=""/>
        <dsp:cNvSpPr/>
      </dsp:nvSpPr>
      <dsp:spPr>
        <a:xfrm>
          <a:off x="256085" y="4427263"/>
          <a:ext cx="465609" cy="46560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C42E-6EB0-43D6-99E8-1D2F41041299}">
      <dsp:nvSpPr>
        <dsp:cNvPr id="0" name=""/>
        <dsp:cNvSpPr/>
      </dsp:nvSpPr>
      <dsp:spPr>
        <a:xfrm>
          <a:off x="977779" y="4236787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Выявление молекул-мишеней, значимых для кратковременной синаптической пластичности при спиноцеребеллярной атаксии 1-го типа </a:t>
          </a:r>
          <a:endParaRPr lang="en-US" sz="1500" kern="1200" dirty="0"/>
        </a:p>
      </dsp:txBody>
      <dsp:txXfrm>
        <a:off x="977779" y="4236787"/>
        <a:ext cx="6750487" cy="846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8E6A0-86B5-4668-AD6E-F43A066BB7F0}">
      <dsp:nvSpPr>
        <dsp:cNvPr id="0" name=""/>
        <dsp:cNvSpPr/>
      </dsp:nvSpPr>
      <dsp:spPr>
        <a:xfrm>
          <a:off x="10493" y="1159665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5823C-508A-4150-BC46-E5F103ACA261}">
      <dsp:nvSpPr>
        <dsp:cNvPr id="0" name=""/>
        <dsp:cNvSpPr/>
      </dsp:nvSpPr>
      <dsp:spPr>
        <a:xfrm>
          <a:off x="213283" y="1362454"/>
          <a:ext cx="560085" cy="5600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3A10A-D4B1-483A-B92E-AE5698EA5C27}">
      <dsp:nvSpPr>
        <dsp:cNvPr id="0" name=""/>
        <dsp:cNvSpPr/>
      </dsp:nvSpPr>
      <dsp:spPr>
        <a:xfrm>
          <a:off x="1183086" y="1159665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Кафедра фармацевтической технологии и фармакогнозии с курсом ПО</a:t>
          </a:r>
          <a:endParaRPr lang="en-US" sz="1400" kern="1200"/>
        </a:p>
      </dsp:txBody>
      <dsp:txXfrm>
        <a:off x="1183086" y="1159665"/>
        <a:ext cx="2276207" cy="965664"/>
      </dsp:txXfrm>
    </dsp:sp>
    <dsp:sp modelId="{E2A969F4-3405-4236-921F-DBA67F06C873}">
      <dsp:nvSpPr>
        <dsp:cNvPr id="0" name=""/>
        <dsp:cNvSpPr/>
      </dsp:nvSpPr>
      <dsp:spPr>
        <a:xfrm>
          <a:off x="3855906" y="1159665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3C050-D67A-4643-A9B7-2FCDD837432E}">
      <dsp:nvSpPr>
        <dsp:cNvPr id="0" name=""/>
        <dsp:cNvSpPr/>
      </dsp:nvSpPr>
      <dsp:spPr>
        <a:xfrm>
          <a:off x="4058695" y="1362454"/>
          <a:ext cx="560085" cy="56008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5A18D-0717-4003-90AF-AFFA0BC7DF6C}">
      <dsp:nvSpPr>
        <dsp:cNvPr id="0" name=""/>
        <dsp:cNvSpPr/>
      </dsp:nvSpPr>
      <dsp:spPr>
        <a:xfrm>
          <a:off x="5028498" y="1159665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Лаборатория биомолекулярных и медицинских технологий</a:t>
          </a:r>
          <a:endParaRPr lang="en-US" sz="1400" kern="1200"/>
        </a:p>
      </dsp:txBody>
      <dsp:txXfrm>
        <a:off x="5028498" y="1159665"/>
        <a:ext cx="2276207" cy="965664"/>
      </dsp:txXfrm>
    </dsp:sp>
    <dsp:sp modelId="{3C388091-6235-4C81-A5CD-088604998C5C}">
      <dsp:nvSpPr>
        <dsp:cNvPr id="0" name=""/>
        <dsp:cNvSpPr/>
      </dsp:nvSpPr>
      <dsp:spPr>
        <a:xfrm>
          <a:off x="10493" y="2995945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71EDC-EC54-4136-80D5-2AF23782ABA2}">
      <dsp:nvSpPr>
        <dsp:cNvPr id="0" name=""/>
        <dsp:cNvSpPr/>
      </dsp:nvSpPr>
      <dsp:spPr>
        <a:xfrm>
          <a:off x="213283" y="3198735"/>
          <a:ext cx="560085" cy="56008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BDF26-0BDC-42F3-8A56-19F63F154424}">
      <dsp:nvSpPr>
        <dsp:cNvPr id="0" name=""/>
        <dsp:cNvSpPr/>
      </dsp:nvSpPr>
      <dsp:spPr>
        <a:xfrm>
          <a:off x="1183086" y="2995945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Кафедра медицинской и биологической физики</a:t>
          </a:r>
          <a:endParaRPr lang="en-US" sz="1400" kern="1200"/>
        </a:p>
      </dsp:txBody>
      <dsp:txXfrm>
        <a:off x="1183086" y="2995945"/>
        <a:ext cx="2276207" cy="965664"/>
      </dsp:txXfrm>
    </dsp:sp>
    <dsp:sp modelId="{4AF513B0-313D-440A-AF58-FEB361F72DBC}">
      <dsp:nvSpPr>
        <dsp:cNvPr id="0" name=""/>
        <dsp:cNvSpPr/>
      </dsp:nvSpPr>
      <dsp:spPr>
        <a:xfrm>
          <a:off x="3855906" y="2995945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4ECA9-9650-42C6-AB0F-CFA51DA3A143}">
      <dsp:nvSpPr>
        <dsp:cNvPr id="0" name=""/>
        <dsp:cNvSpPr/>
      </dsp:nvSpPr>
      <dsp:spPr>
        <a:xfrm>
          <a:off x="4058695" y="3198735"/>
          <a:ext cx="560085" cy="56008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9F048-8B3F-4BFC-B969-DC576191C041}">
      <dsp:nvSpPr>
        <dsp:cNvPr id="0" name=""/>
        <dsp:cNvSpPr/>
      </dsp:nvSpPr>
      <dsp:spPr>
        <a:xfrm>
          <a:off x="5028498" y="2995945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Кафедра психиатрии и наркологии с курсом ПО</a:t>
          </a:r>
          <a:endParaRPr lang="en-US" sz="1400" kern="1200"/>
        </a:p>
      </dsp:txBody>
      <dsp:txXfrm>
        <a:off x="5028498" y="2995945"/>
        <a:ext cx="2276207" cy="965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2F838-1F68-4291-B2AC-2F906E4470AF}">
      <dsp:nvSpPr>
        <dsp:cNvPr id="0" name=""/>
        <dsp:cNvSpPr/>
      </dsp:nvSpPr>
      <dsp:spPr>
        <a:xfrm>
          <a:off x="0" y="324970"/>
          <a:ext cx="7728267" cy="1258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Опиатные анальгетики и цитостатики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Противоэпилептические препараты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Сахароснижающие препараты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24970"/>
        <a:ext cx="7728267" cy="1258424"/>
      </dsp:txXfrm>
    </dsp:sp>
    <dsp:sp modelId="{BD5A1CEB-32C5-4922-8167-0BA472C761CB}">
      <dsp:nvSpPr>
        <dsp:cNvPr id="0" name=""/>
        <dsp:cNvSpPr/>
      </dsp:nvSpPr>
      <dsp:spPr>
        <a:xfrm>
          <a:off x="386413" y="74050"/>
          <a:ext cx="5409786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Фармакогенетика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0911" y="98548"/>
        <a:ext cx="5360790" cy="452844"/>
      </dsp:txXfrm>
    </dsp:sp>
    <dsp:sp modelId="{514636C7-F43C-4A1F-9464-3F5DB513215D}">
      <dsp:nvSpPr>
        <dsp:cNvPr id="0" name=""/>
        <dsp:cNvSpPr/>
      </dsp:nvSpPr>
      <dsp:spPr>
        <a:xfrm>
          <a:off x="0" y="1926115"/>
          <a:ext cx="7728267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Эпилепсия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Миастения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Первичная головная боль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Интернет-зависимость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Тревога и депрессия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926115"/>
        <a:ext cx="7728267" cy="2034900"/>
      </dsp:txXfrm>
    </dsp:sp>
    <dsp:sp modelId="{E09CA3E2-8E50-4063-872A-47F9923422FA}">
      <dsp:nvSpPr>
        <dsp:cNvPr id="0" name=""/>
        <dsp:cNvSpPr/>
      </dsp:nvSpPr>
      <dsp:spPr>
        <a:xfrm>
          <a:off x="386413" y="1675195"/>
          <a:ext cx="5409786" cy="501840"/>
        </a:xfrm>
        <a:prstGeom prst="round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Генетическая предрасположенность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0911" y="1699693"/>
        <a:ext cx="5360790" cy="452844"/>
      </dsp:txXfrm>
    </dsp:sp>
    <dsp:sp modelId="{33B726A8-8CD8-4161-9207-B8CD1C91235C}">
      <dsp:nvSpPr>
        <dsp:cNvPr id="0" name=""/>
        <dsp:cNvSpPr/>
      </dsp:nvSpPr>
      <dsp:spPr>
        <a:xfrm>
          <a:off x="0" y="4303735"/>
          <a:ext cx="7728267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354076" rIns="5997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Эпилепсия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303735"/>
        <a:ext cx="7728267" cy="709537"/>
      </dsp:txXfrm>
    </dsp:sp>
    <dsp:sp modelId="{9F11032E-27ED-46A8-A59F-AD38B5CAB5CA}">
      <dsp:nvSpPr>
        <dsp:cNvPr id="0" name=""/>
        <dsp:cNvSpPr/>
      </dsp:nvSpPr>
      <dsp:spPr>
        <a:xfrm>
          <a:off x="386413" y="4052815"/>
          <a:ext cx="5409786" cy="501840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Поиск биомаркеров на основе микроРНК</a:t>
          </a:r>
          <a:endParaRPr lang="ru-RU" sz="17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0911" y="4077313"/>
        <a:ext cx="5360790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38C63-8ADF-4B6D-80F7-720F88C5B7F0}">
      <dsp:nvSpPr>
        <dsp:cNvPr id="0" name=""/>
        <dsp:cNvSpPr/>
      </dsp:nvSpPr>
      <dsp:spPr>
        <a:xfrm>
          <a:off x="1241762" y="-213724"/>
          <a:ext cx="7237555" cy="7237555"/>
        </a:xfrm>
        <a:prstGeom prst="circularArrow">
          <a:avLst>
            <a:gd name="adj1" fmla="val 5544"/>
            <a:gd name="adj2" fmla="val 330680"/>
            <a:gd name="adj3" fmla="val 14774489"/>
            <a:gd name="adj4" fmla="val 1680349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778CB4-A639-4CB0-ABA2-FBAEE6BBFE27}">
      <dsp:nvSpPr>
        <dsp:cNvPr id="0" name=""/>
        <dsp:cNvSpPr/>
      </dsp:nvSpPr>
      <dsp:spPr>
        <a:xfrm>
          <a:off x="3943023" y="-129612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общей хирургии им. проф. М.И. Гульмана</a:t>
          </a:r>
          <a:endParaRPr lang="ru-RU" sz="1100" kern="1200" dirty="0"/>
        </a:p>
      </dsp:txBody>
      <dsp:txXfrm>
        <a:off x="3987813" y="-84822"/>
        <a:ext cx="1745453" cy="827943"/>
      </dsp:txXfrm>
    </dsp:sp>
    <dsp:sp modelId="{EBC98047-8157-469B-B68A-16F02AFDD5B6}">
      <dsp:nvSpPr>
        <dsp:cNvPr id="0" name=""/>
        <dsp:cNvSpPr/>
      </dsp:nvSpPr>
      <dsp:spPr>
        <a:xfrm>
          <a:off x="5904662" y="216019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 dirty="0">
              <a:latin typeface="Arial" pitchFamily="34" charset="0"/>
              <a:ea typeface="SimSun" pitchFamily="2" charset="-122"/>
              <a:cs typeface="Arial" pitchFamily="34" charset="0"/>
            </a:rPr>
            <a:t>Научно-исследовательский институт молекулярной медицины и </a:t>
          </a:r>
          <a:r>
            <a:rPr lang="ru-RU" altLang="ru-RU" sz="1100" kern="1200" dirty="0" err="1">
              <a:latin typeface="Arial" pitchFamily="34" charset="0"/>
              <a:ea typeface="SimSun" pitchFamily="2" charset="-122"/>
              <a:cs typeface="Arial" pitchFamily="34" charset="0"/>
            </a:rPr>
            <a:t>патобиохимии</a:t>
          </a:r>
          <a:endParaRPr lang="ru-RU" sz="1100" kern="1200" dirty="0"/>
        </a:p>
      </dsp:txBody>
      <dsp:txXfrm>
        <a:off x="5949452" y="260809"/>
        <a:ext cx="1745453" cy="827943"/>
      </dsp:txXfrm>
    </dsp:sp>
    <dsp:sp modelId="{E090AD6C-6A90-44D8-BBDE-D76E607360B4}">
      <dsp:nvSpPr>
        <dsp:cNvPr id="0" name=""/>
        <dsp:cNvSpPr/>
      </dsp:nvSpPr>
      <dsp:spPr>
        <a:xfrm>
          <a:off x="6768743" y="1224142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ортопедической стоматологии</a:t>
          </a:r>
          <a:endParaRPr lang="ru-RU" sz="1100" kern="1200" dirty="0"/>
        </a:p>
      </dsp:txBody>
      <dsp:txXfrm>
        <a:off x="6813533" y="1268932"/>
        <a:ext cx="1745453" cy="827943"/>
      </dsp:txXfrm>
    </dsp:sp>
    <dsp:sp modelId="{7E2B1410-F13F-4965-B224-3DCBBB6A616D}">
      <dsp:nvSpPr>
        <dsp:cNvPr id="0" name=""/>
        <dsp:cNvSpPr/>
      </dsp:nvSpPr>
      <dsp:spPr>
        <a:xfrm>
          <a:off x="7416823" y="2304258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микробиологии им. доц. Б.М.Зельмановича</a:t>
          </a:r>
          <a:endParaRPr lang="ru-RU" sz="1100" kern="1200" dirty="0"/>
        </a:p>
      </dsp:txBody>
      <dsp:txXfrm>
        <a:off x="7461613" y="2349048"/>
        <a:ext cx="1745453" cy="827943"/>
      </dsp:txXfrm>
    </dsp:sp>
    <dsp:sp modelId="{BA807948-841E-49C6-BDC9-FFD5BE14DD53}">
      <dsp:nvSpPr>
        <dsp:cNvPr id="0" name=""/>
        <dsp:cNvSpPr/>
      </dsp:nvSpPr>
      <dsp:spPr>
        <a:xfrm>
          <a:off x="7416829" y="3456382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фармакологии с курсами клинической фармакологии, фармацевтической технологии</a:t>
          </a:r>
          <a:endParaRPr lang="ru-RU" sz="1100" kern="1200" dirty="0"/>
        </a:p>
      </dsp:txBody>
      <dsp:txXfrm>
        <a:off x="7461619" y="3501172"/>
        <a:ext cx="1745453" cy="827943"/>
      </dsp:txXfrm>
    </dsp:sp>
    <dsp:sp modelId="{5800E41A-4BAE-4ECC-9D23-08E929A9B46E}">
      <dsp:nvSpPr>
        <dsp:cNvPr id="0" name=""/>
        <dsp:cNvSpPr/>
      </dsp:nvSpPr>
      <dsp:spPr>
        <a:xfrm>
          <a:off x="6912754" y="4680519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фармацевтической технологии и фармакогнозии</a:t>
          </a:r>
          <a:endParaRPr lang="ru-RU" sz="1100" kern="1200" dirty="0"/>
        </a:p>
      </dsp:txBody>
      <dsp:txXfrm>
        <a:off x="6957544" y="4725309"/>
        <a:ext cx="1745453" cy="827943"/>
      </dsp:txXfrm>
    </dsp:sp>
    <dsp:sp modelId="{F1C3F7EB-52B9-4A0D-85BC-9308407A1A16}">
      <dsp:nvSpPr>
        <dsp:cNvPr id="0" name=""/>
        <dsp:cNvSpPr/>
      </dsp:nvSpPr>
      <dsp:spPr>
        <a:xfrm>
          <a:off x="5256582" y="5688626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онкологии и лучевой терапии</a:t>
          </a:r>
          <a:endParaRPr lang="ru-RU" sz="1100" kern="1200" dirty="0"/>
        </a:p>
      </dsp:txBody>
      <dsp:txXfrm>
        <a:off x="5301372" y="5733416"/>
        <a:ext cx="1745453" cy="827943"/>
      </dsp:txXfrm>
    </dsp:sp>
    <dsp:sp modelId="{B735BFF2-25B4-4341-833B-1B1F7E4DBFE7}">
      <dsp:nvSpPr>
        <dsp:cNvPr id="0" name=""/>
        <dsp:cNvSpPr/>
      </dsp:nvSpPr>
      <dsp:spPr>
        <a:xfrm>
          <a:off x="2989510" y="5823836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патологической анатомии им. проф. П.Г.Подзолкова</a:t>
          </a:r>
          <a:endParaRPr lang="ru-RU" sz="1100" kern="1200" dirty="0"/>
        </a:p>
      </dsp:txBody>
      <dsp:txXfrm>
        <a:off x="3034300" y="5868626"/>
        <a:ext cx="1745453" cy="827943"/>
      </dsp:txXfrm>
    </dsp:sp>
    <dsp:sp modelId="{C4F149A2-5D51-4442-9A15-6AF40DC34AE4}">
      <dsp:nvSpPr>
        <dsp:cNvPr id="0" name=""/>
        <dsp:cNvSpPr/>
      </dsp:nvSpPr>
      <dsp:spPr>
        <a:xfrm>
          <a:off x="1296150" y="4896533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медицинской генетики и клинической нейрофизиологии</a:t>
          </a:r>
          <a:endParaRPr lang="ru-RU" sz="1100" kern="1200" dirty="0"/>
        </a:p>
      </dsp:txBody>
      <dsp:txXfrm>
        <a:off x="1340940" y="4941323"/>
        <a:ext cx="1745453" cy="827943"/>
      </dsp:txXfrm>
    </dsp:sp>
    <dsp:sp modelId="{25E8A8BE-0193-4622-9F16-D580EC2DFAF3}">
      <dsp:nvSpPr>
        <dsp:cNvPr id="0" name=""/>
        <dsp:cNvSpPr/>
      </dsp:nvSpPr>
      <dsp:spPr>
        <a:xfrm>
          <a:off x="432035" y="3744413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 dirty="0" smtClean="0">
              <a:latin typeface="Arial" pitchFamily="34" charset="0"/>
              <a:ea typeface="SimSun" pitchFamily="2" charset="-122"/>
              <a:cs typeface="Arial" pitchFamily="34" charset="0"/>
            </a:rPr>
            <a:t>Кафедра факультетской терапии</a:t>
          </a:r>
          <a:endParaRPr lang="ru-RU" sz="1100" kern="1200" dirty="0"/>
        </a:p>
      </dsp:txBody>
      <dsp:txXfrm>
        <a:off x="476825" y="3789203"/>
        <a:ext cx="1745453" cy="827943"/>
      </dsp:txXfrm>
    </dsp:sp>
    <dsp:sp modelId="{8C84B8D7-4DD1-4F42-9DC4-9968CE0C7FF6}">
      <dsp:nvSpPr>
        <dsp:cNvPr id="0" name=""/>
        <dsp:cNvSpPr/>
      </dsp:nvSpPr>
      <dsp:spPr>
        <a:xfrm>
          <a:off x="360047" y="2394845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 dirty="0">
              <a:latin typeface="Arial" pitchFamily="34" charset="0"/>
              <a:ea typeface="SimSun" pitchFamily="2" charset="-122"/>
              <a:cs typeface="Arial" pitchFamily="34" charset="0"/>
            </a:rPr>
            <a:t>Кафедра травматологии, ортопедии и нейрохирургии</a:t>
          </a:r>
          <a:endParaRPr lang="ru-RU" sz="1100" kern="1200" dirty="0"/>
        </a:p>
      </dsp:txBody>
      <dsp:txXfrm>
        <a:off x="404837" y="2439635"/>
        <a:ext cx="1745453" cy="827943"/>
      </dsp:txXfrm>
    </dsp:sp>
    <dsp:sp modelId="{0400ADD3-3C5C-44FB-B4C0-4F8278BF65A0}">
      <dsp:nvSpPr>
        <dsp:cNvPr id="0" name=""/>
        <dsp:cNvSpPr/>
      </dsp:nvSpPr>
      <dsp:spPr>
        <a:xfrm>
          <a:off x="648071" y="1296146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 dirty="0">
              <a:latin typeface="Arial" pitchFamily="34" charset="0"/>
              <a:ea typeface="SimSun" pitchFamily="2" charset="-122"/>
              <a:cs typeface="Arial" pitchFamily="34" charset="0"/>
            </a:rPr>
            <a:t>Кафедра поликлинической терапии, семейной медицины и ЗОЖ</a:t>
          </a:r>
          <a:endParaRPr lang="ru-RU" sz="1100" kern="1200" dirty="0"/>
        </a:p>
      </dsp:txBody>
      <dsp:txXfrm>
        <a:off x="692861" y="1340936"/>
        <a:ext cx="1745453" cy="827943"/>
      </dsp:txXfrm>
    </dsp:sp>
    <dsp:sp modelId="{95FDF3D5-309B-40FF-A877-3A774342BE15}">
      <dsp:nvSpPr>
        <dsp:cNvPr id="0" name=""/>
        <dsp:cNvSpPr/>
      </dsp:nvSpPr>
      <dsp:spPr>
        <a:xfrm>
          <a:off x="1584164" y="216018"/>
          <a:ext cx="1835033" cy="9175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ru-RU" altLang="ru-RU" sz="1100" kern="1200">
              <a:latin typeface="Arial" pitchFamily="34" charset="0"/>
              <a:ea typeface="SimSun" pitchFamily="2" charset="-122"/>
              <a:cs typeface="Arial" pitchFamily="34" charset="0"/>
            </a:rPr>
            <a:t>Кафедра инфекционных болезней и эпидемиологии</a:t>
          </a:r>
          <a:endParaRPr lang="ru-RU" sz="1100" kern="1200" dirty="0"/>
        </a:p>
      </dsp:txBody>
      <dsp:txXfrm>
        <a:off x="1628954" y="260808"/>
        <a:ext cx="1745453" cy="827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9F2C-6013-4793-9B0A-BFDB10298EB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46A5-2E53-431A-8D02-CB99DE176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9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АИК – аппарат искусственного кровообращения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EF2BD-4258-4088-B84B-989D4828E065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2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0DA68-44F5-E147-AAE3-D1602D7E08D1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0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9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8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29E0C-DD84-4C25-B833-08759A4A62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C2B9-5E8D-49E0-BB57-180130633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9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8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1929E0C-DD84-4C25-B833-08759A4A62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B9BC2B9-5E8D-49E0-BB57-180130633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2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4B5CC49-6FAE-42FA-99B6-A3FDA8C68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295" y="1083732"/>
            <a:ext cx="5509628" cy="4690534"/>
          </a:xfrm>
        </p:spPr>
        <p:txBody>
          <a:bodyPr anchor="ctr">
            <a:normAutofit/>
          </a:bodyPr>
          <a:lstStyle/>
          <a:p>
            <a:pPr algn="r"/>
            <a:r>
              <a:rPr lang="ru-RU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Научный ландшафт </a:t>
            </a:r>
            <a:r>
              <a:rPr lang="ru-RU" sz="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КрасГМУ</a:t>
            </a:r>
            <a:r>
              <a:rPr lang="ru-RU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Эргономика и функциональность структуры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6389" y="1083732"/>
            <a:ext cx="3507654" cy="4690534"/>
          </a:xfrm>
        </p:spPr>
        <p:txBody>
          <a:bodyPr anchor="ctr">
            <a:normAutofit/>
          </a:bodyPr>
          <a:lstStyle/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Белова Ольга Анатольевна</a:t>
            </a:r>
          </a:p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начальник управления научно-исследовательской и инновационной деятельности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6BC9B4A-2119-4645-B4CA-7817D5FAF4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58D888F-D87A-4C3C-BD82-273E4C8C5E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9A2CD81-3BB6-4ED6-A50F-DC14F37A9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/>
              <a:t>Темы исследований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="" xmlns:a16="http://schemas.microsoft.com/office/drawing/2014/main" id="{9E13D35D-1502-65E6-80F5-1616A8394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6142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01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Сотрудничество</a:t>
            </a:r>
          </a:p>
        </p:txBody>
      </p:sp>
      <p:graphicFrame>
        <p:nvGraphicFramePr>
          <p:cNvPr id="1034" name="Объект 2">
            <a:extLst>
              <a:ext uri="{FF2B5EF4-FFF2-40B4-BE49-F238E27FC236}">
                <a16:creationId xmlns="" xmlns:a16="http://schemas.microsoft.com/office/drawing/2014/main" id="{5F7078B4-C0EF-3220-C4A7-F7D672BC9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81427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6171603"/>
            <a:ext cx="33035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73" y="-49073"/>
            <a:ext cx="3254202" cy="124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890962"/>
            <a:ext cx="25368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85" y="98565"/>
            <a:ext cx="22431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88893"/>
            <a:ext cx="199072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1"/>
          <a:stretch/>
        </p:blipFill>
        <p:spPr bwMode="auto">
          <a:xfrm>
            <a:off x="5607313" y="5130886"/>
            <a:ext cx="1496799" cy="170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01" y="5176923"/>
            <a:ext cx="1615903" cy="161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9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F1D7602-6D2D-46C2-A7B2-434F3678D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5539253-EA7C-41D9-9930-0923683AA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Лаборатория медицинской генетики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D89589C-2C90-4407-A995-05EC3DD7A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295017-3237-6722-8034-83F22001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Выполнение фундаментальных, поисковых и прикладных исследований по направлению молекулярной-генетических исследований заболеваний нервной системы в рамках междисциплинарных проектов с участием фундаментальных и клинических кафедр </a:t>
            </a:r>
            <a:r>
              <a:rPr lang="ru-RU" dirty="0" err="1"/>
              <a:t>КрасГМУ</a:t>
            </a:r>
            <a:r>
              <a:rPr lang="ru-RU" dirty="0"/>
              <a:t>, в сотрудничестве с ведущими российскими научными центрами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5652E61-BC5A-4717-8838-7D843C2A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30" y="1268760"/>
            <a:ext cx="1286272" cy="1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5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3300" b="1"/>
              <a:t>Области исследований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22108ADC-C071-44B2-B1E7-D22B19E8D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8104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64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ru-RU" sz="3300"/>
              <a:t>Завершенные исследования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44101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Исследование </a:t>
            </a:r>
            <a:r>
              <a:rPr lang="ru-RU" dirty="0" err="1"/>
              <a:t>провоспалительных</a:t>
            </a:r>
            <a:r>
              <a:rPr lang="ru-RU" dirty="0"/>
              <a:t> и нейротрофических генетических предикторов височной эпилепсии 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Клинико-нейрофизиологические, генетические предикторы синдрома вегетативной дисфункции 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Генетические предикторы острого панкреатита 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Секвенирование </a:t>
            </a:r>
            <a:r>
              <a:rPr lang="ru-RU" dirty="0" err="1"/>
              <a:t>экзома</a:t>
            </a:r>
            <a:r>
              <a:rPr lang="ru-RU" dirty="0"/>
              <a:t> у пациентов с юношеской </a:t>
            </a:r>
            <a:r>
              <a:rPr lang="ru-RU" dirty="0" err="1"/>
              <a:t>миоклонической</a:t>
            </a:r>
            <a:r>
              <a:rPr lang="ru-RU" dirty="0"/>
              <a:t> эпилепсией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Генетические предикторы интернет-зависимости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51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0516254-1D9F-4F3A-9870-3A3280BE2B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ru-RU" sz="280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Продолжающиеся исследования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C14672B-27A5-4CDA-ABAF-5E4CF4B41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D89589C-2C90-4407-A995-05EC3DD7A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ru-RU" sz="1700" dirty="0" err="1"/>
              <a:t>Госзадание</a:t>
            </a:r>
            <a:r>
              <a:rPr lang="ru-RU" sz="1700" dirty="0"/>
              <a:t>: Идентификация циркулирующих </a:t>
            </a:r>
            <a:r>
              <a:rPr lang="ru-RU" sz="1700" dirty="0" err="1"/>
              <a:t>микроРНК</a:t>
            </a:r>
            <a:r>
              <a:rPr lang="ru-RU" sz="1700" dirty="0"/>
              <a:t> как потенциального плазменного </a:t>
            </a:r>
            <a:r>
              <a:rPr lang="ru-RU" sz="1700" dirty="0" err="1"/>
              <a:t>биомаркера</a:t>
            </a:r>
            <a:r>
              <a:rPr lang="ru-RU" sz="1700" dirty="0"/>
              <a:t> </a:t>
            </a:r>
            <a:r>
              <a:rPr lang="ru-RU" sz="1700" dirty="0" err="1"/>
              <a:t>эпилептогенеза</a:t>
            </a:r>
            <a:endParaRPr lang="ru-RU" sz="1700" dirty="0"/>
          </a:p>
          <a:p>
            <a:r>
              <a:rPr lang="ru-RU" sz="1700" dirty="0" err="1"/>
              <a:t>Мультицентровое</a:t>
            </a:r>
            <a:r>
              <a:rPr lang="ru-RU" sz="1700" dirty="0"/>
              <a:t> исследование: Идентификация циркулирующих </a:t>
            </a:r>
            <a:r>
              <a:rPr lang="ru-RU" sz="1700" dirty="0" err="1"/>
              <a:t>микроРНК</a:t>
            </a:r>
            <a:r>
              <a:rPr lang="ru-RU" sz="1700" dirty="0"/>
              <a:t> - предикторов </a:t>
            </a:r>
            <a:r>
              <a:rPr lang="ru-RU" sz="1700" dirty="0" err="1"/>
              <a:t>фармакорезистентного</a:t>
            </a:r>
            <a:r>
              <a:rPr lang="ru-RU" sz="1700" dirty="0"/>
              <a:t> течения и исхода хирургического лечения у пациентов с височной эпилепсией </a:t>
            </a:r>
          </a:p>
          <a:p>
            <a:r>
              <a:rPr lang="ru-RU" sz="1700" dirty="0"/>
              <a:t>Циркулирующие </a:t>
            </a:r>
            <a:r>
              <a:rPr lang="ru-RU" sz="1700" dirty="0" err="1"/>
              <a:t>микроРНК</a:t>
            </a:r>
            <a:r>
              <a:rPr lang="ru-RU" sz="1700" dirty="0"/>
              <a:t> как потенциальные </a:t>
            </a:r>
            <a:r>
              <a:rPr lang="ru-RU" sz="1700" dirty="0" err="1"/>
              <a:t>биомаркеры</a:t>
            </a:r>
            <a:r>
              <a:rPr lang="ru-RU" sz="1700" dirty="0"/>
              <a:t> развития когнитивных расстройств и </a:t>
            </a:r>
            <a:r>
              <a:rPr lang="ru-RU" sz="1700" dirty="0" err="1"/>
              <a:t>фармакорезистентности</a:t>
            </a:r>
            <a:r>
              <a:rPr lang="ru-RU" sz="1700" dirty="0"/>
              <a:t> у пациентов с юношеской </a:t>
            </a:r>
            <a:r>
              <a:rPr lang="ru-RU" sz="1700" dirty="0" err="1"/>
              <a:t>миоклонической</a:t>
            </a:r>
            <a:r>
              <a:rPr lang="ru-RU" sz="1700" dirty="0"/>
              <a:t> эпилепсией </a:t>
            </a:r>
          </a:p>
          <a:p>
            <a:r>
              <a:rPr lang="ru-RU" sz="1700" dirty="0"/>
              <a:t>Эпилепсия на фоне венозных аномалий головного мозга </a:t>
            </a:r>
          </a:p>
          <a:p>
            <a:r>
              <a:rPr lang="ru-RU" sz="1700" dirty="0"/>
              <a:t>Генетические предикторы </a:t>
            </a:r>
            <a:r>
              <a:rPr lang="ru-RU" sz="1700" dirty="0" err="1"/>
              <a:t>коморбидности</a:t>
            </a:r>
            <a:r>
              <a:rPr lang="ru-RU" sz="1700" dirty="0"/>
              <a:t> артериальной гипертензии и головной боли напряжения </a:t>
            </a:r>
          </a:p>
          <a:p>
            <a:endParaRPr lang="ru-RU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206779-5C74-4555-94BC-5845C92EC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1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11268" descr="Человек, использующий микрообласть">
            <a:extLst>
              <a:ext uri="{FF2B5EF4-FFF2-40B4-BE49-F238E27FC236}">
                <a16:creationId xmlns="" xmlns:a16="http://schemas.microsoft.com/office/drawing/2014/main" id="{34276CC7-FC62-D5DD-55A7-D1860F4BF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9091" r="20828" b="1"/>
          <a:stretch/>
        </p:blipFill>
        <p:spPr>
          <a:xfrm>
            <a:off x="20" y="99392"/>
            <a:ext cx="12188932" cy="6858000"/>
          </a:xfrm>
          <a:prstGeom prst="rect">
            <a:avLst/>
          </a:prstGeom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300" b="1">
                <a:latin typeface="Arial" charset="0"/>
                <a:cs typeface="Arial" charset="0"/>
              </a:rPr>
              <a:t>Возможности лаборатории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Молекулярно-генетические методы исследований. Количественная ПЦР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Выделение нуклеиновых кислот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банка ДНК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Консультация по выбору генетических маркеров заболеваний и оптимальных молекулярно-генетических методов их исследований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однонуклеотидных полиморфизмов генов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уровня циркулирующих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микроРНК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1992313" y="1366838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6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="" xmlns:a16="http://schemas.microsoft.com/office/drawing/2014/main" id="{47BA6B54-FD0C-4B20-816F-3B6BEEA1D6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CE90C7AB-40E9-481F-980A-EDD19EFF3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ru-RU" sz="2800"/>
              <a:t>Лаборатория </a:t>
            </a:r>
            <a:r>
              <a:rPr lang="ru-RU" sz="2800" err="1"/>
              <a:t>биомолекулярных</a:t>
            </a:r>
            <a:r>
              <a:rPr lang="ru-RU" sz="2800"/>
              <a:t> и медицинских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295017-3237-6722-8034-83F22001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ru-RU" sz="1900" dirty="0">
                <a:solidFill>
                  <a:srgbClr val="FFFFFF"/>
                </a:solidFill>
              </a:rPr>
              <a:t>проведение фундаментальных, поисковых и прикладных научных исследований в рамках междисциплинарных проектов с участием фундаментальных и клинических кафедр </a:t>
            </a:r>
            <a:r>
              <a:rPr lang="ru-RU" sz="1900" dirty="0" err="1">
                <a:solidFill>
                  <a:srgbClr val="FFFFFF"/>
                </a:solidFill>
              </a:rPr>
              <a:t>КрасГМУ</a:t>
            </a:r>
            <a:r>
              <a:rPr lang="ru-RU" sz="1900" dirty="0">
                <a:solidFill>
                  <a:srgbClr val="FFFFFF"/>
                </a:solidFill>
              </a:rPr>
              <a:t> для разработки и подготовки к серийному выпуску медицинских изделий и цифровых лекарств на основе </a:t>
            </a:r>
            <a:r>
              <a:rPr lang="ru-RU" sz="1900" dirty="0" err="1">
                <a:solidFill>
                  <a:srgbClr val="FFFFFF"/>
                </a:solidFill>
              </a:rPr>
              <a:t>аптамеров</a:t>
            </a:r>
            <a:r>
              <a:rPr lang="ru-RU" sz="1900" dirty="0">
                <a:solidFill>
                  <a:srgbClr val="FFFFFF"/>
                </a:solidFill>
              </a:rPr>
              <a:t>, предназначенных для диагностики и лечения социально-значимых заболеваний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23ADD3AA-6CC0-4B1A-B4A3-98AD78A1EA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503" y="1635400"/>
            <a:ext cx="2568918" cy="143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A73D5959-733D-49EB-9C7B-0B65AD3B98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70FE657-E905-4F80-9A98-9FAC75EAC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5296173E-160F-42EA-B0C9-8E2804C9A3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1250" y="2888451"/>
            <a:ext cx="183666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85FD8413-571F-456D-BB62-4C204826EB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https://krasgmu.ru/sys/images/photo/70612.jpg"/>
          <p:cNvSpPr>
            <a:spLocks noChangeAspect="1" noChangeArrowheads="1"/>
          </p:cNvSpPr>
          <p:nvPr/>
        </p:nvSpPr>
        <p:spPr bwMode="auto">
          <a:xfrm>
            <a:off x="1679583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5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64C43F4A-76D5-4D97-BF52-52E771683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844554"/>
              </p:ext>
            </p:extLst>
          </p:nvPr>
        </p:nvGraphicFramePr>
        <p:xfrm>
          <a:off x="1271464" y="116632"/>
          <a:ext cx="972108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B16C0F34-238A-41EE-8301-8F28DACA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863" y="2828835"/>
            <a:ext cx="41102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Внутривузовское</a:t>
            </a:r>
            <a:r>
              <a:rPr lang="ru-RU" alt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331687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темы исследований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C672F9ED-4AA7-C510-1F15-2D33F3717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37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ru-RU"/>
              <a:t>Тенденция мировой науки</a:t>
            </a:r>
            <a:endParaRPr lang="ru-RU" dirty="0"/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295017-3237-6722-8034-83F22001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MT"/>
              </a:rPr>
              <a:t>Реформы российской системы науки и образования, начатые в последние годы, привели к тому, что в стране сложился качественно новый научно-образовательный ландшафт, позволяющий развивать новые технологии и проекты, которые, в том числе, необходимы для ответа на современные вызовы</a:t>
            </a:r>
          </a:p>
          <a:p>
            <a:pPr lvl="0">
              <a:buClr>
                <a:srgbClr val="A53010"/>
              </a:buClr>
            </a:pPr>
            <a:r>
              <a:rPr lang="ru-RU" dirty="0">
                <a:solidFill>
                  <a:schemeClr val="tx1"/>
                </a:solidFill>
                <a:latin typeface="ArialMT"/>
              </a:rPr>
              <a:t>Основной тенденцией мировой науки стала </a:t>
            </a:r>
            <a:r>
              <a:rPr lang="ru-RU" dirty="0" err="1">
                <a:solidFill>
                  <a:schemeClr val="tx1"/>
                </a:solidFill>
                <a:latin typeface="ArialMT"/>
              </a:rPr>
              <a:t>междисциплинарность</a:t>
            </a:r>
            <a:r>
              <a:rPr lang="ru-RU" dirty="0">
                <a:solidFill>
                  <a:schemeClr val="tx1"/>
                </a:solidFill>
                <a:latin typeface="ArialMT"/>
              </a:rPr>
              <a:t>, развитие новых исследовательских направлений на стыке разных </a:t>
            </a:r>
            <a:r>
              <a:rPr lang="ru-RU" dirty="0" smtClean="0">
                <a:solidFill>
                  <a:schemeClr val="tx1"/>
                </a:solidFill>
                <a:latin typeface="ArialMT"/>
              </a:rPr>
              <a:t>областей</a:t>
            </a:r>
            <a:endParaRPr lang="ru-RU" dirty="0">
              <a:solidFill>
                <a:schemeClr val="tx1"/>
              </a:solidFill>
              <a:latin typeface="ArialMT"/>
            </a:endParaRPr>
          </a:p>
          <a:p>
            <a:endParaRPr lang="ru-RU" dirty="0">
              <a:solidFill>
                <a:schemeClr val="tx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356281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6EEAC6-011F-4499-ACFF-2FDC742DB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970F14D-B6E6-40EA-96B4-4E18D0CF9D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DCCCDCCF-DDE7-4FF9-BA8E-DFD3AC93A6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2352FE0-ACFA-479E-A574-CED1C035D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C90C0FB-A7A3-4E54-80C4-0D7C3C315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en-US" altLang="ru-RU" sz="3300" b="1" spc="-60"/>
              <a:t>Возможности лаборатории для совместных исследований</a:t>
            </a:r>
            <a:br>
              <a:rPr lang="en-US" altLang="ru-RU" sz="3300" b="1" spc="-60"/>
            </a:br>
            <a:endParaRPr lang="en-US" sz="3300" spc="-6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01F5979-1992-492E-ABBD-62EBC1016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77CB93F-A0E2-4BBE-B2FC-E93932C7EC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B7A2EF6-F68D-4DC3-8970-9F851F59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116" y="864108"/>
            <a:ext cx="3073914" cy="5120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ru-RU" sz="3600" spc="-6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="" xmlns:a16="http://schemas.microsoft.com/office/drawing/2014/main" id="{DA358925-8C81-4C62-89E4-A0CF10B55DC6}"/>
              </a:ext>
            </a:extLst>
          </p:cNvPr>
          <p:cNvSpPr/>
          <p:nvPr/>
        </p:nvSpPr>
        <p:spPr>
          <a:xfrm>
            <a:off x="5289229" y="864108"/>
            <a:ext cx="591067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18288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FDFCDC75-D013-4447-8B69-0380023C9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598458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61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81577AD-DA5F-48B3-8FB9-5199BA9EE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Autofit/>
          </a:bodyPr>
          <a:lstStyle/>
          <a:p>
            <a:r>
              <a:rPr lang="ru-RU" sz="2400" b="1" dirty="0"/>
              <a:t>Лаборатория фундаментальной и персонализированной фармации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295017-3237-6722-8034-83F22001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endParaRPr lang="ru-RU" sz="1900">
              <a:solidFill>
                <a:srgbClr val="FFFFFF"/>
              </a:solidFill>
            </a:endParaRPr>
          </a:p>
          <a:p>
            <a:endParaRPr lang="ru-RU" sz="1900">
              <a:solidFill>
                <a:srgbClr val="FFFFFF"/>
              </a:solidFill>
            </a:endParaRPr>
          </a:p>
          <a:p>
            <a:r>
              <a:rPr lang="ru-RU" sz="1900">
                <a:solidFill>
                  <a:srgbClr val="FFFFFF"/>
                </a:solidFill>
              </a:rPr>
              <a:t>предназначена для проведения научно-исследовательской работы профессорско-преподавательским составом и обучающимися по специальности «Фармация» по двум направлениям: фармакогнозия и фармацевтическое консультирование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7463" y="1357754"/>
            <a:ext cx="6193767" cy="41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84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5DB188-4006-4207-A473-B4B569C5B5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AB4522D-D095-4687-BFB3-976E665AD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Научные направления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лаборатории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FB16EDA6-D109-4D4D-9F36-4DDD66FAA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96031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55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F7C9B3-01BE-4D46-ACA2-312DFE36A1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96EA77-1B8F-4CF4-ABAB-B8C34E09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Перспектива исследования яблочного сока и  экстракта лапчатки гусиной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893F906E-43D7-ADED-B166-76B81C99F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8905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336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Направление: Терапевтический лекарственный мониторинг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определение концентрации ЛВ в плазме крови на автоматическом биохимическом анализаторе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810940" y="764704"/>
            <a:ext cx="3474720" cy="512064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solidFill>
                  <a:schemeClr val="tx1"/>
                </a:solidFill>
              </a:rPr>
              <a:t>Терапевтический лекарственный мониторинг ванкомицина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Цель:</a:t>
            </a:r>
            <a:r>
              <a:rPr lang="ru-RU" sz="1800" dirty="0">
                <a:solidFill>
                  <a:schemeClr val="tx1"/>
                </a:solidFill>
              </a:rPr>
              <a:t> изучить частоту достижения целевых значений концентрации ванкомицина и выявить факторы, влияющие на данный показатель.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Перспективы: </a:t>
            </a:r>
            <a:r>
              <a:rPr lang="ru-RU" sz="1800" dirty="0">
                <a:solidFill>
                  <a:schemeClr val="tx1"/>
                </a:solidFill>
              </a:rPr>
              <a:t>разработка математической модели расчета дозы ванкомицина для пациентов с АИК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896200" y="868680"/>
            <a:ext cx="3474720" cy="512064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dirty="0">
                <a:solidFill>
                  <a:schemeClr val="tx1"/>
                </a:solidFill>
              </a:rPr>
              <a:t>Терапевтический лекарственный </a:t>
            </a:r>
            <a:r>
              <a:rPr lang="ru-RU" sz="1800" dirty="0" err="1">
                <a:solidFill>
                  <a:schemeClr val="tx1"/>
                </a:solidFill>
              </a:rPr>
              <a:t>мониторниг</a:t>
            </a:r>
            <a:r>
              <a:rPr lang="ru-RU" sz="1800" dirty="0">
                <a:solidFill>
                  <a:schemeClr val="tx1"/>
                </a:solidFill>
              </a:rPr>
              <a:t> метотрексата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Цель:</a:t>
            </a:r>
            <a:r>
              <a:rPr lang="ru-RU" sz="1800" dirty="0">
                <a:solidFill>
                  <a:schemeClr val="tx1"/>
                </a:solidFill>
              </a:rPr>
              <a:t> оптимизация расчета дозы и длительности курса </a:t>
            </a:r>
            <a:r>
              <a:rPr lang="ru-RU" sz="1800" dirty="0" err="1">
                <a:solidFill>
                  <a:schemeClr val="tx1"/>
                </a:solidFill>
              </a:rPr>
              <a:t>лейковорина</a:t>
            </a:r>
            <a:r>
              <a:rPr lang="ru-RU" sz="1800" dirty="0">
                <a:solidFill>
                  <a:schemeClr val="tx1"/>
                </a:solidFill>
              </a:rPr>
              <a:t> на основании ТЛМ </a:t>
            </a:r>
            <a:r>
              <a:rPr lang="en-US" sz="1800" dirty="0" err="1">
                <a:solidFill>
                  <a:schemeClr val="tx1"/>
                </a:solidFill>
              </a:rPr>
              <a:t>Mtx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Перспективы: </a:t>
            </a:r>
            <a:r>
              <a:rPr lang="ru-RU" sz="1800" dirty="0">
                <a:solidFill>
                  <a:schemeClr val="tx1"/>
                </a:solidFill>
              </a:rPr>
              <a:t>разработка системы поддержки принятия врачебных решений при использовании ВД </a:t>
            </a:r>
            <a:r>
              <a:rPr lang="en-US" sz="1800" dirty="0" err="1">
                <a:solidFill>
                  <a:schemeClr val="tx1"/>
                </a:solidFill>
              </a:rPr>
              <a:t>Mtx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8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DCCCDCCF-DDE7-4FF9-BA8E-DFD3AC93A6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2352FE0-ACFA-479E-A574-CED1C035D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 sz="2800"/>
              <a:t>Лаборатория медицинской кибернетики и управления в здравоохранении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401F5979-1992-492E-ABBD-62EBC1016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295017-3237-6722-8034-83F22001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Основными научными направлениями деятельности лаборатории являются: применение статистических методов в медико-биологических исследованиях, разработка интеллектуальных математических моделей для применения в медицине, разработка прикладного программного обеспечения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77CB93F-A0E2-4BBE-B2FC-E93932C7EC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418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="" xmlns:a16="http://schemas.microsoft.com/office/drawing/2014/main" id="{5DB23C2B-2054-4D8B-9E98-9190F8E05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3">
            <a:extLst>
              <a:ext uri="{FF2B5EF4-FFF2-40B4-BE49-F238E27FC236}">
                <a16:creationId xmlns="" xmlns:a16="http://schemas.microsoft.com/office/drawing/2014/main" id="{665C2FCD-09A4-4B4B-AA73-F330DFE91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4" name="Объект 2">
            <a:extLst>
              <a:ext uri="{FF2B5EF4-FFF2-40B4-BE49-F238E27FC236}">
                <a16:creationId xmlns="" xmlns:a16="http://schemas.microsoft.com/office/drawing/2014/main" id="{E5846F87-FBF4-94D9-0B3F-89444978D6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5696" y="768647"/>
          <a:ext cx="6525925" cy="504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Freeform: Shape 25">
            <a:extLst>
              <a:ext uri="{FF2B5EF4-FFF2-40B4-BE49-F238E27FC236}">
                <a16:creationId xmlns="" xmlns:a16="http://schemas.microsoft.com/office/drawing/2014/main" id="{8797B5BC-9873-45F9-97D6-298FB5AF0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векторы развития и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135043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0516254-1D9F-4F3A-9870-3A3280BE2B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Центр коллективного пользования Молекулярные и клеточные технологии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C14672B-27A5-4CDA-ABAF-5E4CF4B41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D89589C-2C90-4407-A995-05EC3DD7A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289229" y="864108"/>
            <a:ext cx="591067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фундаментальных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поисковых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прикладных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исследований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экспериментальных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разработок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для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услуг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исследователям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научным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коллективам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как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Университета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иным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заинтересованным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пользователям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A206779-5C74-4555-94BC-5845C92EC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4E943831-B4AB-4873-A562-6ED6E09257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404664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51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512CA8-7F71-4F51-AF96-B7DCCF3C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ЦКП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54D18423-1C2B-8E53-16D5-9A264494C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289460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812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ABBB681-F4D2-40F2-ACC3-DE0B4B488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9388ED0-1FEF-4E11-B488-BD661D1AC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11471" r="11658" b="4317"/>
          <a:stretch/>
        </p:blipFill>
        <p:spPr>
          <a:xfrm>
            <a:off x="1515492" y="771434"/>
            <a:ext cx="9161016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575720" cy="4601183"/>
          </a:xfrm>
        </p:spPr>
        <p:txBody>
          <a:bodyPr/>
          <a:lstStyle/>
          <a:p>
            <a:r>
              <a:rPr lang="ru-RU" dirty="0"/>
              <a:t>Дисциплинарная организация науки 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="" xmlns:a16="http://schemas.microsoft.com/office/drawing/2014/main" id="{98C652B9-F046-50BE-848D-5628EFD15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8416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23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4C9EE1D-12BB-43F7-9A2A-893578DCA6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3962A31-C54E-4762-B155-59777FED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6B086509-1281-468A-AAAC-1BBEDAE75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EA73850-2107-4E65-85FE-EDD3F45FC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ФОРМА ЗАЯВКИ</a:t>
            </a: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77" y="1300113"/>
            <a:ext cx="3161396" cy="4257773"/>
          </a:xfrm>
          <a:prstGeom prst="rect">
            <a:avLst/>
          </a:prstGeom>
        </p:spPr>
      </p:pic>
      <p:pic>
        <p:nvPicPr>
          <p:cNvPr id="19" name="Picture 3" descr="C:\Users\pozhilenkovaea\Desktop\2020-10-18 19-34-10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399" y="1895698"/>
            <a:ext cx="3435969" cy="30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="" xmlns:a16="http://schemas.microsoft.com/office/drawing/2014/main" id="{1FA5356A-3538-4907-94A4-C8E424ED6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268" y="4704734"/>
            <a:ext cx="7616950" cy="1394313"/>
          </a:xfrm>
        </p:spPr>
        <p:txBody>
          <a:bodyPr anchor="b">
            <a:normAutofit/>
          </a:bodyPr>
          <a:lstStyle/>
          <a:p>
            <a:r>
              <a:rPr lang="ru-RU" sz="4400">
                <a:solidFill>
                  <a:schemeClr val="accent1"/>
                </a:solidFill>
                <a:latin typeface="Arial Black" panose="020B0A04020102020204" pitchFamily="34" charset="0"/>
              </a:rPr>
              <a:t>НАПРАВЛЕНИЯ ДЕЯТЕЛЬНОСТИ ЦКП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5A751B43-BCEE-4BC8-B138-B3BB87C180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758952"/>
            <a:ext cx="7616950" cy="3680314"/>
          </a:xfrm>
        </p:spPr>
        <p:txBody>
          <a:bodyPr anchor="ctr">
            <a:normAutofit/>
          </a:bodyPr>
          <a:lstStyle/>
          <a:p>
            <a:pPr marL="0" lvl="1" indent="0">
              <a:buNone/>
            </a:pPr>
            <a:r>
              <a:rPr lang="ru-RU" dirty="0"/>
              <a:t>1.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Координирование деятельности ЦКП с исследователями и научными коллективами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КрасГМУ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и иными заинтересованными пользователями;</a:t>
            </a:r>
          </a:p>
          <a:p>
            <a:pPr marL="0" lvl="1" indent="0">
              <a:buNone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2. Меры по рациональному использованию ресурсов ЦКП;</a:t>
            </a:r>
          </a:p>
          <a:p>
            <a:pPr marL="0" lvl="1" indent="0">
              <a:buNone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3. Обеспечение доступа и возможности использовать дорогостоящее оборудования и приборов ЦКП;</a:t>
            </a:r>
          </a:p>
          <a:p>
            <a:pPr marL="0" lvl="1" indent="0">
              <a:buNone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4. Анализ возможности применения новых методов и методик исследований и разработок на оборудовании ЦКП;</a:t>
            </a:r>
          </a:p>
          <a:p>
            <a:pPr marL="0" lvl="1" indent="0">
              <a:buNone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5. Меры по стандартизации выполняемых на базе ЦКП услуг.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288B4A48-8749-414E-ACEB-62F9B1D4FD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FF73465-2DBE-4D7B-B54D-18CA38D811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5A17C8-1CD9-40A8-B61D-CCC2B885E4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07952" y="4572000"/>
            <a:ext cx="384048" cy="1517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A60F5A3-A94E-42D4-87EA-7B540043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9" y="1638299"/>
            <a:ext cx="1921619" cy="19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FA5356A-3538-4907-94A4-C8E424ED6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268" y="4704734"/>
            <a:ext cx="7616950" cy="1394313"/>
          </a:xfrm>
        </p:spPr>
        <p:txBody>
          <a:bodyPr anchor="b">
            <a:normAutofit/>
          </a:bodyPr>
          <a:lstStyle/>
          <a:p>
            <a:r>
              <a:rPr lang="ru-RU" sz="4400">
                <a:solidFill>
                  <a:schemeClr val="accent1"/>
                </a:solidFill>
                <a:latin typeface="Arial Black" panose="020B0A04020102020204" pitchFamily="34" charset="0"/>
              </a:rPr>
              <a:t>НАПРАВЛЕНИЯ ДЕЯТЕЛЬНОСТИ ЦКП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A751B43-BCEE-4BC8-B138-B3BB87C180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758952"/>
            <a:ext cx="7616950" cy="36803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6. Разработка программ стажировок и методологическое обеспечение;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7. Меры по информированности потенциальных заказчиков об услугах ЦКП;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8. Изучение потребности рынка научно-технической продукции и выявление круга потенциальных заказчиков;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9. Поиск и привлечение партнеров для реализации исследовательских проектов;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10. Инкубатор идей: проведение консультаций с привлечением высококвалифицированных специалистов Университета.</a:t>
            </a:r>
          </a:p>
          <a:p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88B4A48-8749-414E-ACEB-62F9B1D4FD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FF73465-2DBE-4D7B-B54D-18CA38D811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5A17C8-1CD9-40A8-B61D-CCC2B885E4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07952" y="4572000"/>
            <a:ext cx="384048" cy="1517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C4D69FC-98CE-4CB2-A5C9-53F48C66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43" y="1916832"/>
            <a:ext cx="1646312" cy="16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05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="" xmlns:a16="http://schemas.microsoft.com/office/drawing/2014/main" id="{B3875682-0790-427D-9A23-4B7265F0F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74">
            <a:extLst>
              <a:ext uri="{FF2B5EF4-FFF2-40B4-BE49-F238E27FC236}">
                <a16:creationId xmlns="" xmlns:a16="http://schemas.microsoft.com/office/drawing/2014/main" id="{6EDE4AAE-4785-4EA7-95DB-45200F5B80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6">
            <a:extLst>
              <a:ext uri="{FF2B5EF4-FFF2-40B4-BE49-F238E27FC236}">
                <a16:creationId xmlns="" xmlns:a16="http://schemas.microsoft.com/office/drawing/2014/main" id="{EB8AA617-0537-4ED7-91B6-66511A647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9A4A206-756D-425C-9B4E-86FDD9D1A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1" b="5334"/>
          <a:stretch/>
        </p:blipFill>
        <p:spPr bwMode="auto">
          <a:xfrm>
            <a:off x="20" y="1"/>
            <a:ext cx="74258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Центр коллективного пользования">
            <a:extLst>
              <a:ext uri="{FF2B5EF4-FFF2-40B4-BE49-F238E27FC236}">
                <a16:creationId xmlns="" xmlns:a16="http://schemas.microsoft.com/office/drawing/2014/main" id="{3F4AAA7B-7940-4944-9742-A1D609EA6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185"/>
          <a:stretch/>
        </p:blipFill>
        <p:spPr bwMode="auto">
          <a:xfrm>
            <a:off x="7534654" y="2"/>
            <a:ext cx="4657346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78">
            <a:extLst>
              <a:ext uri="{FF2B5EF4-FFF2-40B4-BE49-F238E27FC236}">
                <a16:creationId xmlns="" xmlns:a16="http://schemas.microsoft.com/office/drawing/2014/main" id="{C2E8BF1F-CE61-45C5-92AC-552D23176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FA566-B6C5-4A24-A96A-758FDA5F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Виварий</a:t>
            </a:r>
          </a:p>
        </p:txBody>
      </p:sp>
    </p:spTree>
    <p:extLst>
      <p:ext uri="{BB962C8B-B14F-4D97-AF65-F5344CB8AC3E}">
        <p14:creationId xmlns:p14="http://schemas.microsoft.com/office/powerpoint/2010/main" val="582376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B33A7B24-FAA0-4BD6-B872-58F6D74AC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353927"/>
              </p:ext>
            </p:extLst>
          </p:nvPr>
        </p:nvGraphicFramePr>
        <p:xfrm>
          <a:off x="2423592" y="72306"/>
          <a:ext cx="8496944" cy="671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F6E99E95-9D4E-4B95-B66D-73575027409E}"/>
              </a:ext>
            </a:extLst>
          </p:cNvPr>
          <p:cNvSpPr/>
          <p:nvPr/>
        </p:nvSpPr>
        <p:spPr>
          <a:xfrm>
            <a:off x="5447928" y="5661248"/>
            <a:ext cx="1872208" cy="7200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Виварий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0D877F0-13E4-4880-B525-0AD2D7262431}"/>
              </a:ext>
            </a:extLst>
          </p:cNvPr>
          <p:cNvSpPr/>
          <p:nvPr/>
        </p:nvSpPr>
        <p:spPr>
          <a:xfrm>
            <a:off x="1541129" y="2255543"/>
            <a:ext cx="2166350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медицинской генетики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C77A8F2C-90B6-4066-8B18-CD4710B520DA}"/>
              </a:ext>
            </a:extLst>
          </p:cNvPr>
          <p:cNvSpPr/>
          <p:nvPr/>
        </p:nvSpPr>
        <p:spPr>
          <a:xfrm>
            <a:off x="2250024" y="1563377"/>
            <a:ext cx="2166350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НИИ молекулярной медицины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97312E0F-CEF5-4FFB-B562-61B3E2FC42F1}"/>
              </a:ext>
            </a:extLst>
          </p:cNvPr>
          <p:cNvSpPr/>
          <p:nvPr/>
        </p:nvSpPr>
        <p:spPr>
          <a:xfrm>
            <a:off x="1009342" y="3011460"/>
            <a:ext cx="2166350" cy="63356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биомолекулярных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и медицинских технологий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F97C1710-8F55-46DF-82BD-129E01429A02}"/>
              </a:ext>
            </a:extLst>
          </p:cNvPr>
          <p:cNvSpPr/>
          <p:nvPr/>
        </p:nvSpPr>
        <p:spPr>
          <a:xfrm>
            <a:off x="1229332" y="3899533"/>
            <a:ext cx="2403995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фундаментальной и персонализированной фармации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291DC3A7-D3EE-4053-85F9-37D50635190A}"/>
              </a:ext>
            </a:extLst>
          </p:cNvPr>
          <p:cNvSpPr/>
          <p:nvPr/>
        </p:nvSpPr>
        <p:spPr>
          <a:xfrm>
            <a:off x="1775520" y="4654669"/>
            <a:ext cx="2403995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микробиологии и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метагеномики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81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6777" cy="4601183"/>
          </a:xfrm>
        </p:spPr>
        <p:txBody>
          <a:bodyPr>
            <a:normAutofit/>
          </a:bodyPr>
          <a:lstStyle/>
          <a:p>
            <a:r>
              <a:rPr lang="ru-RU" sz="2800" dirty="0"/>
              <a:t>Цели и задачи научно-исследовательских лабораторий</a:t>
            </a:r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="" xmlns:a16="http://schemas.microsoft.com/office/drawing/2014/main" id="{126D5216-A1D4-34DE-A39A-CCA5201A8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60017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EA1A9DD-C482-4AA1-ABA8-3C4EC0A6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73" y="476672"/>
            <a:ext cx="1646312" cy="16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40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B33A7B24-FAA0-4BD6-B872-58F6D74AC2FF}"/>
              </a:ext>
            </a:extLst>
          </p:cNvPr>
          <p:cNvGraphicFramePr/>
          <p:nvPr/>
        </p:nvGraphicFramePr>
        <p:xfrm>
          <a:off x="2423592" y="72306"/>
          <a:ext cx="8496944" cy="671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F6E99E95-9D4E-4B95-B66D-73575027409E}"/>
              </a:ext>
            </a:extLst>
          </p:cNvPr>
          <p:cNvSpPr/>
          <p:nvPr/>
        </p:nvSpPr>
        <p:spPr>
          <a:xfrm>
            <a:off x="5400685" y="5085184"/>
            <a:ext cx="1872208" cy="7200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Виварий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0D877F0-13E4-4880-B525-0AD2D7262431}"/>
              </a:ext>
            </a:extLst>
          </p:cNvPr>
          <p:cNvSpPr/>
          <p:nvPr/>
        </p:nvSpPr>
        <p:spPr>
          <a:xfrm>
            <a:off x="1541129" y="2255543"/>
            <a:ext cx="2166350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медицинской генетики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C77A8F2C-90B6-4066-8B18-CD4710B520DA}"/>
              </a:ext>
            </a:extLst>
          </p:cNvPr>
          <p:cNvSpPr/>
          <p:nvPr/>
        </p:nvSpPr>
        <p:spPr>
          <a:xfrm>
            <a:off x="2250024" y="1563377"/>
            <a:ext cx="2166350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НИИ молекулярной медицины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97312E0F-CEF5-4FFB-B562-61B3E2FC42F1}"/>
              </a:ext>
            </a:extLst>
          </p:cNvPr>
          <p:cNvSpPr/>
          <p:nvPr/>
        </p:nvSpPr>
        <p:spPr>
          <a:xfrm>
            <a:off x="1009342" y="3011461"/>
            <a:ext cx="2166350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биомолекулярных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и медицинских технологий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F97C1710-8F55-46DF-82BD-129E01429A02}"/>
              </a:ext>
            </a:extLst>
          </p:cNvPr>
          <p:cNvSpPr/>
          <p:nvPr/>
        </p:nvSpPr>
        <p:spPr>
          <a:xfrm>
            <a:off x="1229332" y="3899533"/>
            <a:ext cx="2403995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фундаментальной и персонализированной фармации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291DC3A7-D3EE-4053-85F9-37D50635190A}"/>
              </a:ext>
            </a:extLst>
          </p:cNvPr>
          <p:cNvSpPr/>
          <p:nvPr/>
        </p:nvSpPr>
        <p:spPr>
          <a:xfrm>
            <a:off x="1775520" y="4654669"/>
            <a:ext cx="2403995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микробиологии и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метагеномики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11AC6191-5972-420F-AF89-A7EBEFCB41B5}"/>
              </a:ext>
            </a:extLst>
          </p:cNvPr>
          <p:cNvSpPr/>
          <p:nvPr/>
        </p:nvSpPr>
        <p:spPr>
          <a:xfrm>
            <a:off x="5753471" y="2510407"/>
            <a:ext cx="1134617" cy="1134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8A94E5-AC93-44D7-9EF4-F7B8179F847F}"/>
              </a:ext>
            </a:extLst>
          </p:cNvPr>
          <p:cNvSpPr txBox="1"/>
          <p:nvPr/>
        </p:nvSpPr>
        <p:spPr>
          <a:xfrm>
            <a:off x="289708" y="221739"/>
            <a:ext cx="668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Управление научно-исследовательской и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47406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7EDBA180-F7F5-43E0-B455-5FC16E2573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FCA42AC7-0102-4C6B-A360-D98DDCD5D0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1999"/>
            <a:ext cx="8874233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88336DE-677C-42B8-99B9-52014ACF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469" y="758953"/>
            <a:ext cx="2786615" cy="5330952"/>
          </a:xfrm>
        </p:spPr>
        <p:txBody>
          <a:bodyPr anchor="b">
            <a:normAutofit/>
          </a:bodyPr>
          <a:lstStyle/>
          <a:p>
            <a:r>
              <a:rPr lang="ru-RU" sz="2500">
                <a:solidFill>
                  <a:schemeClr val="accent1"/>
                </a:solidFill>
              </a:rPr>
              <a:t>Эргономика  и функциональность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09A58EF7-B779-4C07-9DB9-FD225912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64108"/>
            <a:ext cx="7180552" cy="51206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Организация помощи в закупке оборудования и реактивов для научно-исследовательских лабораторий</a:t>
            </a:r>
          </a:p>
          <a:p>
            <a:r>
              <a:rPr lang="ru-RU" dirty="0">
                <a:solidFill>
                  <a:srgbClr val="FFFFFF"/>
                </a:solidFill>
              </a:rPr>
              <a:t>Организация помощи в закупке для проведения научных исследований</a:t>
            </a:r>
          </a:p>
          <a:p>
            <a:r>
              <a:rPr lang="ru-RU" dirty="0">
                <a:solidFill>
                  <a:srgbClr val="FFFFFF"/>
                </a:solidFill>
              </a:rPr>
              <a:t>Осуществление технического обслуживания оборудования</a:t>
            </a:r>
          </a:p>
          <a:p>
            <a:r>
              <a:rPr lang="ru-RU" dirty="0">
                <a:solidFill>
                  <a:srgbClr val="FFFFFF"/>
                </a:solidFill>
              </a:rPr>
              <a:t>Закупка материальных запасов для общих нужд (лабораторный пластик и стекло, одноразовая медицинская одежда, перчатки и т.д.) с организацией склада на базе ЦКП</a:t>
            </a:r>
          </a:p>
          <a:p>
            <a:r>
              <a:rPr lang="ru-RU" dirty="0">
                <a:solidFill>
                  <a:srgbClr val="FFFFFF"/>
                </a:solidFill>
              </a:rPr>
              <a:t>Содержание  животных в виварии с «полным пансионом»</a:t>
            </a:r>
          </a:p>
          <a:p>
            <a:r>
              <a:rPr lang="ru-RU" dirty="0">
                <a:solidFill>
                  <a:srgbClr val="FFFFFF"/>
                </a:solidFill>
              </a:rPr>
              <a:t>Консультативное сопровождение заявок на грант и помощь при выполнении проектов</a:t>
            </a:r>
          </a:p>
          <a:p>
            <a:r>
              <a:rPr lang="ru-RU" dirty="0">
                <a:solidFill>
                  <a:srgbClr val="FFFFFF"/>
                </a:solidFill>
              </a:rPr>
              <a:t>Организация конференций «под ключ»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1EAD543-1503-4630-AAE6-E315D68A5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0266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80516254-1D9F-4F3A-9870-3A3280BE2B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Проблемы, требующие решения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C14672B-27A5-4CDA-ABAF-5E4CF4B41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D89589C-2C90-4407-A995-05EC3DD7A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ru-RU" dirty="0"/>
              <a:t>Нехватка рабочих рук - есть методы, которые можно освоить, есть темы, которые можно развивать</a:t>
            </a:r>
          </a:p>
          <a:p>
            <a:r>
              <a:rPr lang="ru-RU" dirty="0"/>
              <a:t>Оборудование, которое  требует ежегодного профессионального техобслуживания </a:t>
            </a:r>
          </a:p>
          <a:p>
            <a:r>
              <a:rPr lang="ru-RU" dirty="0"/>
              <a:t>Обновление приборной базы для создания </a:t>
            </a:r>
            <a:r>
              <a:rPr lang="ru-RU" dirty="0" smtClean="0"/>
              <a:t> межвузовской научно-исследовательской лаборатории нового поколения</a:t>
            </a:r>
            <a:endParaRPr lang="ru-RU" dirty="0"/>
          </a:p>
          <a:p>
            <a:r>
              <a:rPr lang="ru-RU" dirty="0" smtClean="0"/>
              <a:t>Острая необходимость в большей оперативности организации системы </a:t>
            </a:r>
            <a:r>
              <a:rPr lang="ru-RU" dirty="0"/>
              <a:t>закупок в Университете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A206779-5C74-4555-94BC-5845C92EC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0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29DC5A77-10C9-4ECF-B7EB-8D917F3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FFE28B5-FB16-49A9-B851-3C35FAC0C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83D4F3-2CE5-41BC-BDEF-D298C34B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Конкурс  </a:t>
            </a:r>
            <a:r>
              <a:rPr lang="ru-RU" sz="3300" dirty="0"/>
              <a:t>РНФ о поддержке междисциплинарных проектов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1014442-855A-4E0F-8D09-C314661A4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B1ABF09-86CF-414E-88A5-2B84CC723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FE91770-CDBB-4D24-94E5-AD484F36C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CA737D-9F57-4E7A-B3EF-DFCC38C1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Проект направлен на объединение деятельности существующих научных групп, в том числе на укрепление межрегиональных и международных научных связей</a:t>
            </a:r>
          </a:p>
          <a:p>
            <a:r>
              <a:rPr lang="ru-RU" dirty="0">
                <a:solidFill>
                  <a:schemeClr val="tx1"/>
                </a:solidFill>
              </a:rPr>
              <a:t>Размер одного гранта составляет от 4 до 7. 5 млн рублей</a:t>
            </a:r>
          </a:p>
          <a:p>
            <a:r>
              <a:rPr lang="ru-RU">
                <a:solidFill>
                  <a:schemeClr val="tx1"/>
                </a:solidFill>
              </a:rPr>
              <a:t>В последующие годы - от 8 до 15 млн рублей ежегодно</a:t>
            </a:r>
          </a:p>
          <a:p>
            <a:r>
              <a:rPr lang="ru-RU" dirty="0">
                <a:solidFill>
                  <a:schemeClr val="tx1"/>
                </a:solidFill>
              </a:rPr>
              <a:t>Заявку можно подать не позднее 29 апреля 2022 года  в виде электронного документа через ИАС РНФ</a:t>
            </a:r>
          </a:p>
          <a:p>
            <a:r>
              <a:rPr lang="ru-RU" dirty="0">
                <a:solidFill>
                  <a:schemeClr val="tx1"/>
                </a:solidFill>
              </a:rPr>
              <a:t>Результаты будут подведены до 11 июля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94579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DB23C2B-2054-4D8B-9E98-9190F8E05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797B5BC-9873-45F9-97D6-298FB5AF0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ru-RU"/>
              <a:t>Преодолеть недостатки дисциплинарности и призвана междисциплинарность </a:t>
            </a:r>
          </a:p>
          <a:p>
            <a:r>
              <a:rPr lang="ru-RU"/>
              <a:t>Преимущества междисциплинарных исследований могут быть реализованы только при условии определения четких принципов работы междисциплинарных коллективов и сфер ответственности входящих в него ученых, критического использования терминологии, выработки и применения эффективной методологии, позволяющей осуществить подлинный синтез знания. 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65C2FCD-09A4-4B4B-AA73-F330DFE91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0A4AB1E7-D536-4CC2-8B5C-DC2CAC75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4" y="19168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Создание комфортных условий для инициирования и проведения научных работ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BFC9637-7A8A-42B0-AB6F-825391EAC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478331"/>
              </p:ext>
            </p:extLst>
          </p:nvPr>
        </p:nvGraphicFramePr>
        <p:xfrm>
          <a:off x="5458361" y="692696"/>
          <a:ext cx="6480720" cy="633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992C5FA-4A2D-4335-9D24-272C58F6AC8B}"/>
              </a:ext>
            </a:extLst>
          </p:cNvPr>
          <p:cNvSpPr/>
          <p:nvPr/>
        </p:nvSpPr>
        <p:spPr>
          <a:xfrm>
            <a:off x="9125923" y="4990088"/>
            <a:ext cx="1558101" cy="679331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Виварий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A4CB591B-9FD5-48B1-BB4B-DC021A477008}"/>
              </a:ext>
            </a:extLst>
          </p:cNvPr>
          <p:cNvSpPr/>
          <p:nvPr/>
        </p:nvSpPr>
        <p:spPr>
          <a:xfrm>
            <a:off x="4424439" y="3018265"/>
            <a:ext cx="2166350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медицинской генетики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C9EFCACD-6386-48B0-B900-AB017EDEB8AC}"/>
              </a:ext>
            </a:extLst>
          </p:cNvPr>
          <p:cNvSpPr/>
          <p:nvPr/>
        </p:nvSpPr>
        <p:spPr>
          <a:xfrm>
            <a:off x="5133334" y="2326099"/>
            <a:ext cx="2166350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НИИ молекулярной медицины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5BED467F-96C0-488A-89D1-517B7635C9E0}"/>
              </a:ext>
            </a:extLst>
          </p:cNvPr>
          <p:cNvSpPr/>
          <p:nvPr/>
        </p:nvSpPr>
        <p:spPr>
          <a:xfrm>
            <a:off x="3892652" y="3774182"/>
            <a:ext cx="2166350" cy="590921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биомолекулярных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и медицинских технологий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280F7C7-A5DD-4ACB-A500-210AAAE5CCC0}"/>
              </a:ext>
            </a:extLst>
          </p:cNvPr>
          <p:cNvSpPr/>
          <p:nvPr/>
        </p:nvSpPr>
        <p:spPr>
          <a:xfrm>
            <a:off x="4112642" y="4662255"/>
            <a:ext cx="2403995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фундаментальной и персонализированной фармации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EC8C230E-0DF1-4E57-BF22-AE8993A6184F}"/>
              </a:ext>
            </a:extLst>
          </p:cNvPr>
          <p:cNvSpPr/>
          <p:nvPr/>
        </p:nvSpPr>
        <p:spPr>
          <a:xfrm>
            <a:off x="4658830" y="5417391"/>
            <a:ext cx="2403995" cy="50405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Лаборатория микробиологии и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метагеномики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3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DCCCDCCF-DDE7-4FF9-BA8E-DFD3AC93A6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ADF9FDB-3BC0-4DA8-B16B-6463F32CE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9" r="2" b="21708"/>
          <a:stretch/>
        </p:blipFill>
        <p:spPr bwMode="auto">
          <a:xfrm>
            <a:off x="20" y="-27384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2352FE0-ACFA-479E-A574-CED1C035D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F46B0-DE81-2D36-C886-62235B1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ru-RU" sz="3300"/>
              <a:t>НИИ молекулярной медицины и патобиохимии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401F5979-1992-492E-ABBD-62EBC1016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295017-3237-6722-8034-83F22001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фундаментальных, поисковых и прикладных исследований по направлению «Молекулярная медицина и трансляционная медицина» в рамках междисциплинарных проектов с участием фундаментальных и клинических кафедр </a:t>
            </a:r>
            <a:r>
              <a:rPr lang="ru-RU" dirty="0" err="1"/>
              <a:t>КрасГМУ</a:t>
            </a:r>
            <a:r>
              <a:rPr lang="ru-RU" dirty="0"/>
              <a:t> , в сотрудничестве с ведущими российскими и зарубежными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77CB93F-A0E2-4BBE-B2FC-E93932C7EC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05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FD94EBDD-6A42-481E-90DF-E55305258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67120"/>
              </p:ext>
            </p:extLst>
          </p:nvPr>
        </p:nvGraphicFramePr>
        <p:xfrm>
          <a:off x="2999656" y="238129"/>
          <a:ext cx="9073008" cy="638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BF2C9DD5-071A-43A8-8333-772A6CC7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Структура НИИ</a:t>
            </a:r>
          </a:p>
        </p:txBody>
      </p:sp>
    </p:spTree>
    <p:extLst>
      <p:ext uri="{BB962C8B-B14F-4D97-AF65-F5344CB8AC3E}">
        <p14:creationId xmlns:p14="http://schemas.microsoft.com/office/powerpoint/2010/main" val="320512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55" y="-24831"/>
            <a:ext cx="2947482" cy="4601183"/>
          </a:xfrm>
        </p:spPr>
        <p:txBody>
          <a:bodyPr>
            <a:normAutofit/>
          </a:bodyPr>
          <a:lstStyle/>
          <a:p>
            <a:r>
              <a:rPr lang="ru-RU" sz="3300" dirty="0"/>
              <a:t>Лаборатории полного цикла исследований</a:t>
            </a:r>
          </a:p>
        </p:txBody>
      </p:sp>
      <p:graphicFrame>
        <p:nvGraphicFramePr>
          <p:cNvPr id="30" name="TextBox 25">
            <a:extLst>
              <a:ext uri="{FF2B5EF4-FFF2-40B4-BE49-F238E27FC236}">
                <a16:creationId xmlns="" xmlns:a16="http://schemas.microsoft.com/office/drawing/2014/main" id="{1027305B-E6BD-A2DC-C90A-05E4D5BFC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735339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Центр коллективного пользования">
            <a:extLst>
              <a:ext uri="{FF2B5EF4-FFF2-40B4-BE49-F238E27FC236}">
                <a16:creationId xmlns="" xmlns:a16="http://schemas.microsoft.com/office/drawing/2014/main" id="{D75A2890-D92F-4D63-B2D8-68AF2C99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4" y="3771291"/>
            <a:ext cx="2349624" cy="161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289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b="1">
                <a:solidFill>
                  <a:schemeClr val="bg1"/>
                </a:solidFill>
              </a:rPr>
              <a:t>Основные направления исследований</a:t>
            </a:r>
            <a:endParaRPr lang="ru-RU" sz="33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FADFCABB-5F7B-C068-BA95-FB5726DAD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85432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08416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1629</Words>
  <Application>Microsoft Office PowerPoint</Application>
  <PresentationFormat>Произвольный</PresentationFormat>
  <Paragraphs>231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Рамка</vt:lpstr>
      <vt:lpstr>Научный ландшафт КрасГМУ Эргономика и функциональность структуры</vt:lpstr>
      <vt:lpstr>Тенденция мировой науки</vt:lpstr>
      <vt:lpstr>Дисциплинарная организация науки </vt:lpstr>
      <vt:lpstr>Презентация PowerPoint</vt:lpstr>
      <vt:lpstr>Создание комфортных условий для инициирования и проведения научных работ</vt:lpstr>
      <vt:lpstr>НИИ молекулярной медицины и патобиохимии</vt:lpstr>
      <vt:lpstr>Структура НИИ</vt:lpstr>
      <vt:lpstr>Лаборатории полного цикла исследований</vt:lpstr>
      <vt:lpstr>Основные направления исследований</vt:lpstr>
      <vt:lpstr>Темы исследований</vt:lpstr>
      <vt:lpstr>Сотрудничество</vt:lpstr>
      <vt:lpstr>Лаборатория медицинской генетики</vt:lpstr>
      <vt:lpstr>Области исследований</vt:lpstr>
      <vt:lpstr>Завершенные исследования в 2021 году</vt:lpstr>
      <vt:lpstr>Продолжающиеся исследования</vt:lpstr>
      <vt:lpstr>Возможности лаборатории</vt:lpstr>
      <vt:lpstr>Лаборатория биомолекулярных и медицинских технологий</vt:lpstr>
      <vt:lpstr>Презентация PowerPoint</vt:lpstr>
      <vt:lpstr>Основные темы исследований</vt:lpstr>
      <vt:lpstr>Возможности лаборатории для совместных исследований </vt:lpstr>
      <vt:lpstr>Лаборатория фундаментальной и персонализированной фармации</vt:lpstr>
      <vt:lpstr>Презентация PowerPoint</vt:lpstr>
      <vt:lpstr>Перспектива исследования яблочного сока и  экстракта лапчатки гусиной</vt:lpstr>
      <vt:lpstr>Направление: Терапевтический лекарственный мониторинг  определение концентрации ЛВ в плазме крови на автоматическом биохимическом анализаторе</vt:lpstr>
      <vt:lpstr>Лаборатория медицинской кибернетики и управления в здравоохранении</vt:lpstr>
      <vt:lpstr>Основные векторы развития и направления</vt:lpstr>
      <vt:lpstr>Центр коллективного пользования Молекулярные и клеточные технологии</vt:lpstr>
      <vt:lpstr>ЦКП</vt:lpstr>
      <vt:lpstr>Презентация PowerPoint</vt:lpstr>
      <vt:lpstr>ФОРМА ЗАЯВКИ</vt:lpstr>
      <vt:lpstr>НАПРАВЛЕНИЯ ДЕЯТЕЛЬНОСТИ ЦКП</vt:lpstr>
      <vt:lpstr>НАПРАВЛЕНИЯ ДЕЯТЕЛЬНОСТИ ЦКП</vt:lpstr>
      <vt:lpstr>Виварий</vt:lpstr>
      <vt:lpstr>Презентация PowerPoint</vt:lpstr>
      <vt:lpstr>Цели и задачи научно-исследовательских лабораторий</vt:lpstr>
      <vt:lpstr>Презентация PowerPoint</vt:lpstr>
      <vt:lpstr>Эргономика  и функциональность</vt:lpstr>
      <vt:lpstr>Проблемы, требующие решения</vt:lpstr>
      <vt:lpstr>Конкурс  РНФ о поддержке междисциплинарных проектов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ландшафт КрасГМУ. Эргономика и функциональность структуры.</dc:title>
  <dc:creator>БеловаОА</dc:creator>
  <cp:lastModifiedBy>БеловаОА</cp:lastModifiedBy>
  <cp:revision>29</cp:revision>
  <cp:lastPrinted>2022-04-20T02:15:20Z</cp:lastPrinted>
  <dcterms:created xsi:type="dcterms:W3CDTF">2022-04-18T01:44:32Z</dcterms:created>
  <dcterms:modified xsi:type="dcterms:W3CDTF">2022-04-20T02:39:49Z</dcterms:modified>
</cp:coreProperties>
</file>