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000" dirty="0"/>
              <a:t>Методическое обеспечение производственных практик </a:t>
            </a:r>
            <a:r>
              <a:rPr lang="ru-RU" sz="3000" dirty="0" smtClean="0"/>
              <a:t>специальности </a:t>
            </a:r>
            <a:r>
              <a:rPr lang="ru-RU" sz="3000" dirty="0"/>
              <a:t>фармация 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Докладчик: председатель МК по спец. Фармация</a:t>
            </a:r>
          </a:p>
          <a:p>
            <a:r>
              <a:rPr lang="ru-RU" dirty="0" smtClean="0"/>
              <a:t>Е.Е. Савельева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9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47747"/>
              </p:ext>
            </p:extLst>
          </p:nvPr>
        </p:nvGraphicFramePr>
        <p:xfrm>
          <a:off x="205946" y="152025"/>
          <a:ext cx="11574163" cy="595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3363"/>
                <a:gridCol w="6400800"/>
              </a:tblGrid>
              <a:tr h="789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Подготовленныев</a:t>
                      </a:r>
                      <a:r>
                        <a:rPr lang="ru-RU" sz="2000" dirty="0">
                          <a:effectLst/>
                        </a:rPr>
                        <a:t> 2016-2017 учебном году УМК для дистанционного обучения (название дисциплины и авторы)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«Обращение лекарственных средств и медицинских изделий» -  модуль ПО 36 часов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9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Мероприятия, проведенные на кафедре в 2016-2017 учебном году по обмену опытом  использованияпедагогических технологий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</a:tr>
              <a:tr h="315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Публикации в 2016-2017 учебном году  на педагогическую тематику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Бочанова Е.Н. «Оптимизация преподавания клинической фармакологии по методу КСО»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</a:tr>
              <a:tr h="789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Участие сотрудников кафедры в выставках, конкурсах на педагогическую тематику и полученные награды в 2016-2017 уч. году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</a:tr>
              <a:tr h="631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 каких циклах планируется повышение квалификации по педагогике/педагогическим технологиям в 2017-2018 уч. году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0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ПП «НИР «Заготовка и приемка лекарственного сырья»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Сроки: 3-12 июля 2017 (8 дней)</a:t>
            </a:r>
          </a:p>
          <a:p>
            <a:r>
              <a:rPr lang="ru-RU" dirty="0" smtClean="0"/>
              <a:t>Ответственная кафедра: биологии с экологией и курсом фармакогнозии</a:t>
            </a:r>
          </a:p>
          <a:p>
            <a:r>
              <a:rPr lang="ru-RU" dirty="0" smtClean="0"/>
              <a:t>Место проведения: кафедра </a:t>
            </a:r>
            <a:r>
              <a:rPr lang="ru-RU" dirty="0"/>
              <a:t>биологии с экологией и курсом </a:t>
            </a:r>
            <a:r>
              <a:rPr lang="ru-RU" dirty="0" smtClean="0"/>
              <a:t>фармакогнозии, экскурсии в растительные сообщества.</a:t>
            </a:r>
          </a:p>
          <a:p>
            <a:r>
              <a:rPr lang="ru-RU" dirty="0" smtClean="0"/>
              <a:t>Методическое обеспечение: методические указания для обучающихся по ведению дневника.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7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2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24242"/>
                </a:solidFill>
                <a:latin typeface="tahoma" panose="020B0604030504040204" pitchFamily="34" charset="0"/>
              </a:rPr>
              <a:t>Анализ использования педагогических технологий в учебном </a:t>
            </a:r>
            <a:r>
              <a:rPr lang="ru-RU" sz="3200" dirty="0" smtClean="0">
                <a:solidFill>
                  <a:srgbClr val="424242"/>
                </a:solidFill>
                <a:latin typeface="tahoma" panose="020B0604030504040204" pitchFamily="34" charset="0"/>
              </a:rPr>
              <a:t>процессе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Докладчик: председатель МК по спец. Фармация</a:t>
            </a:r>
          </a:p>
          <a:p>
            <a:r>
              <a:rPr lang="ru-RU" dirty="0" smtClean="0"/>
              <a:t>Е.Е. Савельева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2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6005"/>
              </p:ext>
            </p:extLst>
          </p:nvPr>
        </p:nvGraphicFramePr>
        <p:xfrm>
          <a:off x="642551" y="1623544"/>
          <a:ext cx="10560907" cy="4539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3423"/>
                <a:gridCol w="7547484"/>
              </a:tblGrid>
              <a:tr h="167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67" marR="3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Информация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67" marR="32267" marT="0" marB="0"/>
                </a:tc>
              </a:tr>
              <a:tr h="989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Прошли повышение квалификации по педагогике/ педагогическим технологиям в 2016-2017 уч. </a:t>
                      </a:r>
                      <a:r>
                        <a:rPr lang="ru-RU" sz="2000" dirty="0" smtClean="0">
                          <a:effectLst/>
                        </a:rPr>
                        <a:t>Году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67" marR="322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«Технология разработки курсов дистанционного обучения» - 108 часов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8</a:t>
                      </a:r>
                      <a:r>
                        <a:rPr lang="ru-RU" sz="2000" b="1" baseline="0" dirty="0" smtClean="0">
                          <a:effectLst/>
                        </a:rPr>
                        <a:t> сотрудников:</a:t>
                      </a:r>
                      <a:endParaRPr lang="ru-RU" sz="20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Лунева </a:t>
                      </a:r>
                      <a:r>
                        <a:rPr lang="ru-RU" sz="2000" dirty="0">
                          <a:effectLst/>
                        </a:rPr>
                        <a:t>Л.А.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Шуваева А.С.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Осипова О.А.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Богданов В.В.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Лобанова С.А.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Журавлев Д.А.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Игнатюк</a:t>
                      </a:r>
                      <a:r>
                        <a:rPr lang="ru-RU" sz="2000" dirty="0">
                          <a:effectLst/>
                        </a:rPr>
                        <a:t> А.В.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Куклин Е.Ю.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67" marR="32267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2654" y="751244"/>
            <a:ext cx="99401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 Управления и экономики фармации с курсом ПО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ППС НА КАФЕДРЕ (ФИЗ. ЛИЦ) 12 (из них 1 в декрете) чел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51968"/>
              </p:ext>
            </p:extLst>
          </p:nvPr>
        </p:nvGraphicFramePr>
        <p:xfrm>
          <a:off x="486032" y="638045"/>
          <a:ext cx="11236411" cy="5978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170"/>
                <a:gridCol w="8030241"/>
              </a:tblGrid>
              <a:tr h="3317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Мероприятия по педагогике, посещенные сотрудниками </a:t>
                      </a:r>
                      <a:r>
                        <a:rPr lang="ru-RU" sz="1800" dirty="0" err="1">
                          <a:effectLst/>
                        </a:rPr>
                        <a:t>кафедрыв</a:t>
                      </a:r>
                      <a:r>
                        <a:rPr lang="ru-RU" sz="1800" dirty="0">
                          <a:effectLst/>
                        </a:rPr>
                        <a:t> 2016-2017 учебном году (Конференции, семинары, мастер-классы).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Всероссийская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научно-педагогическая конференция Вузовская педагогика 2017 г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– 4 сотрудника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Бочанова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Е.Н.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Лунева Л.А.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Богданов В.В.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Ноздрачев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К.Г.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Мастер-класс «Организация и проведение образовательного процесса с использованием дистанционных технологий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» - 10 сотрудников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Бочанова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Е.Н.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Лунева Л.А.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Шуваева А.С.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Осипова О.А.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Богданов В.В.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Лобанова С.А.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Журавлев Д.А.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Игнатюк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А.В.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Куклин Е.Ю.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Ноздрачев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К.Г.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4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203370"/>
              </p:ext>
            </p:extLst>
          </p:nvPr>
        </p:nvGraphicFramePr>
        <p:xfrm>
          <a:off x="1894702" y="1511143"/>
          <a:ext cx="8048367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501"/>
                <a:gridCol w="5751866"/>
              </a:tblGrid>
              <a:tr h="362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По какой педагогической технологии кафедра проведено открытое занятие в 2016-2017 учебном году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7" marR="23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57" marR="236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4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27634"/>
              </p:ext>
            </p:extLst>
          </p:nvPr>
        </p:nvGraphicFramePr>
        <p:xfrm>
          <a:off x="444843" y="218818"/>
          <a:ext cx="11236411" cy="6191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6782"/>
                <a:gridCol w="8109629"/>
              </a:tblGrid>
              <a:tr h="346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Подготовленные в 2016-2017 учебном году </a:t>
                      </a:r>
                      <a:r>
                        <a:rPr lang="ru-RU" sz="2200" dirty="0" err="1">
                          <a:effectLst/>
                        </a:rPr>
                        <a:t>видеолекции</a:t>
                      </a:r>
                      <a:r>
                        <a:rPr lang="ru-RU" sz="2200" dirty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60" marR="265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(</a:t>
                      </a:r>
                      <a:r>
                        <a:rPr lang="ru-RU" sz="2200">
                          <a:effectLst/>
                        </a:rPr>
                        <a:t>Наименование лекции</a:t>
                      </a:r>
                      <a:r>
                        <a:rPr lang="en-US" sz="2200">
                          <a:effectLst/>
                        </a:rPr>
                        <a:t>/</a:t>
                      </a:r>
                      <a:r>
                        <a:rPr lang="ru-RU" sz="2200">
                          <a:effectLst/>
                        </a:rPr>
                        <a:t>автор</a:t>
                      </a:r>
                      <a:r>
                        <a:rPr lang="en-US" sz="2200">
                          <a:effectLst/>
                        </a:rPr>
                        <a:t>)</a:t>
                      </a:r>
                      <a:endParaRPr lang="ru-RU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Куклин Е.Ю. – 3 лекции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60" marR="26560" marT="0" marB="0"/>
                </a:tc>
              </a:tr>
              <a:tr h="479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3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u="none" dirty="0" smtClean="0">
                          <a:effectLst/>
                        </a:rPr>
                        <a:t>Куклин</a:t>
                      </a:r>
                      <a:r>
                        <a:rPr lang="ru-RU" sz="2200" u="none" dirty="0">
                          <a:effectLst/>
                        </a:rPr>
                        <a:t>, Е. Ю. Фармацевтическая информатика. Лекция 2. Обзор возможностей [Электронный ресурс] : </a:t>
                      </a:r>
                      <a:r>
                        <a:rPr lang="ru-RU" sz="2200" u="none" dirty="0" err="1">
                          <a:effectLst/>
                        </a:rPr>
                        <a:t>видеолекция</a:t>
                      </a:r>
                      <a:r>
                        <a:rPr lang="ru-RU" sz="2200" u="none" dirty="0">
                          <a:effectLst/>
                        </a:rPr>
                        <a:t> / Е. Ю. Куклин ; Красноярский медицинский университет. - Красноярск : </a:t>
                      </a:r>
                      <a:r>
                        <a:rPr lang="ru-RU" sz="2200" u="none" dirty="0" err="1">
                          <a:effectLst/>
                        </a:rPr>
                        <a:t>КрасГМУ</a:t>
                      </a:r>
                      <a:r>
                        <a:rPr lang="ru-RU" sz="2200" u="none" dirty="0">
                          <a:effectLst/>
                        </a:rPr>
                        <a:t>, 2016</a:t>
                      </a:r>
                      <a:r>
                        <a:rPr lang="ru-RU" sz="2200" u="none" dirty="0" smtClean="0">
                          <a:effectLst/>
                        </a:rPr>
                        <a:t>.</a:t>
                      </a:r>
                      <a:endParaRPr lang="ru-RU" sz="2200" u="none" dirty="0">
                        <a:effectLst/>
                      </a:endParaRPr>
                    </a:p>
                  </a:txBody>
                  <a:tcPr marL="3689" marR="3689" marT="3689" marB="3689"/>
                </a:tc>
              </a:tr>
              <a:tr h="553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3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u="none" dirty="0" smtClean="0">
                          <a:effectLst/>
                        </a:rPr>
                        <a:t>Куклин</a:t>
                      </a:r>
                      <a:r>
                        <a:rPr lang="ru-RU" sz="2200" u="none" dirty="0">
                          <a:effectLst/>
                        </a:rPr>
                        <a:t>, Е. Ю. Фармацевтическая информатика. Исследование сайта федеральной службы по надзору в сфере здравоохранения [Электронный ресурс] : </a:t>
                      </a:r>
                      <a:r>
                        <a:rPr lang="ru-RU" sz="2200" u="none" dirty="0" err="1">
                          <a:effectLst/>
                        </a:rPr>
                        <a:t>видеолекция</a:t>
                      </a:r>
                      <a:r>
                        <a:rPr lang="ru-RU" sz="2200" u="none" dirty="0">
                          <a:effectLst/>
                        </a:rPr>
                        <a:t> / Е. Ю. Куклин ; Красноярский медицинский университет. - Красноярск : </a:t>
                      </a:r>
                      <a:r>
                        <a:rPr lang="ru-RU" sz="2200" u="none" dirty="0" err="1">
                          <a:effectLst/>
                        </a:rPr>
                        <a:t>КрасГМУ</a:t>
                      </a:r>
                      <a:r>
                        <a:rPr lang="ru-RU" sz="2200" u="none" dirty="0">
                          <a:effectLst/>
                        </a:rPr>
                        <a:t>, 2016</a:t>
                      </a:r>
                      <a:r>
                        <a:rPr lang="ru-RU" sz="2200" u="none" dirty="0" smtClean="0">
                          <a:effectLst/>
                        </a:rPr>
                        <a:t>.</a:t>
                      </a:r>
                      <a:endParaRPr lang="ru-RU" sz="2200" u="none" dirty="0">
                        <a:effectLst/>
                      </a:endParaRPr>
                    </a:p>
                  </a:txBody>
                  <a:tcPr marL="3689" marR="3689" marT="3689" marB="3689"/>
                </a:tc>
              </a:tr>
              <a:tr h="553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9" marR="3689" marT="3689" marB="36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u="none" dirty="0" smtClean="0">
                          <a:effectLst/>
                        </a:rPr>
                        <a:t>Куклин</a:t>
                      </a:r>
                      <a:r>
                        <a:rPr lang="ru-RU" sz="2200" u="none" dirty="0">
                          <a:effectLst/>
                        </a:rPr>
                        <a:t>, Е. Ю. Фармацевтическая информатика. Исследование сайта министерства здравоохранения Российской федерации [Электронный ресурс] : </a:t>
                      </a:r>
                      <a:r>
                        <a:rPr lang="ru-RU" sz="2200" u="none" dirty="0" err="1">
                          <a:effectLst/>
                        </a:rPr>
                        <a:t>видеолекция</a:t>
                      </a:r>
                      <a:r>
                        <a:rPr lang="ru-RU" sz="2200" u="none" dirty="0">
                          <a:effectLst/>
                        </a:rPr>
                        <a:t> / Е. Ю. Куклин ; Красноярский медицинский университет. - Красноярск : </a:t>
                      </a:r>
                      <a:r>
                        <a:rPr lang="ru-RU" sz="2200" u="none" dirty="0" err="1">
                          <a:effectLst/>
                        </a:rPr>
                        <a:t>КрасГМУ</a:t>
                      </a:r>
                      <a:r>
                        <a:rPr lang="ru-RU" sz="2200" u="none" dirty="0">
                          <a:effectLst/>
                        </a:rPr>
                        <a:t>, 2016</a:t>
                      </a:r>
                      <a:r>
                        <a:rPr lang="ru-RU" sz="2200" u="none" dirty="0" smtClean="0">
                          <a:effectLst/>
                        </a:rPr>
                        <a:t>.</a:t>
                      </a:r>
                      <a:endParaRPr lang="ru-RU" sz="2200" u="none" dirty="0">
                        <a:effectLst/>
                      </a:endParaRPr>
                    </a:p>
                  </a:txBody>
                  <a:tcPr marL="3689" marR="3689" marT="3689" marB="36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1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09247"/>
              </p:ext>
            </p:extLst>
          </p:nvPr>
        </p:nvGraphicFramePr>
        <p:xfrm>
          <a:off x="700219" y="197518"/>
          <a:ext cx="10915135" cy="6450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4495"/>
                <a:gridCol w="7800640"/>
              </a:tblGrid>
              <a:tr h="521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Подготовленные в 2016-2017 учебном году </a:t>
                      </a:r>
                      <a:r>
                        <a:rPr lang="ru-RU" sz="2200" dirty="0" err="1">
                          <a:effectLst/>
                        </a:rPr>
                        <a:t>видеоуроки</a:t>
                      </a:r>
                      <a:r>
                        <a:rPr lang="ru-RU" sz="2200" dirty="0">
                          <a:effectLst/>
                        </a:rPr>
                        <a:t> практических навыков.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10" marR="3401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sng" dirty="0" smtClean="0">
                          <a:effectLst/>
                        </a:rPr>
                        <a:t>Куклин Е.Ю. </a:t>
                      </a:r>
                      <a:r>
                        <a:rPr lang="ru-RU" sz="2200" u="sng" smtClean="0">
                          <a:effectLst/>
                        </a:rPr>
                        <a:t>– 3 </a:t>
                      </a:r>
                      <a:r>
                        <a:rPr lang="ru-RU" sz="2200" u="sng" dirty="0" err="1" smtClean="0">
                          <a:effectLst/>
                        </a:rPr>
                        <a:t>видеоурока</a:t>
                      </a:r>
                      <a:endParaRPr lang="ru-RU" sz="2200" u="sng" dirty="0" smtClean="0">
                        <a:effectLst/>
                      </a:endParaRPr>
                    </a:p>
                    <a:p>
                      <a:endParaRPr lang="ru-RU" sz="2200" dirty="0"/>
                    </a:p>
                  </a:txBody>
                  <a:tcPr marL="34010" marR="34010" marT="0" marB="0"/>
                </a:tc>
              </a:tr>
              <a:tr h="1473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4" marR="4724" marT="4724" marB="472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dirty="0" smtClean="0">
                          <a:effectLst/>
                        </a:rPr>
                        <a:t>Куклин, Е. Ю. Фармацевтическая информатика. Изучение сайта Росздравнадзора [Электронный ресурс] : </a:t>
                      </a:r>
                      <a:r>
                        <a:rPr lang="ru-RU" sz="2200" u="none" dirty="0" err="1" smtClean="0">
                          <a:effectLst/>
                        </a:rPr>
                        <a:t>видеобанк</a:t>
                      </a:r>
                      <a:r>
                        <a:rPr lang="ru-RU" sz="2200" u="none" dirty="0" smtClean="0">
                          <a:effectLst/>
                        </a:rPr>
                        <a:t> </a:t>
                      </a:r>
                      <a:r>
                        <a:rPr lang="ru-RU" sz="2200" u="none" dirty="0" err="1" smtClean="0">
                          <a:effectLst/>
                        </a:rPr>
                        <a:t>практ</a:t>
                      </a:r>
                      <a:r>
                        <a:rPr lang="ru-RU" sz="2200" u="none" dirty="0" smtClean="0">
                          <a:effectLst/>
                        </a:rPr>
                        <a:t>. навыков / Е. Ю. Куклин ; Красноярский медицинский университет. - Красноярск : </a:t>
                      </a:r>
                      <a:r>
                        <a:rPr lang="ru-RU" sz="2200" u="none" dirty="0" err="1" smtClean="0">
                          <a:effectLst/>
                        </a:rPr>
                        <a:t>КрасГМУ</a:t>
                      </a:r>
                      <a:r>
                        <a:rPr lang="ru-RU" sz="2200" u="none" dirty="0" smtClean="0">
                          <a:effectLst/>
                        </a:rPr>
                        <a:t>, 2016.</a:t>
                      </a:r>
                    </a:p>
                  </a:txBody>
                  <a:tcPr marL="45347" marR="45347" marT="22673" marB="22673"/>
                </a:tc>
              </a:tr>
              <a:tr h="709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4" marR="4724" marT="4724" marB="47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u="none" dirty="0" smtClean="0">
                          <a:effectLst/>
                        </a:rPr>
                        <a:t>Куклин</a:t>
                      </a:r>
                      <a:r>
                        <a:rPr lang="ru-RU" sz="2200" u="none" dirty="0">
                          <a:effectLst/>
                        </a:rPr>
                        <a:t>, Е. Ю. Фармацевтическая информатика. Работа с сайтом Министерства здравоохранения Красноярского края [Электронный ресурс] : </a:t>
                      </a:r>
                      <a:r>
                        <a:rPr lang="ru-RU" sz="2200" u="none" dirty="0" err="1">
                          <a:effectLst/>
                        </a:rPr>
                        <a:t>видеобанк</a:t>
                      </a:r>
                      <a:r>
                        <a:rPr lang="ru-RU" sz="2200" u="none" dirty="0">
                          <a:effectLst/>
                        </a:rPr>
                        <a:t> </a:t>
                      </a:r>
                      <a:r>
                        <a:rPr lang="ru-RU" sz="2200" u="none" dirty="0" err="1">
                          <a:effectLst/>
                        </a:rPr>
                        <a:t>практ</a:t>
                      </a:r>
                      <a:r>
                        <a:rPr lang="ru-RU" sz="2200" u="none" dirty="0">
                          <a:effectLst/>
                        </a:rPr>
                        <a:t>. навыков / Е. Ю. Куклин ; Красноярский медицинский университет. - Красноярск : </a:t>
                      </a:r>
                      <a:r>
                        <a:rPr lang="ru-RU" sz="2200" u="none" dirty="0" err="1">
                          <a:effectLst/>
                        </a:rPr>
                        <a:t>КрасГМУ</a:t>
                      </a:r>
                      <a:r>
                        <a:rPr lang="ru-RU" sz="2200" u="none" dirty="0">
                          <a:effectLst/>
                        </a:rPr>
                        <a:t>, 2016</a:t>
                      </a:r>
                      <a:r>
                        <a:rPr lang="ru-RU" sz="2200" u="none" dirty="0" smtClean="0">
                          <a:effectLst/>
                        </a:rPr>
                        <a:t>.</a:t>
                      </a:r>
                      <a:endParaRPr lang="ru-RU" sz="2200" u="none" dirty="0">
                        <a:effectLst/>
                      </a:endParaRPr>
                    </a:p>
                  </a:txBody>
                  <a:tcPr marL="4724" marR="4724" marT="4724" marB="4724"/>
                </a:tc>
              </a:tr>
              <a:tr h="61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4" marR="4724" marT="4724" marB="47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u="none" dirty="0" smtClean="0">
                          <a:effectLst/>
                        </a:rPr>
                        <a:t>Куклин</a:t>
                      </a:r>
                      <a:r>
                        <a:rPr lang="ru-RU" sz="2200" u="none" dirty="0">
                          <a:effectLst/>
                        </a:rPr>
                        <a:t>, Е. Ю. Фармацевтическая информатика. Изучение профессиональной информации [Электронный ресурс] : </a:t>
                      </a:r>
                      <a:r>
                        <a:rPr lang="ru-RU" sz="2200" u="none" dirty="0" err="1">
                          <a:effectLst/>
                        </a:rPr>
                        <a:t>видеобанк</a:t>
                      </a:r>
                      <a:r>
                        <a:rPr lang="ru-RU" sz="2200" u="none" dirty="0">
                          <a:effectLst/>
                        </a:rPr>
                        <a:t> </a:t>
                      </a:r>
                      <a:r>
                        <a:rPr lang="ru-RU" sz="2200" u="none" dirty="0" err="1">
                          <a:effectLst/>
                        </a:rPr>
                        <a:t>практ</a:t>
                      </a:r>
                      <a:r>
                        <a:rPr lang="ru-RU" sz="2200" u="none" dirty="0">
                          <a:effectLst/>
                        </a:rPr>
                        <a:t>. навыков / Е. Ю. Куклин ; Красноярский медицинский университет. - Красноярск : </a:t>
                      </a:r>
                      <a:r>
                        <a:rPr lang="ru-RU" sz="2200" u="none" dirty="0" err="1">
                          <a:effectLst/>
                        </a:rPr>
                        <a:t>КрасГМУ</a:t>
                      </a:r>
                      <a:r>
                        <a:rPr lang="ru-RU" sz="2200" u="none" dirty="0">
                          <a:effectLst/>
                        </a:rPr>
                        <a:t>, 2016</a:t>
                      </a:r>
                      <a:r>
                        <a:rPr lang="ru-RU" sz="2200" u="none" dirty="0" smtClean="0">
                          <a:effectLst/>
                        </a:rPr>
                        <a:t>.</a:t>
                      </a:r>
                      <a:endParaRPr lang="ru-RU" sz="2200" u="none" dirty="0">
                        <a:effectLst/>
                      </a:endParaRPr>
                    </a:p>
                  </a:txBody>
                  <a:tcPr marL="4724" marR="4724" marT="4724" marB="4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6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578</Words>
  <Application>Microsoft Office PowerPoint</Application>
  <PresentationFormat>Широкоэкранный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Tahoma</vt:lpstr>
      <vt:lpstr>Times New Roman</vt:lpstr>
      <vt:lpstr>Натуральные материалы</vt:lpstr>
      <vt:lpstr>Методическое обеспечение производственных практик специальности фармация </vt:lpstr>
      <vt:lpstr>ПП «НИР «Заготовка и приемка лекарственного сырья»</vt:lpstr>
      <vt:lpstr>Презентация PowerPoint</vt:lpstr>
      <vt:lpstr>Анализ использования педагогических технологий в учебном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обеспечение производственных практик специальности фармация </dc:title>
  <dc:creator>1234</dc:creator>
  <cp:lastModifiedBy>1234</cp:lastModifiedBy>
  <cp:revision>10</cp:revision>
  <dcterms:created xsi:type="dcterms:W3CDTF">2017-05-29T05:59:18Z</dcterms:created>
  <dcterms:modified xsi:type="dcterms:W3CDTF">2017-05-29T06:24:04Z</dcterms:modified>
</cp:coreProperties>
</file>