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sldIdLst>
    <p:sldId id="265" r:id="rId3"/>
    <p:sldId id="257" r:id="rId4"/>
    <p:sldId id="263" r:id="rId5"/>
    <p:sldId id="258" r:id="rId6"/>
    <p:sldId id="259" r:id="rId7"/>
    <p:sldId id="260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B6F183-9C20-4293-BD85-5658B25CF765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29D1A6-5A45-4CA5-B119-DDCF109F5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5462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9pPr>
          </a:lstStyle>
          <a:p>
            <a:fld id="{80AAA176-CDFC-47FB-8A2E-FBF9605B6F15}" type="slidenum">
              <a:rPr lang="ru-RU" altLang="ru-RU">
                <a:solidFill>
                  <a:srgbClr val="000000"/>
                </a:solidFill>
                <a:latin typeface="Calibri" pitchFamily="34" charset="0"/>
              </a:rPr>
              <a:pPr/>
              <a:t>1</a:t>
            </a:fld>
            <a:endParaRPr lang="ru-RU" altLang="ru-RU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29D1A6-5A45-4CA5-B119-DDCF109F56F6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7867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0A4CF1-1A4E-4A18-BFF3-C42A616CABD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0E84B8-C337-4A3D-85A9-1A85080626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9242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6891E6-A75F-4EA9-BD6D-A3C9FBCE174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482C43-B8DD-49CD-9B11-DBB311A5A47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53687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AC31AA-0F59-4B79-A9B5-015C57FF1A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00033-8A09-495E-9071-EEF8C8726A3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16261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CAFACB-3AF5-48DC-B1D5-AC47AF88A9B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F3D665-E969-4CAA-BF0B-B4BADDC56CD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29632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F6DCCE-1D0A-4112-802E-30E59852CF2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8DC0B4-6530-4054-9CC3-A7212C8C817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57985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EA8D70-FD9B-41E3-80D5-F0F0222206E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B6B9AA-FA7C-4681-ACD4-76547461FF6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67786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77CC05-AB09-4F51-A263-17DBD65F704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8A2823-63C1-4D83-A2B3-4E119927D45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24786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389AD4-2B4C-411F-A507-078087B43FB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883321-12F8-4F26-A816-F11C8E34AB6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123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9E28A2-8CFE-4E07-9E3C-2693E0E6BAC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F60121-490B-4DF3-8E08-ED9491D1273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29599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D5A9F9-5E47-4B80-B54A-AA677783E0C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DE7E06-1DCA-4981-9A1C-1DCAEA07B6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3043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7DC3B5-A1C3-451E-9954-04AEA03D6C1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7EDA08-A56B-4BAC-87CD-CDFC85FDD7C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11378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4CBF340-15E6-4EFE-A96A-FCD34EE79E50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24.01.2021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02D0D1-267B-4049-9062-E95BEA02B8D8}" type="slidenum">
              <a:rPr lang="ru-RU" alt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362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290036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МДК 03.01.  «Организация деятельности аптеки и её структурных подразделений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Отчет о прохождении производственной практики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68313" y="333375"/>
            <a:ext cx="82804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ФЕДЕРАЛЬНОЕ БЮДЖЕТНОЕ ОБРАЗОВАТЕЛЬНОЕ УЧРЕЖДЕНИЕ</a:t>
            </a:r>
          </a:p>
          <a:p>
            <a:pPr algn="ctr">
              <a:defRPr/>
            </a:pP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ВЫСШЕГО  ОБРАЗОВАНИЯ «КРАСНОЯРСКИЙ  ГОСУДАРСТВЕННЫЙ  МЕДИЦИНСКИЙ  УНИВЕРСИТЕТ ИМЕНИ ПРОФЕССОРА В.Ф. ВОЙНО-ЯСЕНЕЦКОГО»</a:t>
            </a:r>
          </a:p>
          <a:p>
            <a:pPr algn="ctr">
              <a:defRPr/>
            </a:pPr>
            <a:r>
              <a:rPr lang="ru-RU" sz="1400" cap="all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МИНИСТЕРСТВА ЗДРАВООХРАНЕНИЯ российской ФЕДЕРАЦИИ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400" cap="all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ФАРМАЦЕВТИЧЕСКИЙ КОЛЛЕДЖ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4" name="TextBox 3"/>
          <p:cNvSpPr txBox="1">
            <a:spLocks noChangeArrowheads="1"/>
          </p:cNvSpPr>
          <p:nvPr/>
        </p:nvSpPr>
        <p:spPr bwMode="auto">
          <a:xfrm>
            <a:off x="2571750" y="6286500"/>
            <a:ext cx="39290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Красноярск 2020</a:t>
            </a:r>
          </a:p>
        </p:txBody>
      </p:sp>
      <p:sp>
        <p:nvSpPr>
          <p:cNvPr id="20485" name="TextBox 1"/>
          <p:cNvSpPr txBox="1">
            <a:spLocks noChangeArrowheads="1"/>
          </p:cNvSpPr>
          <p:nvPr/>
        </p:nvSpPr>
        <p:spPr bwMode="auto">
          <a:xfrm>
            <a:off x="1512888" y="4652963"/>
            <a:ext cx="619125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Работу выполнили: студентки 2 курса,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201-2 группы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отделения «Фармация»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6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Жвакина</a:t>
            </a:r>
            <a:r>
              <a:rPr lang="ru-RU" alt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А.А., </a:t>
            </a:r>
            <a:r>
              <a:rPr lang="ru-RU" altLang="ru-RU" sz="16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Покузеева</a:t>
            </a:r>
            <a:r>
              <a:rPr lang="ru-RU" alt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Е.А.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Преподаватель: Казакова Е.Н. </a:t>
            </a:r>
          </a:p>
        </p:txBody>
      </p:sp>
    </p:spTree>
    <p:extLst>
      <p:ext uri="{BB962C8B-B14F-4D97-AF65-F5344CB8AC3E}">
        <p14:creationId xmlns:p14="http://schemas.microsoft.com/office/powerpoint/2010/main" val="4116127030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Цель практической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подготовки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оказание медицинской помощи в условиях борьбы с распространением новой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коронавирусной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инфекцией COVID-19  в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колл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-центрах, регистратурах медицинских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организаций</a:t>
            </a:r>
          </a:p>
          <a:p>
            <a:pPr marL="0" indent="0" algn="just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Практическая подготовка проходила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 базе НИИ Медицинских проблем Севера,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ул. Партизана Железняка, 3г.</a:t>
            </a:r>
          </a:p>
          <a:p>
            <a:pPr mar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Заведующей является Бронникова Е.П.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После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распределения , мы были направлены на фильтр, где нашей главной задачей было измерение и фиксирование температуры посетителей.</a:t>
            </a:r>
            <a:endParaRPr lang="ru-RU" sz="1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6231" y="2708920"/>
            <a:ext cx="3501008" cy="3501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18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287" y="260648"/>
            <a:ext cx="8229600" cy="30963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данной медицинской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организыции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принимают пациентов  от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лет.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Врачи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отделения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производят общую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терапевтическую диагностику пациентов,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условиях пандемии производится диагностика 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лечение новой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коронавирусной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инфекцией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COVID-19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204864"/>
            <a:ext cx="5820139" cy="4365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305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8352928" cy="46085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За время прохождения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нами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выполнены следующие виды работ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+mj-lt"/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Работа с электрическим термометром;</a:t>
            </a:r>
          </a:p>
          <a:p>
            <a:pPr>
              <a:buFont typeface="+mj-lt"/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Работа на фильтре;</a:t>
            </a:r>
          </a:p>
          <a:p>
            <a:pPr>
              <a:buFont typeface="+mj-lt"/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Измерение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температуры у сотрудников и посетителей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Консультирование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посетителей по поводу посещения определенных врачей (направление по корпусам);</a:t>
            </a:r>
          </a:p>
          <a:p>
            <a:pPr algn="just"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Ведение журнала учета температур;</a:t>
            </a:r>
          </a:p>
          <a:p>
            <a:pPr algn="just"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Информирование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пациентов о режиме приема специалистов и работе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отделения МО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Проведение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профилактических и разъяснительных мероприятий среди населения по вопросам, связанным с новой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коронавирусной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инфекцией COVID-19;</a:t>
            </a:r>
          </a:p>
          <a:p>
            <a:pPr algn="just"/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14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3688" y="332656"/>
            <a:ext cx="55446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Оснащение и форма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1196752"/>
            <a:ext cx="8136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Медицинский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халат, шапочка,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бейдж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сменная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обувь;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Индивидуальные средства защиты: маска защитная, перчатки нестерильные, антисептик для рук, бахилы(при необходимости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314203"/>
            <a:ext cx="3057804" cy="407707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2314204"/>
            <a:ext cx="2560870" cy="4077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1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Основные задачи практиканта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6569" y="126876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Измерение температуры у посетителей;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Измерение температуры у сотрудников;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Оказание консультативной помощи;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Контроль за соблюдением масочного режима;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Ведение журнала учета;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2996952"/>
            <a:ext cx="4379979" cy="3284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0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Отзыв о работе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568952" cy="4925144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Замечания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предложения по прохождению практики: сделать практику более продуктивной и полезной для студентов, которая поможет нам закрепить свои знания практическими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действиями. </a:t>
            </a:r>
          </a:p>
          <a:p>
            <a:pPr marL="0" indent="0"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Трудности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при прохождении производственной практики: для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нас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место прохождения практики было новым,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владели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информацией по размещению корпусов. Узнав 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руководства недостающую информацию, мы решили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данную проблему. Работа в коллективе слаженная, обстановка спокойная, дружелюбная, новых сотрудников принимают с улыбкой.</a:t>
            </a:r>
          </a:p>
          <a:p>
            <a:pPr marL="0" indent="0"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500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внимание!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85928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368</Words>
  <Application>Microsoft Office PowerPoint</Application>
  <PresentationFormat>Экран (4:3)</PresentationFormat>
  <Paragraphs>45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Тема Office</vt:lpstr>
      <vt:lpstr>1_Тема Office</vt:lpstr>
      <vt:lpstr>МДК 03.01.  «Организация деятельности аптеки и её структурных подразделений» Отчет о прохождении производственной практики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Основные задачи практиканта:</vt:lpstr>
      <vt:lpstr>Отзыв о работе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</dc:creator>
  <cp:lastModifiedBy>Алёна</cp:lastModifiedBy>
  <cp:revision>29</cp:revision>
  <dcterms:created xsi:type="dcterms:W3CDTF">2020-12-05T15:20:55Z</dcterms:created>
  <dcterms:modified xsi:type="dcterms:W3CDTF">2021-01-24T08:11:15Z</dcterms:modified>
</cp:coreProperties>
</file>