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C8AED-6476-4CD8-92C2-B498A35755DA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C6DE1-572A-48B8-945A-F89BB09FF1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ез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C6DE1-572A-48B8-945A-F89BB09FF12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Кафедра нервных болезней с курсом медицинской реабилитации ПО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Тема: Память и острое нарушение мозгового кровообращения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лекция №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студентов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курса, обучающихся по специальности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030401.65 – КЛИНИЧЕСКАЯ ПСИХОЛОГИЯ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Ассистент кафедры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Швецова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И.Н.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Красноярск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2014г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Деменция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Болезнь Альцгеймера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Последовательные мелкоочаговые инсульты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Другие причины (болезнь Пика, Паркинсона)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Обследования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Опрос пациента и его родственников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Биохимический анализ крови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КТ,  МРТ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Память - это сложный психический процесс, основа процессов обучения и мышления.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Память включает в себя пять тесно связанных между собой процесса: запоминание, хранение, узнавание, воспроизведение, забывание.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Наиболее распространены расстройства памяти: амнезия,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гипомнезия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гипермнезия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фиксационная амнезия, парамнезия.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Мнестические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расстройства встречаются при большом числе неврологических заболеваний.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Знание особенностей механизмов памяти позволяет диагностировать уровень поражения и определять наиболее оптимальную стратегию и тактику лечения.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Основная:</a:t>
            </a:r>
          </a:p>
          <a:p>
            <a:pPr marL="514350" indent="-514350"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А.Р. Высшие корковые функции человека и их нарушения при локальных поражениях мозга / А.Р.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. // СПб.: Питер 2007</a:t>
            </a:r>
          </a:p>
          <a:p>
            <a:pPr marL="514350" indent="-514350"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Марютина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Т.М. Психофизиология / Т.М.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Марютина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И.М. Кондаков  //М.: МГППУ 2004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Психофизиология. Учебник для вузов / Под ред. Ю.И. Александрова // СПб.: Питер 2001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Дунаевский В.В. Электронный учебник «Психиатрия и наркология». // СПб.: Санкт-Петербургский государственный медицинский университет имени академика И.П. Павлова 2006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Цветкова Л.С.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Афазиология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– современные проблемы и пути их решения // М.: Издательство «Институт практической психологии», Воронеж: НПО «МОДЭК» 2002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Хомская Е. Д. Х = Нейропсихология: 4-е издание.  // СПб.: Питер 2005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Дополнительная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Вартанян И.А. Физиология сенсорных систем / И.А. Вартанян. //  СПб.: Лань 1999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Корсакова Н. К.,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Московичюте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Л. И. Клиническая нейропсихология. // М.: МГУ 1988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Бурлакова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М.К. Речь и афазия.  // М.: Медицина 1997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А. Р.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и современная психология / Под ред. Е. Д. Хомской, Л. С. Цветковой, Б. В. Зейгарник.  // М.: МГУ 1982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Электронные ресурсы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ИБС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КрасГМУ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БМ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МедАрт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БД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Ebsco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БД Медицина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лекции: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1.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 темы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понятия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симптомы ОНМК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Поражение стратегически важных зон головного мозга в результате ОНМК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Сосудистая деменция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Морфологической основой развития когнитивных нарушений у пациентов с цереброваскулярной патологией могут быть повторные инсульты, единичный инсульт в стратегически важной для когнитивных функций области головного мозга, множественные «немые» лакунарные инсульты, значительное диффузное и очаговое поражение белого вещества головного мозга. При этом нарушения памяти, могут быть вторичны и связаны с ослаблением концентрации внимания и уменьшением скорости реакции на внешние стимулы, что приводит к недостаточности процессов кодирования и декодирования информации на этапах запоминания и воспроизведения.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Цереброваскулярные когнитивные нарушения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возникают вследствие ишемического или геморрагического инсульта, приводящих в конечном итоге к повреждению отделов головного мозга, ответственных за осуществление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мнестических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других когнитивных функций, а также поведения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Когнитивные нарушения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Нарушения речи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Дезориентация в пространстве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Нарушения абстрактного мышления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Нарушения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праксиса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первую очередь снижение памяти и интеллекта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Типы сосудистой деменции: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Мультиинфарктная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деменция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Деменция при одиночных инфарктах в стратегически значимых зонах мозга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Постгеморрагическая деменция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Деменция, связанная с поражением артерий небольшого диаметра в субкортикальных структурах мозга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Деменция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гипоперфузии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Смешанная сосудисто-атрофическая деменция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Деменция при ЦАДАСИЛ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Мультиинфарктная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деменция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лёгких когнитивных нарушениях показатели психометрических шкал могут оставаться в пределах среднестатистической возрастной нормы или отклоняться от нее незначительно, однако больные осознают снижение когнитивных способностей по сравнению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преморбидным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уровнем и выражают беспокойство по этому поводу. Лёгкие когнитивные нарушения отражаются в жалобах больного, но не обращают на себя внимания окружающих; не вызывают затруднений в повседневной жизни, даже в наиболее сложных её формах.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Деменция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снижение интеллектуальных функций, обычно медленно прогрессирующее, при котором нарушаются память, мышление, логика, способность концентрировать внимание и обучаться, а также нередко происходит изменение личности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4297</TotalTime>
  <Words>426</Words>
  <Application>Microsoft Office PowerPoint</Application>
  <PresentationFormat>Экран (4:3)</PresentationFormat>
  <Paragraphs>67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Кафедра нервных болезней с курсом медицинской реабилитации ПО    Тема: Память и острое нарушение мозгового кровообращения    лекция № 8 для студентов III курса, обучающихся по специальности  030401.65 – КЛИНИЧЕСКАЯ ПСИХОЛОГИЯ    Ассистент кафедры Швецова И.Н.   Красноярск, 2014г. </vt:lpstr>
      <vt:lpstr>План лекции: </vt:lpstr>
      <vt:lpstr>Актуальность </vt:lpstr>
      <vt:lpstr>Цереброваскулярные когнитивные нарушения</vt:lpstr>
      <vt:lpstr>Когнитивные нарушения </vt:lpstr>
      <vt:lpstr>Типы сосудистой деменции:</vt:lpstr>
      <vt:lpstr>Мультиинфарктная деменция</vt:lpstr>
      <vt:lpstr>Слайд 8</vt:lpstr>
      <vt:lpstr>Деменция</vt:lpstr>
      <vt:lpstr>Деменция</vt:lpstr>
      <vt:lpstr>Обследования </vt:lpstr>
      <vt:lpstr>Выводы</vt:lpstr>
      <vt:lpstr>Литература: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нервных болезней с курсом медицинской реабилитации ПО    Тема: Память и острые нарушения мозгового кровообращения    лекция № 4 для студентов III курса, обучающихся по специальности  030401.65 – КЛИНИЧЕСКАЯ ПСИХОЛОГИЯ    Ассистент кафедры Швецова И.Н.   Красноярск, 2013г. </dc:title>
  <dc:creator>Book</dc:creator>
  <cp:lastModifiedBy>Book</cp:lastModifiedBy>
  <cp:revision>25</cp:revision>
  <dcterms:created xsi:type="dcterms:W3CDTF">2013-11-30T15:11:09Z</dcterms:created>
  <dcterms:modified xsi:type="dcterms:W3CDTF">2014-11-30T14:37:06Z</dcterms:modified>
</cp:coreProperties>
</file>