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5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F269-6D7B-4DBE-8CCA-74AF63979931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F059-C1BA-4D09-9DDF-9B384D8B9F7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586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F269-6D7B-4DBE-8CCA-74AF63979931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F059-C1BA-4D09-9DDF-9B384D8B9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5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F269-6D7B-4DBE-8CCA-74AF63979931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F059-C1BA-4D09-9DDF-9B384D8B9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16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F269-6D7B-4DBE-8CCA-74AF63979931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F059-C1BA-4D09-9DDF-9B384D8B9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396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F269-6D7B-4DBE-8CCA-74AF63979931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F059-C1BA-4D09-9DDF-9B384D8B9F7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465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F269-6D7B-4DBE-8CCA-74AF63979931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F059-C1BA-4D09-9DDF-9B384D8B9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19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F269-6D7B-4DBE-8CCA-74AF63979931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F059-C1BA-4D09-9DDF-9B384D8B9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39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F269-6D7B-4DBE-8CCA-74AF63979931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F059-C1BA-4D09-9DDF-9B384D8B9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729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F269-6D7B-4DBE-8CCA-74AF63979931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F059-C1BA-4D09-9DDF-9B384D8B9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763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370F269-6D7B-4DBE-8CCA-74AF63979931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33F059-C1BA-4D09-9DDF-9B384D8B9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214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F269-6D7B-4DBE-8CCA-74AF63979931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F059-C1BA-4D09-9DDF-9B384D8B9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767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370F269-6D7B-4DBE-8CCA-74AF63979931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833F059-C1BA-4D09-9DDF-9B384D8B9F7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5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0C018-CE36-46EA-9F73-4C8A1A584F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11779"/>
            <a:ext cx="9144000" cy="2387600"/>
          </a:xfrm>
        </p:spPr>
        <p:txBody>
          <a:bodyPr/>
          <a:lstStyle/>
          <a:p>
            <a:pPr algn="ctr"/>
            <a:r>
              <a:rPr lang="ru-RU" dirty="0"/>
              <a:t>Отчет по практике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0BFFE-B3D1-41A6-8CE8-4DB673B00935}"/>
              </a:ext>
            </a:extLst>
          </p:cNvPr>
          <p:cNvSpPr txBox="1"/>
          <p:nvPr/>
        </p:nvSpPr>
        <p:spPr>
          <a:xfrm>
            <a:off x="3346601" y="178557"/>
            <a:ext cx="60977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В.Ф.Войно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-Ясенецкого» Министерства здравоохранения Российской Федерации  Фармацевтический колледж 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7B647D61-9EDD-46DB-9A5A-E104DBD5C2CD}"/>
              </a:ext>
            </a:extLst>
          </p:cNvPr>
          <p:cNvSpPr txBox="1">
            <a:spLocks/>
          </p:cNvSpPr>
          <p:nvPr/>
        </p:nvSpPr>
        <p:spPr>
          <a:xfrm>
            <a:off x="989451" y="4628092"/>
            <a:ext cx="10058400" cy="8181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Выполнил: Бурмакина Дарья Павловна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Руководитель: </a:t>
            </a:r>
            <a:r>
              <a:rPr lang="ru-RU" cap="none" spc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Мирненко</a:t>
            </a:r>
            <a:r>
              <a:rPr lang="ru-RU" cap="none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Анна Сергеевна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ru-RU" sz="2400" b="0" i="0" u="none" strike="noStrike" kern="1200" cap="all" spc="200" normalizeH="0" baseline="0" noProof="0" dirty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D63916-0172-45DE-AB72-22CAC175136F}"/>
              </a:ext>
            </a:extLst>
          </p:cNvPr>
          <p:cNvSpPr txBox="1"/>
          <p:nvPr/>
        </p:nvSpPr>
        <p:spPr>
          <a:xfrm>
            <a:off x="3047114" y="5820392"/>
            <a:ext cx="609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2020</a:t>
            </a:r>
          </a:p>
        </p:txBody>
      </p:sp>
    </p:spTree>
    <p:extLst>
      <p:ext uri="{BB962C8B-B14F-4D97-AF65-F5344CB8AC3E}">
        <p14:creationId xmlns:p14="http://schemas.microsoft.com/office/powerpoint/2010/main" val="1230302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5557F1-F564-489C-ADB3-47932A32E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 в больницу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0F65411-E170-4F27-8D92-5077EE395A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4346" y="1846263"/>
            <a:ext cx="5363633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22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CD7CF0-4D96-44E5-A5F7-0E75D735D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4B172E8-4A08-47D2-8C6F-B52C489FBC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7641" y="1846263"/>
            <a:ext cx="3017043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52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C4EBD-7323-4151-B4C5-1EFD9169A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температуры тела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4FAEF6-303B-400C-820D-DF77D595D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Пациенты с температурой ниже 37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проходили в больницу, а пациенты с температурой выше 37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направлялись в кабинет неотложной помощи.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9EF730-3314-470E-AD9E-4C63A3C39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456122"/>
            <a:ext cx="2862372" cy="38164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797FE4-23D7-4337-A41E-E15F6B47D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963" y="2456122"/>
            <a:ext cx="2862372" cy="381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03057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</TotalTime>
  <Words>75</Words>
  <Application>Microsoft Office PowerPoint</Application>
  <PresentationFormat>Широкоэкранный</PresentationFormat>
  <Paragraphs>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Times New Roman</vt:lpstr>
      <vt:lpstr>Ретро</vt:lpstr>
      <vt:lpstr>Отчет по практике</vt:lpstr>
      <vt:lpstr>Вход в больницу</vt:lpstr>
      <vt:lpstr>Рабочее место</vt:lpstr>
      <vt:lpstr>Измерение температуры тела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практике</dc:title>
  <dc:creator>Сергей</dc:creator>
  <cp:lastModifiedBy>Сергей</cp:lastModifiedBy>
  <cp:revision>3</cp:revision>
  <dcterms:created xsi:type="dcterms:W3CDTF">2020-12-11T09:55:45Z</dcterms:created>
  <dcterms:modified xsi:type="dcterms:W3CDTF">2020-12-11T10:19:41Z</dcterms:modified>
</cp:coreProperties>
</file>