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6" r:id="rId9"/>
    <p:sldId id="261" r:id="rId10"/>
    <p:sldId id="269" r:id="rId11"/>
    <p:sldId id="270" r:id="rId12"/>
    <p:sldId id="262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2D4C-BF14-4779-9133-FE771BEA07E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51B-1528-4F66-B98A-83536D28E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2D4C-BF14-4779-9133-FE771BEA07E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51B-1528-4F66-B98A-83536D28E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2D4C-BF14-4779-9133-FE771BEA07E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51B-1528-4F66-B98A-83536D28E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2D4C-BF14-4779-9133-FE771BEA07E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51B-1528-4F66-B98A-83536D28E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2D4C-BF14-4779-9133-FE771BEA07E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51B-1528-4F66-B98A-83536D28E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2D4C-BF14-4779-9133-FE771BEA07E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51B-1528-4F66-B98A-83536D28E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2D4C-BF14-4779-9133-FE771BEA07E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51B-1528-4F66-B98A-83536D28E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2D4C-BF14-4779-9133-FE771BEA07E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51B-1528-4F66-B98A-83536D28E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2D4C-BF14-4779-9133-FE771BEA07E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51B-1528-4F66-B98A-83536D28E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2D4C-BF14-4779-9133-FE771BEA07E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51B-1528-4F66-B98A-83536D28E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2D4C-BF14-4779-9133-FE771BEA07E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A51B-1528-4F66-B98A-83536D28E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52D4C-BF14-4779-9133-FE771BEA07E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8A51B-1528-4F66-B98A-83536D28E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85738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15716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технология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фитопрепаратов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535782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Стулова Екатерина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Ванчурина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Факторы, влияющие на процесс извлечения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Стандартность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ЛРС</a:t>
            </a: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Измельченность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ЛРС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Соотношение количества сырья 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извлекателя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Физико-химический состав сырья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Режим экстракции (температура и время настаивания)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Факторы, влияющие на процесс извлечения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извлекателя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его природа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Влияние ферментов и микроорганизмов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Разность концентраций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Соотношение сырья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экстрагента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7715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большой степени популярность водных извлечений обусловлена достаточно высокой лечебной эффективностью, приемлемой ценой, сравнительно быстрой технологией получения водных вытяжек, не требующей сложного оборудования, и доступной для любой аптеки. Наиболее существенным недостаткам этих лекарственных форм является нестойкость при хранении.</a:t>
            </a:r>
          </a:p>
        </p:txBody>
      </p:sp>
      <p:pic>
        <p:nvPicPr>
          <p:cNvPr id="18434" name="Picture 2" descr="Водные извлечения. Преподаватель специальных дисциплин Короткова Ю. С. -  PDF Скачать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071942"/>
            <a:ext cx="2428872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643182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80724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Фитопрепараты</a:t>
            </a:r>
            <a:r>
              <a:rPr lang="ru-RU" dirty="0"/>
              <a:t> 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лекарственные средства,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получаемые исключительно из растительного сырья: трав, целых растений или их экстрактов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/>
              <a:t> </a:t>
            </a:r>
            <a:r>
              <a:rPr lang="ru-RU" sz="2800" dirty="0" smtClean="0"/>
              <a:t>Они </a:t>
            </a:r>
            <a:r>
              <a:rPr lang="ru-RU" sz="2800" dirty="0"/>
              <a:t>содержат химически чистые вещества, выделенные из растений, очищенные комплексы природных веществ, настои, отвары, </a:t>
            </a:r>
            <a:r>
              <a:rPr lang="ru-RU" sz="2800" dirty="0" smtClean="0"/>
              <a:t>настойки</a:t>
            </a:r>
            <a:r>
              <a:rPr lang="ru-RU" sz="2800" dirty="0"/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714752"/>
            <a:ext cx="4000528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Фитосборы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Фитосборы</a:t>
            </a:r>
            <a:r>
              <a:rPr lang="ru-RU" dirty="0"/>
              <a:t> представляют собой смеси нескольких видов измельченного, реже цельного, лекарственного растительного сырья, иногда с добавлением солей, эфирных масел, применяемых в качестве лекарственных средств</a:t>
            </a:r>
            <a:r>
              <a:rPr lang="ru-RU" dirty="0" smtClean="0"/>
              <a:t>.</a:t>
            </a:r>
          </a:p>
          <a:p>
            <a:r>
              <a:rPr lang="ru-RU" dirty="0"/>
              <a:t>Недостатком большинства сборов (</a:t>
            </a:r>
            <a:r>
              <a:rPr lang="ru-RU" dirty="0" err="1"/>
              <a:t>недозированных</a:t>
            </a:r>
            <a:r>
              <a:rPr lang="ru-RU" dirty="0"/>
              <a:t>) является необходимость их дозирования больным на дому чаще всего с помощью ложки, что приводит к значительным колебаниям дозировки.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технология сборов</a:t>
            </a:r>
            <a:r>
              <a:rPr lang="ru-RU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1)сырье предварительно измельчают (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Степень измельчения зависит от назначения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сбора)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равномерне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смешение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составных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частей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Растирать сырье не следует, так как получается очень мелкий порошок и большое количество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пыли)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технология сборов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3)Компоненты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фитосбора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перемешивают на листах пергаментной бумаги до получения равномерной смеси. При этом смешивание начинают с компонентов, входящих в меньших количествах, постепенно переходя к большим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Настои и отвары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55588">
              <a:buNone/>
              <a:tabLst>
                <a:tab pos="355600" algn="l"/>
              </a:tabLst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водные вытяжки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лекарственного растительного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сырья или водные растворы экстрактов-концентратов специально предназначенных для этих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целей.</a:t>
            </a:r>
          </a:p>
          <a:p>
            <a:pPr indent="-255588">
              <a:buNone/>
              <a:tabLst>
                <a:tab pos="355600" algn="l"/>
              </a:tabLst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отвары готовят таким образом, чтобы из 10 весовых частей растительного материала получалось 100 объёмных частей готового извлечения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00042"/>
            <a:ext cx="828680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 сырья с рыхлой гистологической структурой готовят настои.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Измельчённое лекарственное растительное сырьё настаивают на кипящей водяной бане 15 минут, а затем охлаждают при комнатной температуре 45 минут.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 сырья с грубой гистологической структурой (коры, корни, корневища, кожистые листья) готовят отвары.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Измельчённое лекарственное растительное сырьё настаивают на кипящей водяной бане 30 минут, а затем охлаждают при комнатной температуре 10 минут.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714356"/>
            <a:ext cx="7858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 время </a:t>
            </a:r>
            <a:r>
              <a:rPr lang="ru-RU" dirty="0"/>
              <a:t>настаивания лекарственное растительное сырьё поглощает большое количество воды. Вода так же теряется на счёт смачивания посуды и испарения. Для приготовления настоев и отваров воды следует брать больше, чем её прописано в рецепте, учитывая </a:t>
            </a:r>
            <a:r>
              <a:rPr lang="ru-RU" u="sng" dirty="0"/>
              <a:t>коэффициент </a:t>
            </a:r>
            <a:r>
              <a:rPr lang="ru-RU" u="sng" dirty="0" err="1"/>
              <a:t>водопоглощения</a:t>
            </a:r>
            <a:r>
              <a:rPr lang="ru-RU" dirty="0"/>
              <a:t>.</a:t>
            </a:r>
          </a:p>
          <a:p>
            <a:r>
              <a:rPr lang="ru-RU" dirty="0" smtClean="0"/>
              <a:t>Он показывает</a:t>
            </a:r>
            <a:r>
              <a:rPr lang="ru-RU" dirty="0"/>
              <a:t>, сколько миллилитров воды удерживает 1 грамм сырья после его настаивания и </a:t>
            </a:r>
            <a:r>
              <a:rPr lang="ru-RU" dirty="0" err="1"/>
              <a:t>отжатия</a:t>
            </a:r>
            <a:r>
              <a:rPr lang="ru-RU" dirty="0"/>
              <a:t>.</a:t>
            </a:r>
          </a:p>
        </p:txBody>
      </p:sp>
      <p:pic>
        <p:nvPicPr>
          <p:cNvPr id="5" name="Рисунок 4" descr="33908_html_m54a47f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214686"/>
            <a:ext cx="5000660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Алгоритм приготовления водных извлечений.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Рассчитать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сырья и воды.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Инфундирку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подогреть на кипящей водяной бане не менее 15 минут.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ЛРС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измельчить, отсеять от пыли и взвесить необходимое количество.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Отмерить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необходимое количество воды с учётом коэффициента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водопоглощения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Сырьё высыпать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инфундирку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залить водой,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Заметить время начала настаивания.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настаивания и охлаждения содержимое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инфундирки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процедить через двойной слой марли и промытый ватный тампон.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505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vt:lpstr>
      <vt:lpstr>Слайд 2</vt:lpstr>
      <vt:lpstr>Фитосборы</vt:lpstr>
      <vt:lpstr>Общая технология сборов.</vt:lpstr>
      <vt:lpstr>Общая технология сборов.</vt:lpstr>
      <vt:lpstr>Настои и отвары</vt:lpstr>
      <vt:lpstr>Слайд 7</vt:lpstr>
      <vt:lpstr>Слайд 8</vt:lpstr>
      <vt:lpstr>Алгоритм приготовления водных извлечений.</vt:lpstr>
      <vt:lpstr>Факторы, влияющие на процесс извлечения</vt:lpstr>
      <vt:lpstr>Факторы, влияющие на процесс извлечения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dc:title>
  <dc:creator>Home</dc:creator>
  <cp:lastModifiedBy>Home</cp:lastModifiedBy>
  <cp:revision>7</cp:revision>
  <dcterms:created xsi:type="dcterms:W3CDTF">2020-12-20T06:26:36Z</dcterms:created>
  <dcterms:modified xsi:type="dcterms:W3CDTF">2020-12-20T07:25:45Z</dcterms:modified>
</cp:coreProperties>
</file>