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1 этап </a:t>
            </a:r>
            <a:r>
              <a:rPr lang="ru-RU" b="1" dirty="0" smtClean="0"/>
              <a:t>    </a:t>
            </a:r>
            <a:r>
              <a:rPr lang="ru-RU" sz="4100" b="1" dirty="0"/>
              <a:t>Тестирование</a:t>
            </a:r>
            <a:r>
              <a:rPr lang="ru-RU" b="1" dirty="0"/>
              <a:t> (главный корпус с 15 – 19.06)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				</a:t>
            </a:r>
            <a:r>
              <a:rPr lang="ru-RU" dirty="0" smtClean="0"/>
              <a:t>(</a:t>
            </a:r>
            <a:r>
              <a:rPr lang="ru-RU" dirty="0"/>
              <a:t>по графику)</a:t>
            </a:r>
          </a:p>
          <a:p>
            <a:pPr marL="0" indent="0">
              <a:buNone/>
            </a:pPr>
            <a:r>
              <a:rPr lang="ru-RU" b="1" dirty="0"/>
              <a:t>			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	          </a:t>
            </a:r>
            <a:r>
              <a:rPr lang="ru-RU" sz="3700" b="1" dirty="0" smtClean="0"/>
              <a:t>Общеврачебные </a:t>
            </a:r>
            <a:r>
              <a:rPr lang="ru-RU" sz="3700" b="1" dirty="0"/>
              <a:t>навыки </a:t>
            </a:r>
            <a:r>
              <a:rPr lang="ru-RU" b="1" dirty="0"/>
              <a:t>– </a:t>
            </a:r>
            <a:r>
              <a:rPr lang="ru-RU" sz="2600" b="1" dirty="0" err="1"/>
              <a:t>симуляционный</a:t>
            </a:r>
            <a:r>
              <a:rPr lang="ru-RU" sz="2600" b="1" dirty="0"/>
              <a:t> центр</a:t>
            </a:r>
            <a:endParaRPr lang="ru-RU" sz="2600" dirty="0"/>
          </a:p>
          <a:p>
            <a:pPr marL="0" indent="0">
              <a:buNone/>
            </a:pPr>
            <a:r>
              <a:rPr lang="ru-RU" b="1" dirty="0"/>
              <a:t>		</a:t>
            </a:r>
            <a:r>
              <a:rPr lang="ru-RU" b="1" dirty="0" smtClean="0"/>
              <a:t>( </a:t>
            </a:r>
            <a:r>
              <a:rPr lang="ru-RU" b="1" dirty="0"/>
              <a:t>06.06.2015 по </a:t>
            </a:r>
            <a:r>
              <a:rPr lang="ru-RU" b="1" dirty="0" smtClean="0"/>
              <a:t>13.06.2015</a:t>
            </a:r>
            <a:r>
              <a:rPr lang="ru-RU" b="1" dirty="0"/>
              <a:t>)    </a:t>
            </a:r>
            <a:r>
              <a:rPr lang="ru-RU" dirty="0" smtClean="0"/>
              <a:t>(</a:t>
            </a:r>
            <a:r>
              <a:rPr lang="ru-RU" dirty="0"/>
              <a:t>по графику)</a:t>
            </a:r>
          </a:p>
          <a:p>
            <a:r>
              <a:rPr lang="ru-RU" b="1" dirty="0"/>
              <a:t>2 этап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          </a:t>
            </a:r>
            <a:r>
              <a:rPr lang="ru-RU" sz="4100" b="1" dirty="0" smtClean="0"/>
              <a:t>Специальные </a:t>
            </a:r>
            <a:r>
              <a:rPr lang="ru-RU" sz="4100" b="1" dirty="0"/>
              <a:t>навыки </a:t>
            </a:r>
            <a:r>
              <a:rPr lang="ru-RU" b="1" dirty="0"/>
              <a:t>– на кафедре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		</a:t>
            </a:r>
            <a:r>
              <a:rPr lang="ru-RU" b="1" dirty="0" smtClean="0"/>
              <a:t>(</a:t>
            </a:r>
            <a:r>
              <a:rPr lang="ru-RU" b="1" dirty="0"/>
              <a:t>15.06.2015 – 19.06.2015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3 этап	</a:t>
            </a:r>
            <a:r>
              <a:rPr lang="ru-RU" sz="4100" b="1" dirty="0"/>
              <a:t>Собеседование в гл</a:t>
            </a:r>
            <a:r>
              <a:rPr lang="ru-RU" sz="4100" b="1" dirty="0" smtClean="0"/>
              <a:t>. корпусе (3 этаж)</a:t>
            </a:r>
            <a:endParaRPr lang="ru-RU" sz="4100" dirty="0"/>
          </a:p>
          <a:p>
            <a:pPr marL="0" indent="0">
              <a:buNone/>
            </a:pPr>
            <a:r>
              <a:rPr lang="ru-RU" b="1" dirty="0"/>
              <a:t>		</a:t>
            </a:r>
            <a:r>
              <a:rPr lang="ru-RU" b="1" dirty="0" smtClean="0"/>
              <a:t>25,26,27,29,30  </a:t>
            </a:r>
            <a:r>
              <a:rPr lang="ru-RU" dirty="0"/>
              <a:t>(по графику)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334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 smtClean="0"/>
              <a:t>1. Проверить дневники (все ли циклы расписаны, есть характеристики, ночные дежурства по количеству, подписи </a:t>
            </a:r>
            <a:r>
              <a:rPr lang="ru-RU" dirty="0" err="1" smtClean="0"/>
              <a:t>д.б</a:t>
            </a:r>
            <a:r>
              <a:rPr lang="ru-RU" dirty="0" smtClean="0"/>
              <a:t>. все)</a:t>
            </a:r>
          </a:p>
          <a:p>
            <a:r>
              <a:rPr lang="ru-RU" dirty="0" smtClean="0"/>
              <a:t>2. </a:t>
            </a:r>
            <a:r>
              <a:rPr lang="ru-RU" dirty="0"/>
              <a:t>Выписка из заседания кафедры о допуске (аттестационные листы для ординаторов)</a:t>
            </a:r>
          </a:p>
          <a:p>
            <a:r>
              <a:rPr lang="ru-RU" dirty="0" smtClean="0"/>
              <a:t>3. Подать график сдачи этапа практических навыков на кафедре до 21.05.</a:t>
            </a:r>
          </a:p>
          <a:p>
            <a:r>
              <a:rPr lang="ru-RU" dirty="0" smtClean="0"/>
              <a:t>Билеты к экзаменам (образец на сайте)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395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363272" cy="5865515"/>
          </a:xfrm>
        </p:spPr>
        <p:txBody>
          <a:bodyPr>
            <a:normAutofit/>
          </a:bodyPr>
          <a:lstStyle/>
          <a:p>
            <a:r>
              <a:rPr lang="ru-RU" dirty="0" smtClean="0"/>
              <a:t>Экзамен по практическим навыкам в </a:t>
            </a:r>
            <a:r>
              <a:rPr lang="ru-RU" dirty="0" err="1" smtClean="0"/>
              <a:t>симуляционном</a:t>
            </a:r>
            <a:r>
              <a:rPr lang="ru-RU" dirty="0" smtClean="0"/>
              <a:t> центре: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с 6.06 по 13.06 	(6 дней)</a:t>
            </a:r>
          </a:p>
          <a:p>
            <a:r>
              <a:rPr lang="ru-RU" dirty="0" smtClean="0"/>
              <a:t>5 анестезиологов</a:t>
            </a:r>
          </a:p>
          <a:p>
            <a:r>
              <a:rPr lang="ru-RU" dirty="0" smtClean="0"/>
              <a:t>2 акушер-гинеколога</a:t>
            </a:r>
          </a:p>
          <a:p>
            <a:r>
              <a:rPr lang="ru-RU" dirty="0" smtClean="0"/>
              <a:t>1 хирург</a:t>
            </a:r>
          </a:p>
          <a:p>
            <a:r>
              <a:rPr lang="ru-RU" dirty="0" smtClean="0"/>
              <a:t>1 терапевт</a:t>
            </a:r>
          </a:p>
          <a:p>
            <a:r>
              <a:rPr lang="ru-RU" dirty="0" smtClean="0"/>
              <a:t>(хирургов, акушеров и терапевтов обеспечивают кафедры ИПО)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85947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71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КазаковаГН</dc:creator>
  <cp:lastModifiedBy>AVN</cp:lastModifiedBy>
  <cp:revision>8</cp:revision>
  <dcterms:created xsi:type="dcterms:W3CDTF">2015-05-20T01:42:24Z</dcterms:created>
  <dcterms:modified xsi:type="dcterms:W3CDTF">2015-05-20T03:33:04Z</dcterms:modified>
</cp:coreProperties>
</file>