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66" r:id="rId9"/>
    <p:sldId id="278" r:id="rId10"/>
    <p:sldId id="279" r:id="rId11"/>
    <p:sldId id="280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8A403-6931-4F9D-9444-87C8274AA58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3CA0-FCD7-4EC4-81A0-A8E4C3B40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9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3CA0-FCD7-4EC4-81A0-A8E4C3B408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2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3CA0-FCD7-4EC4-81A0-A8E4C3B408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1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8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7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6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6CE2-4BD9-4BEC-AEFD-A24DFFF8303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79CA-6511-4CDC-9BB7-E4B2C3E56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1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3" y="186016"/>
            <a:ext cx="11454904" cy="6443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0269" y="2013439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Так надо!!!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5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75"/>
            <a:ext cx="7976483" cy="4486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3031" y="808892"/>
            <a:ext cx="348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Удобно проверять когда фото сделано четко и расположено вертикально.!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8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115" y="1116623"/>
            <a:ext cx="75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Желаю плодотворной работы!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6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01" r="51972" b="60077"/>
          <a:stretch/>
        </p:blipFill>
        <p:spPr>
          <a:xfrm>
            <a:off x="232417" y="220605"/>
            <a:ext cx="11906829" cy="5951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145323"/>
            <a:ext cx="2303584" cy="800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53554" y="694592"/>
            <a:ext cx="38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Выбираем обучающимся!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9050" b="48408"/>
          <a:stretch/>
        </p:blipFill>
        <p:spPr>
          <a:xfrm>
            <a:off x="114815" y="197654"/>
            <a:ext cx="10726099" cy="643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3792" y="4211515"/>
            <a:ext cx="2848708" cy="3780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825154" y="4378569"/>
            <a:ext cx="923192" cy="87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2910" b="38446"/>
          <a:stretch/>
        </p:blipFill>
        <p:spPr>
          <a:xfrm>
            <a:off x="107577" y="0"/>
            <a:ext cx="10018354" cy="649751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861646" y="6431572"/>
            <a:ext cx="246184" cy="131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6185" y="5978769"/>
            <a:ext cx="1714500" cy="773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1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5" y="193302"/>
            <a:ext cx="7089877" cy="5723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9885" y="413238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Находим нужную дисциплину!!!!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46" t="25229" r="38772" b="25536"/>
          <a:stretch/>
        </p:blipFill>
        <p:spPr>
          <a:xfrm>
            <a:off x="1" y="131885"/>
            <a:ext cx="11843238" cy="5732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4662" y="131885"/>
            <a:ext cx="60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Читаем внимательно, выполняем задания, оформляем тетрадь, фотографируем, сканируем…. и формируем в один файл и отправляем один раз!!!!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7938" y="0"/>
            <a:ext cx="435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видит студент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960" b="3868"/>
          <a:stretch/>
        </p:blipFill>
        <p:spPr>
          <a:xfrm>
            <a:off x="1" y="523220"/>
            <a:ext cx="12010292" cy="6114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52168">
            <a:off x="10416964" y="4582535"/>
            <a:ext cx="1012024" cy="365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9462" y="4994031"/>
            <a:ext cx="203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раз, один файл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1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313" r="23334" b="18211"/>
          <a:stretch/>
        </p:blipFill>
        <p:spPr>
          <a:xfrm>
            <a:off x="263769" y="209334"/>
            <a:ext cx="10234246" cy="6459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715" y="3464169"/>
            <a:ext cx="26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Заполнить обязательно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4906108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Прикрепляем один файл со всеми выполненными заданиями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" y="82630"/>
            <a:ext cx="10972800" cy="61722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98938" y="202223"/>
            <a:ext cx="10418885" cy="52841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88623" y="1230924"/>
            <a:ext cx="276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Так делать не надо!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55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73</Words>
  <Application>Microsoft Office PowerPoint</Application>
  <PresentationFormat>Широкоэкранный</PresentationFormat>
  <Paragraphs>14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Дистанционное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House</dc:creator>
  <cp:lastModifiedBy>House</cp:lastModifiedBy>
  <cp:revision>19</cp:revision>
  <dcterms:created xsi:type="dcterms:W3CDTF">2020-03-21T14:27:37Z</dcterms:created>
  <dcterms:modified xsi:type="dcterms:W3CDTF">2020-03-23T10:53:50Z</dcterms:modified>
</cp:coreProperties>
</file>