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4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9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7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4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7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6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7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5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548233-2DC3-4412-B148-1D8129F14F4C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AA57F6-52EB-470D-AAA2-D87966BA4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C575D-F838-4ED4-AB7D-9574AA004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84480"/>
            <a:ext cx="9144000" cy="292608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700"/>
              </a:spcBef>
            </a:pPr>
            <a:r>
              <a:rPr lang="ru-RU" sz="1900" b="1" cap="all" spc="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МИНЗДРАВА ЗДРАВООХРАНЕНИЯ РОССИЙСКОЙ ФЕДЕРАЦИИ ФАРМАЦЕВТИЧЕСКИЙ КОЛЛЕДЖ</a:t>
            </a:r>
            <a:br>
              <a:rPr lang="ru-RU" sz="1900" b="1" cap="all" spc="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C488B9-4AD8-4C85-A1B0-34CA1CAB7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3037840"/>
            <a:ext cx="8392160" cy="140208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Прием товара в аптечных организациях.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31E0AE-C258-4AAB-B8C2-BDBE78676631}"/>
              </a:ext>
            </a:extLst>
          </p:cNvPr>
          <p:cNvSpPr/>
          <p:nvPr/>
        </p:nvSpPr>
        <p:spPr>
          <a:xfrm>
            <a:off x="7376160" y="4907280"/>
            <a:ext cx="4450080" cy="589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Выполнила </a:t>
            </a:r>
            <a:r>
              <a:rPr lang="ru-RU" dirty="0" err="1">
                <a:solidFill>
                  <a:schemeClr val="tx1"/>
                </a:solidFill>
              </a:rPr>
              <a:t>студентка:Байдошева</a:t>
            </a:r>
            <a:r>
              <a:rPr lang="ru-RU" dirty="0">
                <a:solidFill>
                  <a:schemeClr val="tx1"/>
                </a:solidFill>
              </a:rPr>
              <a:t> А.А.</a:t>
            </a:r>
          </a:p>
        </p:txBody>
      </p:sp>
    </p:spTree>
    <p:extLst>
      <p:ext uri="{BB962C8B-B14F-4D97-AF65-F5344CB8AC3E}">
        <p14:creationId xmlns:p14="http://schemas.microsoft.com/office/powerpoint/2010/main" val="303738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1C191B-658F-43E2-9D7D-5635BB53B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" y="640080"/>
            <a:ext cx="11340148" cy="5821680"/>
          </a:xfrm>
        </p:spPr>
      </p:pic>
    </p:spTree>
    <p:extLst>
      <p:ext uri="{BB962C8B-B14F-4D97-AF65-F5344CB8AC3E}">
        <p14:creationId xmlns:p14="http://schemas.microsoft.com/office/powerpoint/2010/main" val="419511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53DC6-A876-42CD-A6D4-DEA9DCE2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93040"/>
            <a:ext cx="10134600" cy="177292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Проверка транспортной тары, полноты комплекта сопроводительных документов и правильности их заполнения.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DA2348-B330-4AD9-B2DB-E825D883C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965960"/>
            <a:ext cx="4429760" cy="4599727"/>
          </a:xfrm>
        </p:spPr>
      </p:pic>
    </p:spTree>
    <p:extLst>
      <p:ext uri="{BB962C8B-B14F-4D97-AF65-F5344CB8AC3E}">
        <p14:creationId xmlns:p14="http://schemas.microsoft.com/office/powerpoint/2010/main" val="32648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4DAD5-A601-4DDD-AFF7-CE5CF95C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 товара по количеству мест: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6F999A-9E58-4327-BE40-B350DFE37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7840"/>
            <a:ext cx="6045200" cy="4328160"/>
          </a:xfrm>
        </p:spPr>
      </p:pic>
    </p:spTree>
    <p:extLst>
      <p:ext uri="{BB962C8B-B14F-4D97-AF65-F5344CB8AC3E}">
        <p14:creationId xmlns:p14="http://schemas.microsoft.com/office/powerpoint/2010/main" val="402844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DC804-71BB-4F19-9F81-0899615C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320"/>
            <a:ext cx="9875520" cy="1783080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соответствия принимаемых товаров товаросопроводительной документации: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8818D4-0FEB-4B11-9329-13720053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20" y="1879600"/>
            <a:ext cx="7487920" cy="4572000"/>
          </a:xfrm>
        </p:spPr>
      </p:pic>
    </p:spTree>
    <p:extLst>
      <p:ext uri="{BB962C8B-B14F-4D97-AF65-F5344CB8AC3E}">
        <p14:creationId xmlns:p14="http://schemas.microsoft.com/office/powerpoint/2010/main" val="28090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DD4FC-F08D-498F-BCEE-B943E32D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Вскрытие тары: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A01A17-6B93-47E3-9E53-18FE746D3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057400"/>
            <a:ext cx="4856480" cy="4038600"/>
          </a:xfrm>
        </p:spPr>
      </p:pic>
    </p:spTree>
    <p:extLst>
      <p:ext uri="{BB962C8B-B14F-4D97-AF65-F5344CB8AC3E}">
        <p14:creationId xmlns:p14="http://schemas.microsoft.com/office/powerpoint/2010/main" val="270877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30E6C5-7E6F-4DC6-BB5D-05A2EA9D5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" y="395743"/>
            <a:ext cx="11293738" cy="6066513"/>
          </a:xfrm>
        </p:spPr>
      </p:pic>
    </p:spTree>
    <p:extLst>
      <p:ext uri="{BB962C8B-B14F-4D97-AF65-F5344CB8AC3E}">
        <p14:creationId xmlns:p14="http://schemas.microsoft.com/office/powerpoint/2010/main" val="244252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17E3F7-5062-4646-A04C-41DCE049D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48" y="301730"/>
            <a:ext cx="4690904" cy="6254539"/>
          </a:xfrm>
        </p:spPr>
      </p:pic>
    </p:spTree>
    <p:extLst>
      <p:ext uri="{BB962C8B-B14F-4D97-AF65-F5344CB8AC3E}">
        <p14:creationId xmlns:p14="http://schemas.microsoft.com/office/powerpoint/2010/main" val="33437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FDF1EE-0B41-4AD4-96BA-30E65C5ED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0" y="347133"/>
            <a:ext cx="4622800" cy="6163734"/>
          </a:xfrm>
        </p:spPr>
      </p:pic>
    </p:spTree>
    <p:extLst>
      <p:ext uri="{BB962C8B-B14F-4D97-AF65-F5344CB8AC3E}">
        <p14:creationId xmlns:p14="http://schemas.microsoft.com/office/powerpoint/2010/main" val="30957193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25</TotalTime>
  <Words>72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Corbel</vt:lpstr>
      <vt:lpstr>Times New Roman</vt:lpstr>
      <vt:lpstr>Базис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МИНЗДРАВА ЗДРАВООХРАНЕНИЯ РОССИЙСКОЙ ФЕДЕРАЦИИ ФАРМАЦЕВТИЧЕСКИЙ КОЛЛЕДЖ </vt:lpstr>
      <vt:lpstr>Презентация PowerPoint</vt:lpstr>
      <vt:lpstr>Проверка транспортной тары, полноты комплекта сопроводительных документов и правильности их заполнения. </vt:lpstr>
      <vt:lpstr>Прием товара по количеству мест:</vt:lpstr>
      <vt:lpstr>Оценка соответствия принимаемых товаров товаросопроводительной документации:</vt:lpstr>
      <vt:lpstr>Вскрытие тары: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МИНЗДРАВА ЗДРАВООХРАНЕНИЯ РОССИЙСКОЙ ФЕДЕРАЦИИ ФАРМАЦЕВТИЧЕСКИЙ КОЛЛЕДЖ </dc:title>
  <dc:creator>weeekind73@mail.ru</dc:creator>
  <cp:lastModifiedBy>weeekind73@mail.ru</cp:lastModifiedBy>
  <cp:revision>3</cp:revision>
  <dcterms:created xsi:type="dcterms:W3CDTF">2020-03-27T11:58:51Z</dcterms:created>
  <dcterms:modified xsi:type="dcterms:W3CDTF">2020-03-27T12:24:02Z</dcterms:modified>
</cp:coreProperties>
</file>