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3" r:id="rId3"/>
    <p:sldId id="262" r:id="rId4"/>
    <p:sldId id="261" r:id="rId5"/>
    <p:sldId id="260" r:id="rId6"/>
    <p:sldId id="259" r:id="rId7"/>
    <p:sldId id="258" r:id="rId8"/>
    <p:sldId id="257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6460C-11AD-4196-918B-0D2FFBC3C578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D0EE5F-1978-4DF8-A682-7F9C531BBC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338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0EE5F-1978-4DF8-A682-7F9C531BBC0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401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8787" y="2348880"/>
            <a:ext cx="936104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 и фармация в эпоху возрождения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15751"/>
            <a:ext cx="864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образовательное учреждение высшего                        профессионального образования «Красноярский государственный медицинский университет имени профессора В.Ф.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Войно-Ясенецкого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Министерства здравоохранения Российской Федерации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Фармацевтический колледж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1600" y="4077072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выполнила: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Еремеева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9872" y="619040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 2015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773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268760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важным по своим последствиям для развития как медицинской науки и практической медицины, так и для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фармации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было направление, получившее наименование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ятрохимии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(иногда его называли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химиатрией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Возникновение этого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было связано с деятельностью выдающегося врача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Возрождения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Парацельса (1493-1541 гг.).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46861" y="332655"/>
            <a:ext cx="272228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60" y="4005064"/>
            <a:ext cx="8826685" cy="2603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2904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038455"/>
            <a:ext cx="48710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Эпоха Возрождения (итал.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Rinascimento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франц.— Ренессанс), охватывающая XIV–XVI вв., — время коренных изменений в социально-экономической жизни многих стран Европы.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03848" y="332655"/>
            <a:ext cx="21347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8022">
            <a:off x="5113498" y="764704"/>
            <a:ext cx="3732175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1257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476672"/>
            <a:ext cx="45980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основании большого фактического материала, собранного алхимиками, и под влиянием социально-политических сдвигов  сформировалось  новое, более практичное и отвечающее новым потребностям направление в медицине, фармации и химии, давшее начало современной научной фармации.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1981">
            <a:off x="285749" y="476672"/>
            <a:ext cx="3230265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5344">
            <a:off x="889246" y="3331465"/>
            <a:ext cx="2532181" cy="3149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7581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260648"/>
            <a:ext cx="763721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ФАРМАЦИЯ ЭПОХИ ВОЗРОЖДЕНИЯ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5" y="1052736"/>
            <a:ext cx="532859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Эпоха Возрождения (XV - XVII век), как и предшествующие эпохи характеризовалась частыми эпидемиями.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Алхимия постепенно теряет то влияние, которое она имела раньше. Зарождается новая наука, получившая название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ятрохимии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(от греческого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iatros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врач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chimeia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химия).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Ятрохимия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учение о лечении болезней с помощью химических препаратов. В качестве сырья врачеватели использовали не традиционные лекарственные травы, а минералы.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5019">
            <a:off x="5285629" y="1144733"/>
            <a:ext cx="3602993" cy="240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4320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17693"/>
            <a:ext cx="504056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Ятрохимию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называли также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спагирикой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или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спагирическим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искусством» (от греч.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-- разделяю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агейро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-- соединяю), целью которого было сначала разделение веществ на составные части, а потом их соединение в новые вещества. Термин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спагирическое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искусство» был введен знаменитым врачом и алхимиком Парацельсом. Парацельс понял глубокую связь медицины и химии и поставил перед собой задачу переделать все врачебное дело. Ученый считал, что в организме человека есть элементы, которые входят в состав всех тел природы.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04664"/>
            <a:ext cx="2933700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5156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1880" y="117693"/>
            <a:ext cx="54006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Парацельс изобрел таблетку. Он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 первым, кто с помощью спирта выделил из растений «квинтэссенцию», то есть лекарственное вещество в чистом виде. Наряду с химическими препаратами Парацельс применял в лечебной практике лекарства растительного происхождения. Парацельс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внес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большой вклад в развитие аптечного дела.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утверждал, что аптека должна быть не только местом хранения лекарств, но одновременно и химической лабораторией. Естествоиспытатель и его ученики увеличили количество лекарственных средств, улучшили качество аппаратов для изготовления и анализа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2913"/>
            <a:ext cx="2952328" cy="4334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4618697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Парацельс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9960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67944" y="1052736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анатомии на трупах было еще редкостью. Так, в 16 в.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Тюбингенском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университете для анатомирования получали не более одного трупа в год,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Гельмштадском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два, в Лейденском— четыре. Известный врач, профессор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Базельского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университета Ф.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Платтер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вспоминал, что в годы обучения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Монпелье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(1552—1557) он имеете с другими студентами «добывал» трупы для анатомирования, раскапывая ночами свежие могилы.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9668" y="437357"/>
            <a:ext cx="86046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 ЭПОХИ ВОЗРОЖДЕНИЯ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92" y="1484784"/>
            <a:ext cx="3312697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317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620688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явно обозначался отход от канонизированной анатомии Галена. В университетах шла упорная борьба старого (схоластического, церковного) и нового (гуманистического, светского), однако позиции гуманистической стороны были еще весьма неустойчивыми.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84984"/>
            <a:ext cx="8089595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2440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60648"/>
            <a:ext cx="453650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Значение творчества Ф. Рабле (1494—1553) для развития медицины недостаточно оценена. Рабле много и успешно занимался медицинской практикой: работал врачом в Лионской больнице (1532—1534), был личным врачом кардинала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Дюбелле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практиковал на юге Франции (приблизительно 1538—1542). Рабле принадлежат классические переводы Гиппократа и Галена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867" y="243375"/>
            <a:ext cx="3623930" cy="4481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02315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564</Words>
  <Application>Microsoft Office PowerPoint</Application>
  <PresentationFormat>Экран (4:3)</PresentationFormat>
  <Paragraphs>22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</cp:revision>
  <dcterms:created xsi:type="dcterms:W3CDTF">2015-12-15T00:10:56Z</dcterms:created>
  <dcterms:modified xsi:type="dcterms:W3CDTF">2015-12-15T02:14:32Z</dcterms:modified>
</cp:coreProperties>
</file>